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3" r:id="rId2"/>
  </p:sldMasterIdLst>
  <p:notesMasterIdLst>
    <p:notesMasterId r:id="rId26"/>
  </p:notesMasterIdLst>
  <p:sldIdLst>
    <p:sldId id="7702" r:id="rId3"/>
    <p:sldId id="257" r:id="rId4"/>
    <p:sldId id="288" r:id="rId5"/>
    <p:sldId id="289" r:id="rId6"/>
    <p:sldId id="291" r:id="rId7"/>
    <p:sldId id="263" r:id="rId8"/>
    <p:sldId id="264" r:id="rId9"/>
    <p:sldId id="260" r:id="rId10"/>
    <p:sldId id="265" r:id="rId11"/>
    <p:sldId id="292" r:id="rId12"/>
    <p:sldId id="293" r:id="rId13"/>
    <p:sldId id="294" r:id="rId14"/>
    <p:sldId id="261" r:id="rId15"/>
    <p:sldId id="280" r:id="rId16"/>
    <p:sldId id="335" r:id="rId17"/>
    <p:sldId id="336" r:id="rId18"/>
    <p:sldId id="295" r:id="rId19"/>
    <p:sldId id="296" r:id="rId20"/>
    <p:sldId id="297" r:id="rId21"/>
    <p:sldId id="299" r:id="rId22"/>
    <p:sldId id="298" r:id="rId23"/>
    <p:sldId id="300" r:id="rId24"/>
    <p:sldId id="28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BA343-9839-4143-8F7B-654CD9D2B498}" type="slidenum">
              <a:rPr lang="en-US" smtClean="0"/>
              <a:t>14</a:t>
            </a:fld>
            <a:endParaRPr lang="en-US"/>
          </a:p>
        </p:txBody>
      </p:sp>
    </p:spTree>
    <p:extLst>
      <p:ext uri="{BB962C8B-B14F-4D97-AF65-F5344CB8AC3E}">
        <p14:creationId xmlns:p14="http://schemas.microsoft.com/office/powerpoint/2010/main" val="1752231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BA343-9839-4143-8F7B-654CD9D2B498}" type="slidenum">
              <a:rPr lang="en-US" smtClean="0"/>
              <a:t>15</a:t>
            </a:fld>
            <a:endParaRPr lang="en-US"/>
          </a:p>
        </p:txBody>
      </p:sp>
    </p:spTree>
    <p:extLst>
      <p:ext uri="{BB962C8B-B14F-4D97-AF65-F5344CB8AC3E}">
        <p14:creationId xmlns:p14="http://schemas.microsoft.com/office/powerpoint/2010/main" val="920662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BA343-9839-4143-8F7B-654CD9D2B498}" type="slidenum">
              <a:rPr lang="en-US" smtClean="0"/>
              <a:t>16</a:t>
            </a:fld>
            <a:endParaRPr lang="en-US"/>
          </a:p>
        </p:txBody>
      </p:sp>
    </p:spTree>
    <p:extLst>
      <p:ext uri="{BB962C8B-B14F-4D97-AF65-F5344CB8AC3E}">
        <p14:creationId xmlns:p14="http://schemas.microsoft.com/office/powerpoint/2010/main" val="3164150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9FB-90D0-BDE4-626C-B7A58D887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2569F-7EC7-586B-AF92-D78FB426F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DE7C4-377B-5684-B099-1B8A3B44CB47}"/>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19833727-5558-6290-4928-F3762D3C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FD61-EA15-397E-4048-5CB2B8DC1DD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66532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839-1A67-AF49-CE2C-D301700E6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0E1DB-4DD0-9588-0394-E5B647F0F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7708-A8FE-03A5-98C8-EB0C32EAAD22}"/>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C6B81A33-A338-684F-49A3-F107F5DA3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93F5-745B-32E1-7E74-1EC9B9C66E2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57301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9A3E-5C05-48E0-669C-B5AFF384F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6082-4403-263C-667A-028934CF8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1590E-0B53-D4BB-7B76-5837AC416337}"/>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4E2B355B-E75A-104B-3367-9C5C5F91D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368B6-D1DA-A0E9-885B-0C90C2FCE7E5}"/>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4268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2049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905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390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9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269-9A68-CF39-A580-52C21B314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C2800-80EE-8B55-062A-A7084C3A6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7CB46-1E69-9F48-9AA0-80CFE9CD4C8F}"/>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53CBACDB-F773-B4C4-9B82-FF45D6445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8018D-D117-609F-44FF-4D94804C931E}"/>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701160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9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171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921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158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67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70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241521426"/>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070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A495-5502-AADB-A5A8-ABBE9B045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D5CCD-DF38-D369-1340-63F978445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8FDB5-F190-27FA-5731-8DA3907120EA}"/>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51733487-E751-D311-373F-65C78EF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7B456-2C63-D0A3-8FD4-1B39C2E126FA}"/>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85430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8E9D-5414-B1F4-388D-E377948F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6440-BC65-EC82-7A0B-D48DB64E5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86E6-9C89-0F1A-6B2C-00E526FB9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E95E3-C19F-2886-3845-57FFCDFB709F}"/>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6" name="Footer Placeholder 5">
            <a:extLst>
              <a:ext uri="{FF2B5EF4-FFF2-40B4-BE49-F238E27FC236}">
                <a16:creationId xmlns:a16="http://schemas.microsoft.com/office/drawing/2014/main" id="{77D8D63E-9487-DE4A-739F-E49E7505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663D5-DD44-281D-0D37-C3A3E42C806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59695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B5E-082B-879D-EC7F-A36D18EA1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1AA4E-62F6-2691-AC21-FA44F6A52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21383-10C2-A0BB-6255-28BA823188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194C7-2FE9-8A76-B2F5-3DD00621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FA45A-6445-915B-89F6-29CE156B2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E2CDE-956F-F622-3BA1-31636BA766C9}"/>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8" name="Footer Placeholder 7">
            <a:extLst>
              <a:ext uri="{FF2B5EF4-FFF2-40B4-BE49-F238E27FC236}">
                <a16:creationId xmlns:a16="http://schemas.microsoft.com/office/drawing/2014/main" id="{0CA7E5AD-8D5F-9137-179C-FCDD3A8385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87FDC-B676-5885-711B-9AA92A7487EF}"/>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41965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A690-B550-47C6-808C-77F233D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197F0-5F09-1737-B2C6-DDC4863F8A2D}"/>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4" name="Footer Placeholder 3">
            <a:extLst>
              <a:ext uri="{FF2B5EF4-FFF2-40B4-BE49-F238E27FC236}">
                <a16:creationId xmlns:a16="http://schemas.microsoft.com/office/drawing/2014/main" id="{FDAE815B-CAD8-9212-2683-3B1A0DD79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517BB-EAB8-042F-0EE1-2AC9F1B1B44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8736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1D31A-F597-611A-94C9-07E5D87A30F4}"/>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3" name="Footer Placeholder 2">
            <a:extLst>
              <a:ext uri="{FF2B5EF4-FFF2-40B4-BE49-F238E27FC236}">
                <a16:creationId xmlns:a16="http://schemas.microsoft.com/office/drawing/2014/main" id="{25FB755C-A4F7-4129-A787-29193AAB0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6F806-79BF-89F2-8C67-AC4001BBCD09}"/>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6993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676-BBE7-23EA-61EE-CB2DA0CE2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B8A85A-913E-CEB6-8FA1-E9D10C00B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6D3F-913C-FFFD-2887-29DEF249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2A0DE-5326-DC33-6DF6-5B31EFB06DBD}"/>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6" name="Footer Placeholder 5">
            <a:extLst>
              <a:ext uri="{FF2B5EF4-FFF2-40B4-BE49-F238E27FC236}">
                <a16:creationId xmlns:a16="http://schemas.microsoft.com/office/drawing/2014/main" id="{FE816478-6E6D-AA62-A6D9-9858993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864C-4690-4D46-40DF-A906ABD1B4B1}"/>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15280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A22-E402-F2C9-76FE-75C21124F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1230E-09B7-9AB4-DB72-82E5CDF2B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FF3A9-0BE1-3BB4-10F2-FDEB84FAB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B98D-876A-1FC1-E1D2-67B3F915DA5D}"/>
              </a:ext>
            </a:extLst>
          </p:cNvPr>
          <p:cNvSpPr>
            <a:spLocks noGrp="1"/>
          </p:cNvSpPr>
          <p:nvPr>
            <p:ph type="dt" sz="half" idx="10"/>
          </p:nvPr>
        </p:nvSpPr>
        <p:spPr/>
        <p:txBody>
          <a:bodyPr/>
          <a:lstStyle/>
          <a:p>
            <a:fld id="{C9DC7479-3B14-4199-BACE-BDE836EFA112}" type="datetimeFigureOut">
              <a:rPr lang="en-US" smtClean="0"/>
              <a:t>12/14/2024</a:t>
            </a:fld>
            <a:endParaRPr lang="en-US"/>
          </a:p>
        </p:txBody>
      </p:sp>
      <p:sp>
        <p:nvSpPr>
          <p:cNvPr id="6" name="Footer Placeholder 5">
            <a:extLst>
              <a:ext uri="{FF2B5EF4-FFF2-40B4-BE49-F238E27FC236}">
                <a16:creationId xmlns:a16="http://schemas.microsoft.com/office/drawing/2014/main" id="{D1F2CD1C-697B-EB06-3AE3-09BF8A919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71FD0-686C-EDF1-8A4A-C6388929322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95809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C9E677-4324-B453-930C-B6AA4A603E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9A966B-B18E-5C0C-513A-F877BDDE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3340A-B97D-E368-9C63-99DA2C5A9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4262-D6E1-BC14-237D-E335D773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C7479-3B14-4199-BACE-BDE836EFA112}" type="datetimeFigureOut">
              <a:rPr lang="en-US" smtClean="0"/>
              <a:t>12/14/2024</a:t>
            </a:fld>
            <a:endParaRPr lang="en-US"/>
          </a:p>
        </p:txBody>
      </p:sp>
      <p:sp>
        <p:nvSpPr>
          <p:cNvPr id="5" name="Footer Placeholder 4">
            <a:extLst>
              <a:ext uri="{FF2B5EF4-FFF2-40B4-BE49-F238E27FC236}">
                <a16:creationId xmlns:a16="http://schemas.microsoft.com/office/drawing/2014/main" id="{EA9963BA-7EF4-3797-0FE8-5A3FE67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641B1-41EA-7E05-6499-68C87BC2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9664D-162D-4CBB-B91C-A512443AE475}" type="slidenum">
              <a:rPr lang="en-US" smtClean="0"/>
              <a:t>‹#›</a:t>
            </a:fld>
            <a:endParaRPr lang="en-US"/>
          </a:p>
        </p:txBody>
      </p:sp>
    </p:spTree>
    <p:extLst>
      <p:ext uri="{BB962C8B-B14F-4D97-AF65-F5344CB8AC3E}">
        <p14:creationId xmlns:p14="http://schemas.microsoft.com/office/powerpoint/2010/main" val="15086258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19" r:id="rId13"/>
    <p:sldLayoutId id="2147483820" r:id="rId14"/>
    <p:sldLayoutId id="2147483821" r:id="rId15"/>
    <p:sldLayoutId id="21474838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5861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16.xml"/><Relationship Id="rId7" Type="http://schemas.openxmlformats.org/officeDocument/2006/relationships/image" Target="../media/image41.png"/><Relationship Id="rId12" Type="http://schemas.openxmlformats.org/officeDocument/2006/relationships/image" Target="../media/image49.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0.sv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47.svg"/><Relationship Id="rId4" Type="http://schemas.openxmlformats.org/officeDocument/2006/relationships/image" Target="../media/image38.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3.xm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6.pn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109502" y="2818850"/>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4">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custDataLst>
      <p:tags r:id="rId1"/>
    </p:custDataLst>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4">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5">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6">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7">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8">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9">
            <a:alphaModFix/>
          </a:blip>
          <a:srcRect/>
          <a:stretch/>
        </p:blipFill>
        <p:spPr>
          <a:xfrm>
            <a:off x="7088580" y="4270767"/>
            <a:ext cx="1492953" cy="2587233"/>
          </a:xfrm>
          <a:prstGeom prst="rect">
            <a:avLst/>
          </a:prstGeom>
          <a:noFill/>
          <a:ln>
            <a:noFill/>
          </a:ln>
        </p:spPr>
      </p:pic>
    </p:spTree>
    <p:custDataLst>
      <p:tags r:id="rId1"/>
    </p:custDataLst>
    <p:extLst>
      <p:ext uri="{BB962C8B-B14F-4D97-AF65-F5344CB8AC3E}">
        <p14:creationId xmlns:p14="http://schemas.microsoft.com/office/powerpoint/2010/main" val="44223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4">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9"/>
          <a:srcRect/>
          <a:stretch>
            <a:fillRect/>
          </a:stretch>
        </p:blipFill>
        <p:spPr>
          <a:xfrm>
            <a:off x="163138" y="3838042"/>
            <a:ext cx="2491361" cy="2912453"/>
          </a:xfrm>
          <a:prstGeom prst="rect">
            <a:avLst/>
          </a:prstGeom>
        </p:spPr>
      </p:pic>
    </p:spTree>
    <p:custDataLst>
      <p:tags r:id="rId1"/>
    </p:custDataLst>
    <p:extLst>
      <p:ext uri="{BB962C8B-B14F-4D97-AF65-F5344CB8AC3E}">
        <p14:creationId xmlns:p14="http://schemas.microsoft.com/office/powerpoint/2010/main" val="29977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23072" y="913763"/>
            <a:ext cx="2059328" cy="2015567"/>
          </a:xfrm>
          <a:prstGeom prst="rect">
            <a:avLst/>
          </a:prstGeom>
        </p:spPr>
      </p:pic>
    </p:spTree>
    <p:custDataLst>
      <p:tags r:id="rId1"/>
    </p:custDataLst>
    <p:extLst>
      <p:ext uri="{BB962C8B-B14F-4D97-AF65-F5344CB8AC3E}">
        <p14:creationId xmlns:p14="http://schemas.microsoft.com/office/powerpoint/2010/main" val="28346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4">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96067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6"/>
          <a:stretch>
            <a:fillRect/>
          </a:stretch>
        </p:blipFill>
        <p:spPr>
          <a:xfrm>
            <a:off x="5429107" y="2253809"/>
            <a:ext cx="5867898" cy="4523501"/>
          </a:xfrm>
          <a:prstGeom prst="rect">
            <a:avLst/>
          </a:prstGeom>
        </p:spPr>
      </p:pic>
    </p:spTree>
    <p:custDataLst>
      <p:tags r:id="rId1"/>
    </p:custDataLst>
    <p:extLst>
      <p:ext uri="{BB962C8B-B14F-4D97-AF65-F5344CB8AC3E}">
        <p14:creationId xmlns:p14="http://schemas.microsoft.com/office/powerpoint/2010/main" val="419347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4">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5">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6">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7">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8"/>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9"/>
          <a:stretch>
            <a:fillRect/>
          </a:stretch>
        </p:blipFill>
        <p:spPr>
          <a:xfrm>
            <a:off x="3338384" y="2269071"/>
            <a:ext cx="8516850" cy="228010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5"/>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90861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4">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custDataLst>
      <p:tags r:id="rId1"/>
    </p:custDataLst>
    <p:extLst>
      <p:ext uri="{BB962C8B-B14F-4D97-AF65-F5344CB8AC3E}">
        <p14:creationId xmlns:p14="http://schemas.microsoft.com/office/powerpoint/2010/main" val="23941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custDataLst>
      <p:tags r:id="rId1"/>
    </p:custDataLst>
    <p:extLst>
      <p:ext uri="{BB962C8B-B14F-4D97-AF65-F5344CB8AC3E}">
        <p14:creationId xmlns:p14="http://schemas.microsoft.com/office/powerpoint/2010/main" val="27048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9"/>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10"/>
          <a:stretch>
            <a:fillRect/>
          </a:stretch>
        </p:blipFill>
        <p:spPr>
          <a:xfrm>
            <a:off x="4534365" y="733331"/>
            <a:ext cx="3023878" cy="1018120"/>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5"/>
          <a:stretch>
            <a:fillRect/>
          </a:stretch>
        </p:blipFill>
        <p:spPr>
          <a:xfrm>
            <a:off x="4231123" y="3868985"/>
            <a:ext cx="6053853" cy="161558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5">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spTree>
    <p:custDataLst>
      <p:tags r:id="rId1"/>
    </p:custDataLst>
    <p:extLst>
      <p:ext uri="{BB962C8B-B14F-4D97-AF65-F5344CB8AC3E}">
        <p14:creationId xmlns:p14="http://schemas.microsoft.com/office/powerpoint/2010/main" val="252111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5">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6">
            <a:alphaModFix/>
          </a:blip>
          <a:srcRect/>
          <a:stretch/>
        </p:blipFill>
        <p:spPr>
          <a:xfrm>
            <a:off x="9989052" y="4604002"/>
            <a:ext cx="2104592" cy="2073023"/>
          </a:xfrm>
          <a:prstGeom prst="rect">
            <a:avLst/>
          </a:prstGeom>
          <a:noFill/>
          <a:ln>
            <a:noFill/>
          </a:ln>
        </p:spPr>
      </p:pic>
    </p:spTree>
    <p:custDataLst>
      <p:tags r:id="rId1"/>
    </p:custDataLst>
    <p:extLst>
      <p:ext uri="{BB962C8B-B14F-4D97-AF65-F5344CB8AC3E}">
        <p14:creationId xmlns:p14="http://schemas.microsoft.com/office/powerpoint/2010/main" val="125760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4">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4"/>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5"/>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6"/>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7"/>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5">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6">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7">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8">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9">
            <a:alphaModFix/>
          </a:blip>
          <a:srcRect/>
          <a:stretch/>
        </p:blipFill>
        <p:spPr>
          <a:xfrm>
            <a:off x="7088580" y="4270767"/>
            <a:ext cx="1492953" cy="2587233"/>
          </a:xfrm>
          <a:prstGeom prst="rect">
            <a:avLst/>
          </a:prstGeom>
          <a:noFill/>
          <a:ln>
            <a:noFill/>
          </a:ln>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4">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5"/>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9">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10">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DE86EBA-E950-4065-87FA-D0043580034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15\\TV- Tuần 15\\Bài 28. BỐN MÙA MƠ ƯỚC&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LẬP DÀN Ý CHO BÀI VĂN MIÊU TẢ CON VẬ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79E5C72E-97DF-4DA9-A04D-9D22B4B5E0EB}: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48D91379-9025-4FAA-BC75-A0704188B762}:292"/>
</p:tagLst>
</file>

<file path=ppt/tags/tag12.xml><?xml version="1.0" encoding="utf-8"?>
<p:tagLst xmlns:a="http://schemas.openxmlformats.org/drawingml/2006/main" xmlns:r="http://schemas.openxmlformats.org/officeDocument/2006/relationships" xmlns:p="http://schemas.openxmlformats.org/presentationml/2006/main">
  <p:tag name="GENSWF_SLIDE_UID" val="{3BA70399-39AF-4AC0-9426-1523D8E690E3}:293"/>
</p:tagLst>
</file>

<file path=ppt/tags/tag13.xml><?xml version="1.0" encoding="utf-8"?>
<p:tagLst xmlns:a="http://schemas.openxmlformats.org/drawingml/2006/main" xmlns:r="http://schemas.openxmlformats.org/officeDocument/2006/relationships" xmlns:p="http://schemas.openxmlformats.org/presentationml/2006/main">
  <p:tag name="GENSWF_SLIDE_UID" val="{0F91DE60-4C20-4A65-BE0A-FA04DE02CED1}:294"/>
</p:tagLst>
</file>

<file path=ppt/tags/tag14.xml><?xml version="1.0" encoding="utf-8"?>
<p:tagLst xmlns:a="http://schemas.openxmlformats.org/drawingml/2006/main" xmlns:r="http://schemas.openxmlformats.org/officeDocument/2006/relationships" xmlns:p="http://schemas.openxmlformats.org/presentationml/2006/main">
  <p:tag name="GENSWF_SLIDE_UID" val="{2116C132-AA98-4898-BA66-C27F7FAA5E33}:261"/>
</p:tagLst>
</file>

<file path=ppt/tags/tag15.xml><?xml version="1.0" encoding="utf-8"?>
<p:tagLst xmlns:a="http://schemas.openxmlformats.org/drawingml/2006/main" xmlns:r="http://schemas.openxmlformats.org/officeDocument/2006/relationships" xmlns:p="http://schemas.openxmlformats.org/presentationml/2006/main">
  <p:tag name="GENSWF_SLIDE_UID" val="{994E49BC-3124-49D2-B478-7852D6F08703}:280"/>
</p:tagLst>
</file>

<file path=ppt/tags/tag16.xml><?xml version="1.0" encoding="utf-8"?>
<p:tagLst xmlns:a="http://schemas.openxmlformats.org/drawingml/2006/main" xmlns:r="http://schemas.openxmlformats.org/officeDocument/2006/relationships" xmlns:p="http://schemas.openxmlformats.org/presentationml/2006/main">
  <p:tag name="GENSWF_SLIDE_UID" val="{4D2E51BA-4FF8-4609-8171-AEF614A84F49}:335"/>
</p:tagLst>
</file>

<file path=ppt/tags/tag17.xml><?xml version="1.0" encoding="utf-8"?>
<p:tagLst xmlns:a="http://schemas.openxmlformats.org/drawingml/2006/main" xmlns:r="http://schemas.openxmlformats.org/officeDocument/2006/relationships" xmlns:p="http://schemas.openxmlformats.org/presentationml/2006/main">
  <p:tag name="GENSWF_SLIDE_UID" val="{55B50FB7-9BE9-41C5-B519-A58EF88B69EE}:336"/>
</p:tagLst>
</file>

<file path=ppt/tags/tag18.xml><?xml version="1.0" encoding="utf-8"?>
<p:tagLst xmlns:a="http://schemas.openxmlformats.org/drawingml/2006/main" xmlns:r="http://schemas.openxmlformats.org/officeDocument/2006/relationships" xmlns:p="http://schemas.openxmlformats.org/presentationml/2006/main">
  <p:tag name="GENSWF_SLIDE_UID" val="{3D4234E4-2CAE-4475-BC31-FD188CEE3D81}:295"/>
</p:tagLst>
</file>

<file path=ppt/tags/tag19.xml><?xml version="1.0" encoding="utf-8"?>
<p:tagLst xmlns:a="http://schemas.openxmlformats.org/drawingml/2006/main" xmlns:r="http://schemas.openxmlformats.org/officeDocument/2006/relationships" xmlns:p="http://schemas.openxmlformats.org/presentationml/2006/main">
  <p:tag name="GENSWF_SLIDE_UID" val="{B49A9E86-888A-4451-A291-E0555D97E7FC}:296"/>
</p:tagLst>
</file>

<file path=ppt/tags/tag2.xml><?xml version="1.0" encoding="utf-8"?>
<p:tagLst xmlns:a="http://schemas.openxmlformats.org/drawingml/2006/main" xmlns:r="http://schemas.openxmlformats.org/officeDocument/2006/relationships" xmlns:p="http://schemas.openxmlformats.org/presentationml/2006/main">
  <p:tag name="GENSWF_SLIDE_UID" val="{1B478F04-741F-4B0E-A47E-45C02B8A1A85}:7702"/>
</p:tagLst>
</file>

<file path=ppt/tags/tag20.xml><?xml version="1.0" encoding="utf-8"?>
<p:tagLst xmlns:a="http://schemas.openxmlformats.org/drawingml/2006/main" xmlns:r="http://schemas.openxmlformats.org/officeDocument/2006/relationships" xmlns:p="http://schemas.openxmlformats.org/presentationml/2006/main">
  <p:tag name="GENSWF_SLIDE_UID" val="{D0748B6B-6A11-45F7-9095-D93FEFCF7597}:297"/>
</p:tagLst>
</file>

<file path=ppt/tags/tag21.xml><?xml version="1.0" encoding="utf-8"?>
<p:tagLst xmlns:a="http://schemas.openxmlformats.org/drawingml/2006/main" xmlns:r="http://schemas.openxmlformats.org/officeDocument/2006/relationships" xmlns:p="http://schemas.openxmlformats.org/presentationml/2006/main">
  <p:tag name="GENSWF_SLIDE_UID" val="{3AD4C097-64A9-442A-B779-D131B005201D}:299"/>
</p:tagLst>
</file>

<file path=ppt/tags/tag22.xml><?xml version="1.0" encoding="utf-8"?>
<p:tagLst xmlns:a="http://schemas.openxmlformats.org/drawingml/2006/main" xmlns:r="http://schemas.openxmlformats.org/officeDocument/2006/relationships" xmlns:p="http://schemas.openxmlformats.org/presentationml/2006/main">
  <p:tag name="GENSWF_SLIDE_UID" val="{030BF770-D092-4AA1-8CEB-EC431EFB2849}:298"/>
</p:tagLst>
</file>

<file path=ppt/tags/tag23.xml><?xml version="1.0" encoding="utf-8"?>
<p:tagLst xmlns:a="http://schemas.openxmlformats.org/drawingml/2006/main" xmlns:r="http://schemas.openxmlformats.org/officeDocument/2006/relationships" xmlns:p="http://schemas.openxmlformats.org/presentationml/2006/main">
  <p:tag name="GENSWF_SLIDE_UID" val="{8EE0B5F3-2FE6-4508-983D-9E444D2536D3}:300"/>
</p:tagLst>
</file>

<file path=ppt/tags/tag24.xml><?xml version="1.0" encoding="utf-8"?>
<p:tagLst xmlns:a="http://schemas.openxmlformats.org/drawingml/2006/main" xmlns:r="http://schemas.openxmlformats.org/officeDocument/2006/relationships" xmlns:p="http://schemas.openxmlformats.org/presentationml/2006/main">
  <p:tag name="GENSWF_SLIDE_UID" val="{44752648-3AD3-47E6-9E39-6389B0F71BE1}:286"/>
</p:tagLst>
</file>

<file path=ppt/tags/tag3.xml><?xml version="1.0" encoding="utf-8"?>
<p:tagLst xmlns:a="http://schemas.openxmlformats.org/drawingml/2006/main" xmlns:r="http://schemas.openxmlformats.org/officeDocument/2006/relationships" xmlns:p="http://schemas.openxmlformats.org/presentationml/2006/main">
  <p:tag name="GENSWF_SLIDE_UID" val="{51EE7934-C202-4260-A048-135292E72A5A}:257"/>
</p:tagLst>
</file>

<file path=ppt/tags/tag4.xml><?xml version="1.0" encoding="utf-8"?>
<p:tagLst xmlns:a="http://schemas.openxmlformats.org/drawingml/2006/main" xmlns:r="http://schemas.openxmlformats.org/officeDocument/2006/relationships" xmlns:p="http://schemas.openxmlformats.org/presentationml/2006/main">
  <p:tag name="GENSWF_SLIDE_UID" val="{2BE9A2B1-FE53-4AB6-AEAD-E55529A7E837}:288"/>
</p:tagLst>
</file>

<file path=ppt/tags/tag5.xml><?xml version="1.0" encoding="utf-8"?>
<p:tagLst xmlns:a="http://schemas.openxmlformats.org/drawingml/2006/main" xmlns:r="http://schemas.openxmlformats.org/officeDocument/2006/relationships" xmlns:p="http://schemas.openxmlformats.org/presentationml/2006/main">
  <p:tag name="GENSWF_SLIDE_UID" val="{6FCC959A-5B50-4FE0-AFAB-34192BFD22F2}:289"/>
</p:tagLst>
</file>

<file path=ppt/tags/tag6.xml><?xml version="1.0" encoding="utf-8"?>
<p:tagLst xmlns:a="http://schemas.openxmlformats.org/drawingml/2006/main" xmlns:r="http://schemas.openxmlformats.org/officeDocument/2006/relationships" xmlns:p="http://schemas.openxmlformats.org/presentationml/2006/main">
  <p:tag name="GENSWF_SLIDE_UID" val="{82311BC7-591C-42A8-91AC-76E535AE9488}:291"/>
</p:tagLst>
</file>

<file path=ppt/tags/tag7.xml><?xml version="1.0" encoding="utf-8"?>
<p:tagLst xmlns:a="http://schemas.openxmlformats.org/drawingml/2006/main" xmlns:r="http://schemas.openxmlformats.org/officeDocument/2006/relationships" xmlns:p="http://schemas.openxmlformats.org/presentationml/2006/main">
  <p:tag name="GENSWF_SLIDE_UID" val="{882EAF65-5848-4751-954F-3482F5093502}:263"/>
</p:tagLst>
</file>

<file path=ppt/tags/tag8.xml><?xml version="1.0" encoding="utf-8"?>
<p:tagLst xmlns:a="http://schemas.openxmlformats.org/drawingml/2006/main" xmlns:r="http://schemas.openxmlformats.org/officeDocument/2006/relationships" xmlns:p="http://schemas.openxmlformats.org/presentationml/2006/main">
  <p:tag name="GENSWF_SLIDE_UID" val="{87241A66-1AF3-4F37-B53E-14EC54713618}:264"/>
</p:tagLst>
</file>

<file path=ppt/tags/tag9.xml><?xml version="1.0" encoding="utf-8"?>
<p:tagLst xmlns:a="http://schemas.openxmlformats.org/drawingml/2006/main" xmlns:r="http://schemas.openxmlformats.org/officeDocument/2006/relationships" xmlns:p="http://schemas.openxmlformats.org/presentationml/2006/main">
  <p:tag name="GENSWF_SLIDE_UID" val="{3DCA446A-D733-4F59-9B24-D96ABAC7E5F4}:26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893</Words>
  <Application>Microsoft Office PowerPoint</Application>
  <PresentationFormat>Widescreen</PresentationFormat>
  <Paragraphs>124</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Cambria</vt:lpstr>
      <vt:lpstr>Times New Roman</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LẬP DÀN Ý CHO BÀI VĂN MIÊU TẢ CON VẬT</dc:title>
  <dc:subject>9Slide.vn</dc:subject>
  <dc:creator>huong</dc:creator>
  <dc:description>9Slide.vn</dc:description>
  <cp:lastModifiedBy>2001hongha2001@gmail.com</cp:lastModifiedBy>
  <cp:revision>45</cp:revision>
  <dcterms:created xsi:type="dcterms:W3CDTF">2023-10-10T01:58:50Z</dcterms:created>
  <dcterms:modified xsi:type="dcterms:W3CDTF">2024-12-14T14:23:11Z</dcterms:modified>
  <cp:category>9Slide.vn</cp:category>
</cp:coreProperties>
</file>