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2"/>
  </p:notesMasterIdLst>
  <p:sldIdLst>
    <p:sldId id="29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EF195-B469-43B5-983E-243315E1AEB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00356-D0CC-492D-9558-01BE2F31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6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55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219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375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11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929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34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09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56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610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305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877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73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71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0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21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335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94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286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7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8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8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78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82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468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431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831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23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864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092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205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3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35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03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765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52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3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4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1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6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7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2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5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F3C2F195-E1F5-4306-83F9-D2DEF8E7F46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9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openxmlformats.org/officeDocument/2006/relationships/image" Target="../media/image14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openxmlformats.org/officeDocument/2006/relationships/image" Target="../media/image11.jpe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0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7650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43" y="595065"/>
            <a:ext cx="10590001" cy="53122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56" y="240620"/>
            <a:ext cx="254803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0375" y="0"/>
            <a:ext cx="1976659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475" y="4752794"/>
            <a:ext cx="8202295" cy="1510665"/>
          </a:xfrm>
          <a:prstGeom prst="rect">
            <a:avLst/>
          </a:prstGeom>
        </p:spPr>
      </p:pic>
      <p:pic>
        <p:nvPicPr>
          <p:cNvPr id="7" name="图片 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7" y="3495825"/>
            <a:ext cx="9821917" cy="885825"/>
          </a:xfrm>
          <a:prstGeom prst="rect">
            <a:avLst/>
          </a:prstGeom>
        </p:spPr>
      </p:pic>
      <p:grpSp>
        <p:nvGrpSpPr>
          <p:cNvPr id="8" name="组合 10"/>
          <p:cNvGrpSpPr/>
          <p:nvPr/>
        </p:nvGrpSpPr>
        <p:grpSpPr>
          <a:xfrm rot="10800000" flipH="1">
            <a:off x="9942118" y="3673720"/>
            <a:ext cx="1267341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601547" y="4544941"/>
            <a:ext cx="911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Lương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Vân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57116" y="773995"/>
            <a:ext cx="11477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汉仪小麦体简" panose="00020600040101010101" pitchFamily="18" charset="-122"/>
                <a:cs typeface="+mn-cs"/>
              </a:rPr>
              <a:t>TRƯỜNG TIỂU HỌC QUỐC TUẤN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CHÀO MỪNG CÁC QUÝ THẦY CÔ 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 THĂM VÀ DỰ GIỜ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 D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51527" y="2630124"/>
            <a:ext cx="79825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67542" y="240620"/>
            <a:ext cx="1397726" cy="149674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1415142" y="393020"/>
            <a:ext cx="1397726" cy="149674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12657" y="3712812"/>
            <a:ext cx="3803669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小麦体简" panose="00020600040101010101" pitchFamily="18" charset="-122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小麦体简" panose="00020600040101010101" pitchFamily="18" charset="-122"/>
              </a:rPr>
              <a:t> 64 –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小麦体简" panose="00020600040101010101" pitchFamily="18" charset="-122"/>
              </a:rPr>
              <a:t>IÊT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小麦体简" panose="00020600040101010101" pitchFamily="18" charset="-122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小麦体简" panose="00020600040101010101" pitchFamily="18" charset="-122"/>
              </a:rPr>
              <a:t>IÊU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小麦体简" panose="00020600040101010101" pitchFamily="18" charset="-122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小麦体简" panose="00020600040101010101" pitchFamily="18" charset="-122"/>
              </a:rPr>
              <a:t>YÊU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汉仪小麦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1568398"/>
      </p:ext>
    </p:extLst>
  </p:cSld>
  <p:clrMapOvr>
    <a:masterClrMapping/>
  </p:clrMapOvr>
  <p:transition spd="slow" advTm="19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</a:t>
            </a: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751752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iêt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16033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54362" y="4585642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46976" y="1557788"/>
            <a:ext cx="29210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3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So </a:t>
            </a:r>
            <a:r>
              <a:rPr lang="en-US" sz="8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sánh</a:t>
            </a:r>
            <a:endParaRPr lang="en-US" sz="8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2929" y="3491610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endParaRPr lang="en-US" sz="11500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4508" y="3490800"/>
            <a:ext cx="2807970" cy="18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3246" y="349080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êu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4370" y="34908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êu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5145" y="34908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2578" y="34908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005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3145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chiết</a:t>
            </a:r>
            <a:endParaRPr lang="en-US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44617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99401" y="515591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iêt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1074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iêt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79226" y="518177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iêt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Kĩ thuật chiết cành bưởi da xanh.đảm bảo sống và ra rễ 100%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6882066" cy="38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ÁCH CHIẾT CÂY NHÂN GIỐNG ĐƠN GIẢN NHẤT .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97" y="312738"/>
            <a:ext cx="7570273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42" name="Picture 18" descr="Mách bạn bí quyết luyện viết tiếng Anh thương mại cực hiệu qu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67" y="-229123"/>
            <a:ext cx="7820530" cy="52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3145" y="2157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44617" y="21789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diễu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2175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04815" y="1981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54548" y="1981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505109" y="19989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05001" y="3681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926473" y="37029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yếu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94942" y="3699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yểu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70227" y="3505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195591" y="354330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65152" y="3505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5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914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-7620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923145" y="360304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44617" y="36245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diễu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913086" y="36208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710493" y="34267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441485" y="346443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504512" y="34267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905001" y="49006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926473" y="49221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yếu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894942" y="49184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yểu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269027" y="472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5190510" y="473746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8270233" y="47421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923145" y="2157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chiết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944617" y="21789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913086" y="2175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713470" y="19659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418979" y="19989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504512" y="199227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9764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923145" y="49223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944617" y="49438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diễu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13086" y="49400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05001" y="58367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926473" y="5858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yếu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894942" y="58544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yểu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923145" y="39317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chiết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44617" y="3953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913086" y="39494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13" y="76201"/>
            <a:ext cx="5853832" cy="406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30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iệt Kế Thủy Ngân Xanh Safety | Tik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 r="36702"/>
          <a:stretch/>
        </p:blipFill>
        <p:spPr bwMode="auto">
          <a:xfrm rot="5400000">
            <a:off x="4830880" y="-2240070"/>
            <a:ext cx="2669796" cy="94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nhiệt</a:t>
            </a:r>
            <a:r>
              <a:rPr lang="en-US" sz="9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kế</a:t>
            </a:r>
            <a:endParaRPr lang="en-US" sz="9600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82206" y="5130077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iêt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17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439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con </a:t>
            </a:r>
            <a:r>
              <a:rPr lang="en-US" sz="9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endParaRPr lang="en-US" sz="9600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02395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ướng dẫn cách Chơi Diều - Kinh nghiệm Thả D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57" y="237965"/>
            <a:ext cx="4443484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1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28169" y="556242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lang="en-US" sz="9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endParaRPr lang="en-US" sz="9600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94618" y="5562428"/>
            <a:ext cx="217517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76262" y="5562427"/>
            <a:ext cx="217517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Khánh Thi được chồng trẻ 9x yêu chiều khiến bao người ghen tỵ | Báo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86" y="381402"/>
            <a:ext cx="4580015" cy="45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23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66880" r="39246" b="10155"/>
          <a:stretch/>
        </p:blipFill>
        <p:spPr>
          <a:xfrm>
            <a:off x="6622710" y="1599942"/>
            <a:ext cx="1791359" cy="1462585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t="67649" r="68324" b="8100"/>
          <a:stretch/>
        </p:blipFill>
        <p:spPr>
          <a:xfrm>
            <a:off x="4962450" y="1599943"/>
            <a:ext cx="1509487" cy="1462585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4253" r="67753" b="72667"/>
          <a:stretch/>
        </p:blipFill>
        <p:spPr>
          <a:xfrm>
            <a:off x="3131748" y="1600037"/>
            <a:ext cx="1660849" cy="1462491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7" r="20736" b="62269"/>
          <a:stretch/>
        </p:blipFill>
        <p:spPr>
          <a:xfrm>
            <a:off x="3149025" y="3361964"/>
            <a:ext cx="1626292" cy="2989674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0" r="70331" b="46859"/>
          <a:stretch/>
        </p:blipFill>
        <p:spPr>
          <a:xfrm>
            <a:off x="6632510" y="3361964"/>
            <a:ext cx="1781558" cy="2989674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2" b="59156"/>
          <a:stretch/>
        </p:blipFill>
        <p:spPr>
          <a:xfrm>
            <a:off x="4962449" y="3361964"/>
            <a:ext cx="1509487" cy="2989674"/>
          </a:xfrm>
          <a:prstGeom prst="rect">
            <a:avLst/>
          </a:prstGeom>
        </p:spPr>
      </p:pic>
      <p:pic>
        <p:nvPicPr>
          <p:cNvPr id="307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5104" y="27801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74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26083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con diều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nhiệt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kế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4703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 chiều</a:t>
            </a:r>
          </a:p>
        </p:txBody>
      </p:sp>
      <p:pic>
        <p:nvPicPr>
          <p:cNvPr id="10" name="Picture 2" descr="Khánh Thi được chồng trẻ 9x yêu chiều khiến bao người ghen tỵ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10" y="1600201"/>
            <a:ext cx="2811649" cy="281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ướng dẫn cách Chơi Diều - Kinh nghiệm Thả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07" y="1600201"/>
            <a:ext cx="2828655" cy="28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hiệt Kế Thủy Ngân Xanh Safety | Tik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 r="36702"/>
          <a:stretch/>
        </p:blipFill>
        <p:spPr bwMode="auto">
          <a:xfrm rot="3580553">
            <a:off x="1710517" y="1839111"/>
            <a:ext cx="922367" cy="326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260834" y="58967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con diều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04800" y="58967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nhiệt kế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47034" y="58967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 chiều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923145" y="43127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944617" y="4334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diễu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913086" y="43304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905001" y="50747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926473" y="5096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yếu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894942" y="50924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yểu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923145" y="34745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chiết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944617" y="34960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913086" y="34922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98" y="-111670"/>
            <a:ext cx="5321665" cy="369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64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04" y="7592"/>
            <a:ext cx="12736058" cy="68428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86" y="2337119"/>
            <a:ext cx="10479957" cy="2456444"/>
          </a:xfrm>
          <a:prstGeom prst="rect">
            <a:avLst/>
          </a:prstGeom>
          <a:noFill/>
        </p:spPr>
        <p:txBody>
          <a:bodyPr wrap="square" lIns="123445" tIns="61726" rIns="123445" bIns="61726">
            <a:spAutoFit/>
          </a:bodyPr>
          <a:lstStyle/>
          <a:p>
            <a:pPr algn="ctr" defTabSz="965611"/>
            <a:r>
              <a:rPr lang="en-US" sz="15167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Tập viết</a:t>
            </a:r>
            <a:r>
              <a:rPr lang="en-US" sz="15167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53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sách - viế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034" y="625954"/>
            <a:ext cx="950556" cy="1085097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96" y="483134"/>
            <a:ext cx="4861228" cy="880794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4740999" y="508197"/>
            <a:ext cx="3005275" cy="707634"/>
          </a:xfrm>
          <a:prstGeom prst="rect">
            <a:avLst/>
          </a:prstGeom>
          <a:noFill/>
        </p:spPr>
        <p:txBody>
          <a:bodyPr wrap="square" lIns="91191" tIns="45595" rIns="91191" bIns="45595" rtlCol="0">
            <a:spAutoFit/>
          </a:bodyPr>
          <a:lstStyle/>
          <a:p>
            <a:pPr defTabSz="91175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>
            <a:fillRect/>
          </a:stretch>
        </p:blipFill>
        <p:spPr>
          <a:xfrm>
            <a:off x="3978625" y="1655653"/>
            <a:ext cx="4234800" cy="490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21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ee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0967" y="1632786"/>
            <a:ext cx="6466371" cy="4247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55" y="16765"/>
            <a:ext cx="797831" cy="923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9" y="16778"/>
            <a:ext cx="1496159" cy="101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9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55" y="16765"/>
            <a:ext cx="797831" cy="923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9" y="16778"/>
            <a:ext cx="1496159" cy="1014204"/>
          </a:xfrm>
          <a:prstGeom prst="rect">
            <a:avLst/>
          </a:prstGeom>
        </p:spPr>
      </p:pic>
      <p:pic>
        <p:nvPicPr>
          <p:cNvPr id="2" name="yee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0662" y="1489090"/>
            <a:ext cx="6322674" cy="47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4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3499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/>
              </a:rPr>
              <a:t> Θ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łt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 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 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215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4000">
                <a:solidFill>
                  <a:srgbClr val="FF0000"/>
                </a:solidFill>
                <a:latin typeface="HP001 4 hàng"/>
              </a:rPr>
              <a:t>Θ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łt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0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I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9056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9803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/>
              </a:rPr>
              <a:t>Θ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łu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6966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4000">
                <a:solidFill>
                  <a:srgbClr val="FF0000"/>
                </a:solidFill>
                <a:latin typeface="HP001 4 hàng"/>
              </a:rPr>
              <a:t>Θ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łu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1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IÊ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-525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32822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14" y="266355"/>
            <a:ext cx="10461086" cy="623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4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9733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ǘu   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40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ǘu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Ê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599" y="-368047"/>
            <a:ext cx="11948802" cy="60240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15081" y="34162"/>
            <a:ext cx="12161838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2243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8400">
                <a:solidFill>
                  <a:srgbClr val="FF0000"/>
                </a:solidFill>
                <a:latin typeface="HP001 4 hàng"/>
              </a:rPr>
              <a:t>ηΗ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İt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6701" y="120900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4200">
                <a:solidFill>
                  <a:srgbClr val="FF0000"/>
                </a:solidFill>
                <a:latin typeface="HP001 4 hàng"/>
              </a:rPr>
              <a:t>ηΗ</a:t>
            </a:r>
            <a:r>
              <a:rPr lang="en-US" sz="4200">
                <a:solidFill>
                  <a:srgbClr val="FF0000"/>
                </a:solidFill>
                <a:latin typeface="HP001 4 hàng"/>
              </a:rPr>
              <a:t>İt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5" y="247440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d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Ηϛ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u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8756" y="28767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d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Ηϛ</a:t>
            </a:r>
            <a:r>
              <a:rPr lang="en-US" sz="4200">
                <a:solidFill>
                  <a:srgbClr val="FF0000"/>
                </a:solidFill>
                <a:latin typeface="HP001 4 hàng"/>
              </a:rPr>
              <a:t>u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622" y="4136142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8400">
                <a:solidFill>
                  <a:srgbClr val="FF0000"/>
                </a:solidFill>
                <a:latin typeface="HP001 4 hàng"/>
              </a:rPr>
              <a:t>εΗϛ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u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0869" y="4522711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4200">
                <a:solidFill>
                  <a:srgbClr val="FF0000"/>
                </a:solidFill>
                <a:latin typeface="HP001 4 hàng"/>
              </a:rPr>
              <a:t>εΗϛ</a:t>
            </a:r>
            <a:r>
              <a:rPr lang="en-US" sz="4200">
                <a:solidFill>
                  <a:srgbClr val="FF0000"/>
                </a:solidFill>
                <a:latin typeface="HP001 4 hàng"/>
              </a:rPr>
              <a:t>u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3540" b="63908"/>
          <a:stretch/>
        </p:blipFill>
        <p:spPr>
          <a:xfrm>
            <a:off x="1445171" y="-246740"/>
            <a:ext cx="7863253" cy="37810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39624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căng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giật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giật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ngắm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sặc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chao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liệng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bầu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486874" y="4150441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8766" y="3260393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634026" y="3346181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660572" y="3541212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906251" y="4793953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597527" y="4767034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1852680" y="426100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078480" y="4793953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661896" y="5350581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8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42360" y="1066800"/>
            <a:ext cx="466344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endParaRPr lang="en-US" sz="96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27279" y="2887269"/>
            <a:ext cx="466344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endParaRPr lang="en-US" sz="9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27279" y="4716069"/>
            <a:ext cx="466344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endParaRPr lang="en-US" sz="9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Nam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chơi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thả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dạy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Nam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cách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chạy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kéo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căng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dây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giật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giật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bay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Hai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anh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thích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thú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ngắm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nhìn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sặc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sỡ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đáng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chao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liệng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bầu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7162800" y="1143000"/>
            <a:ext cx="358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97818" y="5563563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và hai anh em Nam làm gì?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7818" y="5563563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cần làm gì để diều có thể bay cao?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553200" y="1905000"/>
            <a:ext cx="5218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0446" y="2649234"/>
            <a:ext cx="5900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97818" y="5563563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cánh diều có đặc điểm gì thu hút hai anh em Nam?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828800" y="4117430"/>
            <a:ext cx="9943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1000" y="4846320"/>
            <a:ext cx="4765766" cy="278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95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căng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Hai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ngắm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sặc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chao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liệng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75" y="0"/>
            <a:ext cx="8835830" cy="486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9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Nói</a:t>
              </a:r>
              <a:endPara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718026" y="342343"/>
            <a:ext cx="805883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giới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bầu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trời</a:t>
            </a:r>
            <a:endParaRPr lang="en-US" sz="60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57643" r="706" b="58"/>
          <a:stretch/>
        </p:blipFill>
        <p:spPr>
          <a:xfrm>
            <a:off x="2209801" y="1981201"/>
            <a:ext cx="7535647" cy="481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57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prstClr val="black"/>
                </a:solidFill>
                <a:latin typeface="Times New Roman" panose="02020603050405020304" pitchFamily="18" charset="0"/>
                <a:ea typeface="Bandit" pitchFamily="18" charset="0"/>
                <a:cs typeface="Times New Roman" panose="02020603050405020304" pitchFamily="18" charset="0"/>
              </a:rPr>
              <a:t>Dặn</a:t>
            </a:r>
            <a:r>
              <a:rPr lang="en-US" sz="8800" b="1" dirty="0">
                <a:solidFill>
                  <a:prstClr val="black"/>
                </a:solidFill>
                <a:latin typeface="Times New Roman" panose="02020603050405020304" pitchFamily="18" charset="0"/>
                <a:ea typeface="Bandit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Times New Roman" panose="02020603050405020304" pitchFamily="18" charset="0"/>
                <a:ea typeface="Bandit" pitchFamily="18" charset="0"/>
                <a:cs typeface="Times New Roman" panose="02020603050405020304" pitchFamily="18" charset="0"/>
              </a:rPr>
              <a:t>dò</a:t>
            </a:r>
            <a:endParaRPr lang="en-US" sz="8800" b="1" dirty="0">
              <a:solidFill>
                <a:prstClr val="black"/>
              </a:solidFill>
              <a:latin typeface="Times New Roman" panose="02020603050405020304" pitchFamily="18" charset="0"/>
              <a:ea typeface="Bandit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0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02424" y="1676400"/>
            <a:ext cx="7825344" cy="29517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</a:t>
            </a:r>
            <a:r>
              <a:rPr lang="en-US" sz="115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kiếm</a:t>
            </a:r>
            <a:endParaRPr lang="en-US" sz="115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202424" y="1405178"/>
            <a:ext cx="7825344" cy="392882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tổ</a:t>
            </a:r>
            <a:r>
              <a:rPr lang="en-US" sz="115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yến</a:t>
            </a:r>
            <a:endParaRPr lang="en-US" sz="115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15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sầu</a:t>
            </a:r>
            <a:r>
              <a:rPr lang="en-US" sz="115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riêng</a:t>
            </a:r>
            <a:endParaRPr lang="en-US" sz="115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5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7"/>
          <a:stretch/>
        </p:blipFill>
        <p:spPr>
          <a:xfrm>
            <a:off x="2912846" y="490401"/>
            <a:ext cx="6350000" cy="584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82748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ǟ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łng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76400"/>
            <a:ext cx="4012856" cy="29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1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b="71752"/>
          <a:stretch/>
        </p:blipFill>
        <p:spPr>
          <a:xfrm>
            <a:off x="243704" y="32013"/>
            <a:ext cx="11719696" cy="45679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73846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rus-Black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Arrus-Black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64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iêt</a:t>
            </a:r>
            <a:r>
              <a:rPr lang="en-US" sz="8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</a:t>
            </a:r>
            <a:r>
              <a:rPr lang="en-US" sz="8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r>
              <a:rPr lang="en-US" sz="8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</a:t>
            </a:r>
            <a:r>
              <a:rPr lang="en-US" sz="8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endParaRPr lang="en-US" sz="88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186294" y="4743301"/>
            <a:ext cx="11483883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iều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38021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294</Words>
  <Application>Microsoft Office PowerPoint</Application>
  <PresentationFormat>Widescreen</PresentationFormat>
  <Paragraphs>160</Paragraphs>
  <Slides>39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Microsoft YaHei</vt:lpstr>
      <vt:lpstr>.VnCooper</vt:lpstr>
      <vt:lpstr>Arial</vt:lpstr>
      <vt:lpstr>Arial Rounded MT Bold</vt:lpstr>
      <vt:lpstr>Arial-Rounded</vt:lpstr>
      <vt:lpstr>Arrus-Black</vt:lpstr>
      <vt:lpstr>Bandit</vt:lpstr>
      <vt:lpstr>Calibri</vt:lpstr>
      <vt:lpstr>等线</vt:lpstr>
      <vt:lpstr>DomCasual</vt:lpstr>
      <vt:lpstr>HP001</vt:lpstr>
      <vt:lpstr>HP001 4 hàng</vt:lpstr>
      <vt:lpstr>Times New Roman</vt:lpstr>
      <vt:lpstr>汉仪小麦体简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NHATMINH</dc:creator>
  <cp:lastModifiedBy>NHATMINH</cp:lastModifiedBy>
  <cp:revision>15</cp:revision>
  <dcterms:created xsi:type="dcterms:W3CDTF">2024-12-12T06:17:47Z</dcterms:created>
  <dcterms:modified xsi:type="dcterms:W3CDTF">2024-12-16T02:54:56Z</dcterms:modified>
</cp:coreProperties>
</file>