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NI-Avo" panose="020B0604020202020204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040" y="1381125"/>
            <a:ext cx="877316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64: 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iêt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iêu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yêu</a:t>
            </a:r>
            <a:endParaRPr lang="en-US" sz="13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8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923" y="5121462"/>
            <a:ext cx="11399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  </a:t>
            </a:r>
            <a:r>
              <a:rPr lang="en-US" sz="4400" b="1" dirty="0" err="1" smtClean="0">
                <a:latin typeface="VNI-Avo" pitchFamily="2" charset="0"/>
              </a:rPr>
              <a:t>Em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yeâu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saùch</a:t>
            </a:r>
            <a:r>
              <a:rPr lang="en-US" sz="4400" b="1" dirty="0" smtClean="0">
                <a:latin typeface="VNI-Avo" pitchFamily="2" charset="0"/>
              </a:rPr>
              <a:t>. </a:t>
            </a:r>
            <a:r>
              <a:rPr lang="en-US" sz="4400" b="1" dirty="0" err="1" smtClean="0">
                <a:latin typeface="VNI-Avo" pitchFamily="2" charset="0"/>
              </a:rPr>
              <a:t>Nhôø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coù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saùch</a:t>
            </a:r>
            <a:r>
              <a:rPr lang="en-US" sz="4400" b="1" dirty="0" smtClean="0">
                <a:latin typeface="VNI-Avo" pitchFamily="2" charset="0"/>
              </a:rPr>
              <a:t>, </a:t>
            </a:r>
            <a:r>
              <a:rPr lang="en-US" sz="4400" b="1" dirty="0" err="1" smtClean="0">
                <a:latin typeface="VNI-Avo" pitchFamily="2" charset="0"/>
              </a:rPr>
              <a:t>em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bieát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nhieàu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ñieàu</a:t>
            </a:r>
            <a:r>
              <a:rPr lang="en-US" sz="4400" b="1" dirty="0" smtClean="0">
                <a:latin typeface="VNI-Avo" pitchFamily="2" charset="0"/>
              </a:rPr>
              <a:t> hay.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294" y="5176727"/>
            <a:ext cx="1245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655" y="5792280"/>
            <a:ext cx="1330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52455" y="5149095"/>
            <a:ext cx="880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203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6223" y="5807478"/>
            <a:ext cx="134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77"/>
            <a:ext cx="1877961" cy="919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47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ieât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ieâu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62349"/>
              </p:ext>
            </p:extLst>
          </p:nvPr>
        </p:nvGraphicFramePr>
        <p:xfrm>
          <a:off x="4464441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b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ieât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bieát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chieát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vieät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954" y="6071152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nhieät keá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3681" y="6071152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con </a:t>
            </a:r>
            <a:r>
              <a:rPr lang="en-US" sz="4800" b="1" dirty="0" err="1" smtClean="0">
                <a:latin typeface="VNI-Avo" pitchFamily="2" charset="0"/>
              </a:rPr>
              <a:t>dieàu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3866" y="6026970"/>
            <a:ext cx="376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y</a:t>
            </a:r>
            <a:r>
              <a:rPr lang="en-US" sz="4800" b="1" dirty="0" err="1" smtClean="0">
                <a:latin typeface="VNI-Avo" pitchFamily="2" charset="0"/>
              </a:rPr>
              <a:t>eâu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chieàu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chieàu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dieãu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kieåu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endParaRPr lang="en-US" sz="44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yeáu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yeåu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608" y="3718150"/>
            <a:ext cx="1838582" cy="235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48" y="4346101"/>
            <a:ext cx="2308501" cy="1802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9" y="4346101"/>
            <a:ext cx="2680694" cy="17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39" y="2000050"/>
            <a:ext cx="1162212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65" y="3794832"/>
            <a:ext cx="11849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Nam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chôi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thaû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daïy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Nam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ieát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vöøa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vöøa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keùo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caêng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day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giaät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giaät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ñeå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theå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bay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Hai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thuù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ngaém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saëc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sôõ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ñaùng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yeâu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chao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lieäng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62"/>
            <a:ext cx="12192000" cy="37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VNI-Avo" pitchFamily="2" charset="0"/>
              </a:rPr>
              <a:t>Theá giôùi treân baàu trôøi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82" y="1119254"/>
            <a:ext cx="9962950" cy="55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640</TotalTime>
  <Words>121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VNI-Avo</vt:lpstr>
      <vt:lpstr>Arial</vt:lpstr>
      <vt:lpstr>Calibri Light</vt:lpstr>
      <vt:lpstr>Office Theme</vt:lpstr>
      <vt:lpstr>BÀI 64:    iêt iêu yêu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325</cp:revision>
  <dcterms:created xsi:type="dcterms:W3CDTF">2020-10-19T12:51:54Z</dcterms:created>
  <dcterms:modified xsi:type="dcterms:W3CDTF">2022-12-01T07:45:55Z</dcterms:modified>
  <cp:category>Kết nối tri thức với cuộc sống</cp:category>
</cp:coreProperties>
</file>