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78" r:id="rId2"/>
    <p:sldId id="258" r:id="rId3"/>
    <p:sldId id="280" r:id="rId4"/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QEPvaAZ4UkLMVotJY9VMyZ80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706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" y="356089"/>
            <a:ext cx="12574429" cy="66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347" y="2004538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1532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24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901915" y="1538767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822939"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THĂM LỚP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2458799" y="530073"/>
            <a:ext cx="75280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22939"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647594" y="3914624"/>
            <a:ext cx="4851328" cy="594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defTabSz="822939">
              <a:defRPr/>
            </a:pPr>
            <a:endParaRPr lang="en-US" sz="16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600337" y="3937334"/>
            <a:ext cx="4945842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22939">
              <a:defRPr/>
            </a:pPr>
            <a:r>
              <a:rPr lang="en-US" sz="288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3216654" y="3061240"/>
            <a:ext cx="570970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HÁT: TẾT LÀ TẾT- NHẠC CỤ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118" y="1900514"/>
            <a:ext cx="5303638" cy="124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t="76555" r="40505"/>
          <a:stretch/>
        </p:blipFill>
        <p:spPr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KẾT HỢP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VẬN ĐỘNG CƠ THỂ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8764" y="1717964"/>
            <a:ext cx="5652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 nes New Roman"/>
              </a:rPr>
              <a:t>Tết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tết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tết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là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tết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là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tết</a:t>
            </a:r>
            <a:r>
              <a:rPr lang="en-US" dirty="0" smtClean="0">
                <a:latin typeface="Time nes New Roman"/>
              </a:rPr>
              <a:t>,   </a:t>
            </a:r>
            <a:r>
              <a:rPr lang="en-US" dirty="0" err="1" smtClean="0">
                <a:latin typeface="Time nes New Roman"/>
              </a:rPr>
              <a:t>tết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vừa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đến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đây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dưới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mái</a:t>
            </a:r>
            <a:r>
              <a:rPr lang="en-US" dirty="0" smtClean="0">
                <a:latin typeface="Time nes New Roman"/>
              </a:rPr>
              <a:t>   </a:t>
            </a:r>
            <a:r>
              <a:rPr lang="en-US" dirty="0" err="1" smtClean="0">
                <a:latin typeface="Time nes New Roman"/>
              </a:rPr>
              <a:t>hiên</a:t>
            </a:r>
            <a:r>
              <a:rPr lang="en-US" dirty="0" smtClean="0">
                <a:latin typeface="Time nes New Roman"/>
              </a:rPr>
              <a:t>  </a:t>
            </a:r>
            <a:r>
              <a:rPr lang="en-US" dirty="0" err="1" smtClean="0">
                <a:latin typeface="Time nes New Roman"/>
              </a:rPr>
              <a:t>nhà</a:t>
            </a:r>
            <a:endParaRPr lang="en-US" dirty="0" smtClean="0">
              <a:latin typeface="Time nes New Roman"/>
            </a:endParaRPr>
          </a:p>
          <a:p>
            <a:endParaRPr lang="en-US" dirty="0">
              <a:latin typeface="Time nes New Roman"/>
            </a:endParaRPr>
          </a:p>
          <a:p>
            <a:endParaRPr lang="en-US" dirty="0" smtClean="0">
              <a:latin typeface="Time nes New Roman"/>
            </a:endParaRPr>
          </a:p>
          <a:p>
            <a:endParaRPr lang="en-US" dirty="0">
              <a:latin typeface="Time n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10C97-7E3D-49EC-9E89-7DAB8AE6C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2064244"/>
            <a:ext cx="430765" cy="382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D10C97-7E3D-49EC-9E89-7DAB8AE6C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22" y="2007466"/>
            <a:ext cx="430765" cy="375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10C97-7E3D-49EC-9E89-7DAB8AE6C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55" y="2041587"/>
            <a:ext cx="430765" cy="382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D10C97-7E3D-49EC-9E89-7DAB8AE6C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79" y="2064244"/>
            <a:ext cx="430765" cy="382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5ABC48-3907-4563-824F-9EEEEC7292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4" y="2003951"/>
            <a:ext cx="405059" cy="382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5ABC48-3907-4563-824F-9EEEEC7292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36" y="1986026"/>
            <a:ext cx="405059" cy="382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5ABC48-3907-4563-824F-9EEEEC7292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75" y="1970362"/>
            <a:ext cx="405059" cy="382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5ABC48-3907-4563-824F-9EEEEC7292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86" y="2003951"/>
            <a:ext cx="405059" cy="38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3572654" y="2858160"/>
            <a:ext cx="525658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KẾT HỢP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VẬN ĐỘNG MINH HỌA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Ý THÍCH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237" y="404664"/>
            <a:ext cx="4396724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 descr="image-removebg-preview (96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376" y="2465492"/>
            <a:ext cx="5563422" cy="381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 descr="Kids holding wooden frame. Download a Free Preview or High Quality Adobe  Illustrator Ai, EPS, P… | School wall art, Transportation for kids, Kids  cartoon characters"/>
          <p:cNvPicPr preferRelativeResize="0"/>
          <p:nvPr/>
        </p:nvPicPr>
        <p:blipFill rotWithShape="1">
          <a:blip r:embed="rId4">
            <a:alphaModFix/>
          </a:blip>
          <a:srcRect t="14300" b="24801"/>
          <a:stretch/>
        </p:blipFill>
        <p:spPr>
          <a:xfrm>
            <a:off x="479376" y="1213374"/>
            <a:ext cx="1123324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 rotWithShape="1">
          <a:blip r:embed="rId5">
            <a:alphaModFix/>
          </a:blip>
          <a:srcRect l="1340" t="26385" r="29600" b="51164"/>
          <a:stretch/>
        </p:blipFill>
        <p:spPr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416" y="4355433"/>
            <a:ext cx="10513168" cy="8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00" y="3140968"/>
            <a:ext cx="2520280" cy="100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472" y="395587"/>
            <a:ext cx="3504685" cy="98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3472" y="1383847"/>
            <a:ext cx="5760640" cy="52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399" y="2838450"/>
            <a:ext cx="10729193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5399" y="4437112"/>
            <a:ext cx="10729193" cy="10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1781155"/>
            <a:ext cx="11233248" cy="424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473" y="395588"/>
            <a:ext cx="2759208" cy="77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6">
            <a:alphaModFix/>
          </a:blip>
          <a:srcRect l="23784" t="8649" r="2686" b="74474"/>
          <a:stretch/>
        </p:blipFill>
        <p:spPr>
          <a:xfrm flipH="1">
            <a:off x="8525815" y="404664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7"/>
          <p:cNvSpPr/>
          <p:nvPr/>
        </p:nvSpPr>
        <p:spPr>
          <a:xfrm>
            <a:off x="9048871" y="646393"/>
            <a:ext cx="2241065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7">
            <a:alphaModFix/>
          </a:blip>
          <a:srcRect t="10465"/>
          <a:stretch/>
        </p:blipFill>
        <p:spPr>
          <a:xfrm>
            <a:off x="767409" y="2050276"/>
            <a:ext cx="10522528" cy="370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7298" y="1174841"/>
            <a:ext cx="47434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 descr="image-removebg-preview (66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368" y="332656"/>
            <a:ext cx="11127779" cy="285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659" y="3223434"/>
            <a:ext cx="11233248" cy="3014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/>
          <p:nvPr/>
        </p:nvSpPr>
        <p:spPr>
          <a:xfrm>
            <a:off x="7752184" y="2237406"/>
            <a:ext cx="1835418" cy="58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713C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3200" b="1">
              <a:solidFill>
                <a:srgbClr val="1713C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103" y="3187520"/>
            <a:ext cx="1776250" cy="106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6079" y="3935119"/>
            <a:ext cx="2450356" cy="69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8729" y="5274190"/>
            <a:ext cx="9505056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5103" y="4511157"/>
            <a:ext cx="1920266" cy="76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1" descr="image-removebg-preview (66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156" y="-1"/>
            <a:ext cx="6819843" cy="19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/>
          <p:nvPr/>
        </p:nvSpPr>
        <p:spPr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713C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2800" b="1">
              <a:solidFill>
                <a:srgbClr val="1713C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759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5476" y="1982836"/>
            <a:ext cx="2951928" cy="295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498306" y="4784036"/>
            <a:ext cx="4285653" cy="207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64678" y="4221088"/>
            <a:ext cx="2927321" cy="269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1584" y="-235634"/>
            <a:ext cx="7344816" cy="70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9F4BC8-A44F-45B0-8083-EEAD4883ECD0}" type="datetime1">
              <a:rPr lang="en-US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12/9/2024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CD3AB6-CAE0-4247-B098-B32CE5EC6449}" type="slidenum">
              <a:rPr lang="en-US" altLang="en-US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7348" name="Picture 2" descr="Hinh nen 7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33123" name="AutoShape 3"/>
          <p:cNvSpPr>
            <a:spLocks noChangeArrowheads="1"/>
          </p:cNvSpPr>
          <p:nvPr/>
        </p:nvSpPr>
        <p:spPr bwMode="auto">
          <a:xfrm rot="21452329">
            <a:off x="2432050" y="1252539"/>
            <a:ext cx="7010400" cy="1800225"/>
          </a:xfrm>
          <a:prstGeom prst="cloudCallout">
            <a:avLst>
              <a:gd name="adj1" fmla="val 7495"/>
              <a:gd name="adj2" fmla="val 118764"/>
            </a:avLst>
          </a:prstGeom>
          <a:solidFill>
            <a:srgbClr val="F5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27" name="WordArt 7"/>
          <p:cNvSpPr>
            <a:spLocks noChangeArrowheads="1" noChangeShapeType="1" noTextEdit="1"/>
          </p:cNvSpPr>
          <p:nvPr/>
        </p:nvSpPr>
        <p:spPr bwMode="auto">
          <a:xfrm rot="21277587">
            <a:off x="3098800" y="1601788"/>
            <a:ext cx="5511800" cy="1009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759"/>
              </a:avLst>
            </a:prstTxWarp>
          </a:bodyPr>
          <a:lstStyle/>
          <a:p>
            <a:pPr algn="ctr"/>
            <a:r>
              <a:rPr lang="vi-VN" sz="24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7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NHẠC:</a:t>
            </a:r>
          </a:p>
          <a:p>
            <a:pPr algn="ctr"/>
            <a:r>
              <a:rPr lang="vi-VN" sz="24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7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giỏi đoán tài</a:t>
            </a:r>
            <a:endParaRPr lang="en-US" sz="24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7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 rot="21219387">
            <a:off x="3408364" y="4243389"/>
            <a:ext cx="6511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Nghe giai điệu đoán tên bài hát,tên tác giả?.</a:t>
            </a:r>
          </a:p>
        </p:txBody>
      </p:sp>
    </p:spTree>
    <p:extLst>
      <p:ext uri="{BB962C8B-B14F-4D97-AF65-F5344CB8AC3E}">
        <p14:creationId xmlns:p14="http://schemas.microsoft.com/office/powerpoint/2010/main" val="250843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3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98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160" y="2140145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1532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901915" y="1538767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822939">
              <a:defRPr/>
            </a:pP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6130445" y="530073"/>
            <a:ext cx="1847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22939">
              <a:defRPr/>
            </a:pP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3216654" y="3061240"/>
            <a:ext cx="700653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ÔN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HÁT: TẾT LÀ TẾT- NHẠC CỤ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 descr="Kids holding wooden frame. Download a Free Preview or High Quality Adobe  Illustrator Ai, EPS, P… | School wall art, Transportation for kids, Kids  cartoon characters"/>
          <p:cNvPicPr preferRelativeResize="0"/>
          <p:nvPr/>
        </p:nvPicPr>
        <p:blipFill rotWithShape="1">
          <a:blip r:embed="rId4">
            <a:alphaModFix/>
          </a:blip>
          <a:srcRect t="14300" b="24801"/>
          <a:stretch/>
        </p:blipFill>
        <p:spPr>
          <a:xfrm>
            <a:off x="479376" y="1213374"/>
            <a:ext cx="1123324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408" y="2996952"/>
            <a:ext cx="2309167" cy="137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7549" y="3905245"/>
            <a:ext cx="30670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0056" y="4902603"/>
            <a:ext cx="43434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8">
            <a:alphaModFix/>
          </a:blip>
          <a:srcRect t="76555" r="40505"/>
          <a:stretch/>
        </p:blipFill>
        <p:spPr>
          <a:xfrm>
            <a:off x="445923" y="393513"/>
            <a:ext cx="2664296" cy="81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9904" y="1510569"/>
            <a:ext cx="3268489" cy="10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MẪU</a:t>
            </a:r>
            <a:endParaRPr dirty="0"/>
          </a:p>
        </p:txBody>
      </p:sp>
      <p:sp>
        <p:nvSpPr>
          <p:cNvPr id="138" name="Google Shape;138;p6"/>
          <p:cNvSpPr/>
          <p:nvPr/>
        </p:nvSpPr>
        <p:spPr>
          <a:xfrm>
            <a:off x="1090059" y="1784976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GIAI ĐIỆU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4037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NHẠC ĐỆM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4">
            <a:alphaModFix/>
          </a:blip>
          <a:srcRect t="76555" r="40505"/>
          <a:stretch/>
        </p:blipFill>
        <p:spPr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KẾT HỢP GÕ ĐỆM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129</Words>
  <Application>Microsoft Office PowerPoint</Application>
  <PresentationFormat>Widescreen</PresentationFormat>
  <Paragraphs>34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Hien</dc:creator>
  <cp:lastModifiedBy>Administrator</cp:lastModifiedBy>
  <cp:revision>7</cp:revision>
  <dcterms:created xsi:type="dcterms:W3CDTF">2010-04-30T18:19:48Z</dcterms:created>
  <dcterms:modified xsi:type="dcterms:W3CDTF">2024-12-09T15:52:38Z</dcterms:modified>
</cp:coreProperties>
</file>