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0" r:id="rId1"/>
    <p:sldMasterId id="2147483714" r:id="rId2"/>
  </p:sldMasterIdLst>
  <p:notesMasterIdLst>
    <p:notesMasterId r:id="rId21"/>
  </p:notesMasterIdLst>
  <p:sldIdLst>
    <p:sldId id="7702" r:id="rId3"/>
    <p:sldId id="257" r:id="rId4"/>
    <p:sldId id="287" r:id="rId5"/>
    <p:sldId id="288" r:id="rId6"/>
    <p:sldId id="289" r:id="rId7"/>
    <p:sldId id="290" r:id="rId8"/>
    <p:sldId id="277" r:id="rId9"/>
    <p:sldId id="258" r:id="rId10"/>
    <p:sldId id="291" r:id="rId11"/>
    <p:sldId id="292" r:id="rId12"/>
    <p:sldId id="293" r:id="rId13"/>
    <p:sldId id="279" r:id="rId14"/>
    <p:sldId id="552" r:id="rId15"/>
    <p:sldId id="553" r:id="rId16"/>
    <p:sldId id="554" r:id="rId17"/>
    <p:sldId id="555" r:id="rId18"/>
    <p:sldId id="556" r:id="rId19"/>
    <p:sldId id="2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82" d="100"/>
          <a:sy n="82" d="100"/>
        </p:scale>
        <p:origin x="72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1472476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396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53A82-6179-495F-55D1-502F44B6B9B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A1901E-FF8F-9CBC-D8CE-6075B5E7934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06828F-CA0C-EE0A-B858-E80A4568FB2A}"/>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5" name="Footer Placeholder 4">
            <a:extLst>
              <a:ext uri="{FF2B5EF4-FFF2-40B4-BE49-F238E27FC236}">
                <a16:creationId xmlns:a16="http://schemas.microsoft.com/office/drawing/2014/main" id="{32BF4F80-9E93-D1AC-F6C6-4BB8C18FA0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8CA269-38FF-A32C-8B6C-05F437F0C395}"/>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02565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DCB84-BEBA-1FB5-6286-15879F8C49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7EAEDAB-6AF5-E720-8255-056A0210F26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32EFA-D253-1FB6-B4B2-9D46DB14BC06}"/>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5" name="Footer Placeholder 4">
            <a:extLst>
              <a:ext uri="{FF2B5EF4-FFF2-40B4-BE49-F238E27FC236}">
                <a16:creationId xmlns:a16="http://schemas.microsoft.com/office/drawing/2014/main" id="{824F6FCE-65D0-1D15-D16B-77C4B17B2C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A54A79-BFB3-3966-6BC0-590643C1AAA3}"/>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412668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A22F96-20DE-91D3-9C02-262E2AD7AC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7A811A-7AAE-040E-4A7D-2E16BF9665B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44096A-1B48-6474-B705-6CC091331657}"/>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5" name="Footer Placeholder 4">
            <a:extLst>
              <a:ext uri="{FF2B5EF4-FFF2-40B4-BE49-F238E27FC236}">
                <a16:creationId xmlns:a16="http://schemas.microsoft.com/office/drawing/2014/main" id="{ACDF2CA6-B305-ED74-BA29-C81602B5B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D74FBC-D7D4-9453-803F-194665C7FA02}"/>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37639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3316961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25349874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164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254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40617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788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18224-7A21-D366-F1B7-74A7FED5B9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0B77786-3DDC-54E9-2F53-DD0844F70DC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76E5E4-68CC-1CAB-C119-435F8E5F1576}"/>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5" name="Footer Placeholder 4">
            <a:extLst>
              <a:ext uri="{FF2B5EF4-FFF2-40B4-BE49-F238E27FC236}">
                <a16:creationId xmlns:a16="http://schemas.microsoft.com/office/drawing/2014/main" id="{1C01AC18-A4A2-CD29-E59C-90F0F5B575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5206381-CFB4-3BDE-B7A6-E9A54369AAD4}"/>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8513383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767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7814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3950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428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97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pic>
        <p:nvPicPr>
          <p:cNvPr id="19" name="图片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184552" y="308452"/>
            <a:ext cx="1436235" cy="1436235"/>
          </a:xfrm>
          <a:prstGeom prst="rect">
            <a:avLst/>
          </a:prstGeom>
        </p:spPr>
      </p:pic>
      <p:pic>
        <p:nvPicPr>
          <p:cNvPr id="18" name="图片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2671" y="-277942"/>
            <a:ext cx="2022629" cy="2022629"/>
          </a:xfrm>
          <a:prstGeom prst="rect">
            <a:avLst/>
          </a:prstGeom>
        </p:spPr>
      </p:pic>
    </p:spTree>
    <p:extLst>
      <p:ext uri="{BB962C8B-B14F-4D97-AF65-F5344CB8AC3E}">
        <p14:creationId xmlns:p14="http://schemas.microsoft.com/office/powerpoint/2010/main" val="4122831772"/>
      </p:ext>
    </p:extLst>
  </p:cSld>
  <p:clrMapOvr>
    <a:masterClrMapping/>
  </p:clrMapOvr>
  <mc:AlternateContent xmlns:mc="http://schemas.openxmlformats.org/markup-compatibility/2006" xmlns:p14="http://schemas.microsoft.com/office/powerpoint/2010/main">
    <mc:Choice Requires="p14">
      <p:transition spd="slow" p14:dur="2000" advTm="3000">
        <p14:ripp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44409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578BF-9DCE-857F-90B1-329307FBD28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6DCDA6C-6E19-976C-E6A0-16B9E5634C6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CF8E5-2AFA-38C1-1690-6090B6D504F2}"/>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5" name="Footer Placeholder 4">
            <a:extLst>
              <a:ext uri="{FF2B5EF4-FFF2-40B4-BE49-F238E27FC236}">
                <a16:creationId xmlns:a16="http://schemas.microsoft.com/office/drawing/2014/main" id="{7096687C-30DE-C484-92C6-D99317D031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CFF0BB-3F17-2E5D-34FC-6E291C2B6158}"/>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2704193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B8D5-0076-B3BF-8DCA-6EB8F807F9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FAD69D-3977-C4BB-9B1F-448511EE1112}"/>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B62995-8AFE-94B6-A937-920B9BAC0F4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D462FD-F6C2-76A2-6326-68146D3303EA}"/>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6" name="Footer Placeholder 5">
            <a:extLst>
              <a:ext uri="{FF2B5EF4-FFF2-40B4-BE49-F238E27FC236}">
                <a16:creationId xmlns:a16="http://schemas.microsoft.com/office/drawing/2014/main" id="{65B3C00A-C57F-4FA8-4DD1-5703609022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3A64284-8BE6-F9C7-A367-A73DF8787A90}"/>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321739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BF618-9338-1628-2AF3-7C9DB2A0024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D65FDEE-9C76-6018-8023-DB0DE246B2E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1B78CB-05FA-416A-B2AC-97BD1A39D8E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4BFE14-4349-C8E0-4F0C-9B4197EE642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8E397C6-05E1-3917-6223-04098AF36D2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0C4122-4B26-8536-4F92-11D7BDBF8FAE}"/>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8" name="Footer Placeholder 7">
            <a:extLst>
              <a:ext uri="{FF2B5EF4-FFF2-40B4-BE49-F238E27FC236}">
                <a16:creationId xmlns:a16="http://schemas.microsoft.com/office/drawing/2014/main" id="{A8F59E03-0C84-C4D2-BA0C-2646D284A5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11E33B-92C6-D79A-5FAE-A90F3818CF71}"/>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4132825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4B2C9-BD4D-A836-2961-D9653FE217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179EE1-4B70-CB04-6CC8-D2BAC8C7E1E8}"/>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4" name="Footer Placeholder 3">
            <a:extLst>
              <a:ext uri="{FF2B5EF4-FFF2-40B4-BE49-F238E27FC236}">
                <a16:creationId xmlns:a16="http://schemas.microsoft.com/office/drawing/2014/main" id="{80EF52B8-0283-E6B0-6DF4-5C0A463ECC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1096CC-7241-AF27-038B-F485C695A18D}"/>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348107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27F189-1495-36BD-7DC8-C23D7912C659}"/>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3" name="Footer Placeholder 2">
            <a:extLst>
              <a:ext uri="{FF2B5EF4-FFF2-40B4-BE49-F238E27FC236}">
                <a16:creationId xmlns:a16="http://schemas.microsoft.com/office/drawing/2014/main" id="{67D6F3B1-49C5-62E6-ACB7-E7A08A914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53F23E9-2F78-2018-DBC4-2AE5CB395EB9}"/>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108497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AAA-B67A-2140-55FA-12FA5CD7A68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50A77B8-1826-E740-7B85-AA1EC0B17E9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42B8F-B9F1-58BD-FA34-A60417C6487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DE48D0-619B-2249-6666-7CF9F145D314}"/>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6" name="Footer Placeholder 5">
            <a:extLst>
              <a:ext uri="{FF2B5EF4-FFF2-40B4-BE49-F238E27FC236}">
                <a16:creationId xmlns:a16="http://schemas.microsoft.com/office/drawing/2014/main" id="{25A47B4C-9DE3-639B-B43D-8544C51073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DF0100B-9333-CD6E-122F-92F4E1DF76EC}"/>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180025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8D727-CC17-1FDF-4541-F31ED946031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59EAE2-A72B-0D27-1F59-4445CB476B7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393A9D-6787-A3F4-0D76-45C691805ED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39CD6C-5D1B-B451-B5B4-0E2FF59F165E}"/>
              </a:ext>
            </a:extLst>
          </p:cNvPr>
          <p:cNvSpPr>
            <a:spLocks noGrp="1"/>
          </p:cNvSpPr>
          <p:nvPr>
            <p:ph type="dt" sz="half" idx="10"/>
          </p:nvPr>
        </p:nvSpPr>
        <p:spPr>
          <a:xfrm>
            <a:off x="838200" y="6356350"/>
            <a:ext cx="2743200" cy="365125"/>
          </a:xfrm>
          <a:prstGeom prst="rect">
            <a:avLst/>
          </a:prstGeom>
        </p:spPr>
        <p:txBody>
          <a:bodyPr/>
          <a:lstStyle/>
          <a:p>
            <a:fld id="{98201246-2362-40D5-92B0-61F0EEE9BC29}" type="datetimeFigureOut">
              <a:rPr lang="en-US" smtClean="0"/>
              <a:t>11/29/2024</a:t>
            </a:fld>
            <a:endParaRPr lang="en-US"/>
          </a:p>
        </p:txBody>
      </p:sp>
      <p:sp>
        <p:nvSpPr>
          <p:cNvPr id="6" name="Footer Placeholder 5">
            <a:extLst>
              <a:ext uri="{FF2B5EF4-FFF2-40B4-BE49-F238E27FC236}">
                <a16:creationId xmlns:a16="http://schemas.microsoft.com/office/drawing/2014/main" id="{CED3D66E-ECCC-FA32-0AA3-AC39EB1DE2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349FA75-0F64-FCB0-5588-1ADC9C0FC949}"/>
              </a:ext>
            </a:extLst>
          </p:cNvPr>
          <p:cNvSpPr>
            <a:spLocks noGrp="1"/>
          </p:cNvSpPr>
          <p:nvPr>
            <p:ph type="sldNum" sz="quarter" idx="12"/>
          </p:nvPr>
        </p:nvSpPr>
        <p:spPr>
          <a:xfrm>
            <a:off x="8610600" y="6356350"/>
            <a:ext cx="2743200" cy="365125"/>
          </a:xfrm>
          <a:prstGeom prst="rect">
            <a:avLst/>
          </a:prstGeom>
        </p:spPr>
        <p:txBody>
          <a:bodyPr/>
          <a:lstStyle/>
          <a:p>
            <a:fld id="{ED97EF43-1179-48EC-984D-F52AE1ABBE6B}" type="slidenum">
              <a:rPr lang="en-US" smtClean="0"/>
              <a:t>‹#›</a:t>
            </a:fld>
            <a:endParaRPr lang="en-US"/>
          </a:p>
        </p:txBody>
      </p:sp>
    </p:spTree>
    <p:extLst>
      <p:ext uri="{BB962C8B-B14F-4D97-AF65-F5344CB8AC3E}">
        <p14:creationId xmlns:p14="http://schemas.microsoft.com/office/powerpoint/2010/main" val="738722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9FD6474-91C3-CFA1-2598-E178AD3F2D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71948814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692" r:id="rId14"/>
    <p:sldLayoutId id="214748369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2736A"/>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9698621"/>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png"/><Relationship Id="rId2" Type="http://schemas.openxmlformats.org/officeDocument/2006/relationships/slideLayout" Target="../slideLayouts/slideLayout26.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27.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gif"/><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audio" Target="../media/audio4.wav"/><Relationship Id="rId7" Type="http://schemas.openxmlformats.org/officeDocument/2006/relationships/image" Target="../media/image38.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7.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4.wav"/><Relationship Id="rId7" Type="http://schemas.openxmlformats.org/officeDocument/2006/relationships/image" Target="../media/image41.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audio" Target="../media/audio5.wav"/></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23.png"/><Relationship Id="rId1" Type="http://schemas.openxmlformats.org/officeDocument/2006/relationships/slideLayout" Target="../slideLayouts/slideLayout12.xml"/><Relationship Id="rId6" Type="http://schemas.openxmlformats.org/officeDocument/2006/relationships/slide" Target="slide7.xml"/><Relationship Id="rId11" Type="http://schemas.openxmlformats.org/officeDocument/2006/relationships/slide" Target="slide4.xml"/><Relationship Id="rId5" Type="http://schemas.microsoft.com/office/2007/relationships/hdphoto" Target="../media/hdphoto1.wdp"/><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image" Target="../media/image18.png"/><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9.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31.png"/><Relationship Id="rId4" Type="http://schemas.openxmlformats.org/officeDocument/2006/relationships/image" Target="../media/image27.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4">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5">
            <a:alphaModFix/>
          </a:blip>
          <a:srcRect/>
          <a:stretch/>
        </p:blipFill>
        <p:spPr>
          <a:xfrm>
            <a:off x="-128163" y="-681260"/>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6">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7">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8">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9">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9">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1975469" y="2827408"/>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333"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TOÁN LỚP 4</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GV: VŨ THỊ HỒNG HÀ</a:t>
            </a:r>
            <a:endParaRPr kumimoji="0" sz="3200" b="1" i="0" u="none" strike="noStrike" kern="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73" name="Google Shape;373;p1"/>
          <p:cNvPicPr preferRelativeResize="0"/>
          <p:nvPr/>
        </p:nvPicPr>
        <p:blipFill rotWithShape="1">
          <a:blip r:embed="rId10">
            <a:alphaModFix/>
          </a:blip>
          <a:srcRect/>
          <a:stretch/>
        </p:blipFill>
        <p:spPr>
          <a:xfrm>
            <a:off x="5334591" y="1373832"/>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971286"/>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267" b="1" i="0" u="none" strike="noStrike" kern="0" cap="none" spc="0" normalizeH="0" baseline="0" noProof="0" dirty="0">
                <a:ln w="0"/>
                <a:solidFill>
                  <a:srgbClr val="00B0F0"/>
                </a:solidFill>
                <a:effectLst/>
                <a:uLnTx/>
                <a:uFillTx/>
                <a:latin typeface="Times New Roman" panose="02020603050405020304" pitchFamily="18" charset="0"/>
                <a:ea typeface="+mn-ea"/>
                <a:cs typeface="Times New Roman" panose="02020603050405020304" pitchFamily="18" charset="0"/>
                <a:sym typeface="Arial"/>
              </a:rPr>
              <a:t>TRƯỜNG TIỂU HỌC QUỐC TUẤN</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72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Arial"/>
              <a:ea typeface="+mn-ea"/>
              <a:cs typeface="Arial"/>
              <a:sym typeface="Aria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p:transition spd="med">
    <p:pull/>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Tree>
    <p:extLst>
      <p:ext uri="{BB962C8B-B14F-4D97-AF65-F5344CB8AC3E}">
        <p14:creationId xmlns:p14="http://schemas.microsoft.com/office/powerpoint/2010/main" val="98369741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GENSWF_SLIDE_UID" val="{BBB6E736-F0E5-49FB-81B8-4E44AEB1E536}:3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233</TotalTime>
  <Words>641</Words>
  <Application>Microsoft Office PowerPoint</Application>
  <PresentationFormat>Widescreen</PresentationFormat>
  <Paragraphs>134</Paragraphs>
  <Slides>18</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18</vt:i4>
      </vt:variant>
    </vt:vector>
  </HeadingPairs>
  <TitlesOfParts>
    <vt:vector size="28" baseType="lpstr">
      <vt:lpstr>Arial</vt:lpstr>
      <vt:lpstr>Calibri</vt:lpstr>
      <vt:lpstr>Cambria</vt:lpstr>
      <vt:lpstr>Comfortaa</vt:lpstr>
      <vt:lpstr>Fredoka One</vt:lpstr>
      <vt:lpstr>Holtwood One SC</vt:lpstr>
      <vt:lpstr>Times New Roman</vt:lpstr>
      <vt:lpstr>UTM Staccato </vt: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2001hongha2001@gmail.com</cp:lastModifiedBy>
  <cp:revision>31</cp:revision>
  <dcterms:created xsi:type="dcterms:W3CDTF">2023-09-12T07:42:20Z</dcterms:created>
  <dcterms:modified xsi:type="dcterms:W3CDTF">2024-11-29T01:46:06Z</dcterms:modified>
  <cp:category>9Slide.vn</cp:category>
</cp:coreProperties>
</file>