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0"/>
  </p:notesMasterIdLst>
  <p:sldIdLst>
    <p:sldId id="7702" r:id="rId3"/>
    <p:sldId id="257"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25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67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69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24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411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94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57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16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6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3355030092"/>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96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11/29/2024</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11/29/2024</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7359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4.xml"/><Relationship Id="rId7" Type="http://schemas.openxmlformats.org/officeDocument/2006/relationships/image" Target="../media/image4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microsoft.com/office/2007/relationships/hdphoto" Target="../media/hdphoto1.wdp"/><Relationship Id="rId4" Type="http://schemas.openxmlformats.org/officeDocument/2006/relationships/image" Target="../media/image17.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610</Words>
  <Application>Microsoft Office PowerPoint</Application>
  <PresentationFormat>Widescreen</PresentationFormat>
  <Paragraphs>40</Paragraphs>
  <Slides>17</Slides>
  <Notes>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Arial</vt:lpstr>
      <vt:lpstr>Calibri</vt:lpstr>
      <vt:lpstr>Calibri Light</vt:lpstr>
      <vt:lpstr>Cambria</vt:lpstr>
      <vt:lpstr>Tahoma</vt:lpstr>
      <vt:lpstr>Times New Roman</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25</cp:revision>
  <dcterms:created xsi:type="dcterms:W3CDTF">2023-09-18T05:43:10Z</dcterms:created>
  <dcterms:modified xsi:type="dcterms:W3CDTF">2024-11-29T01:38:54Z</dcterms:modified>
  <cp:category>9Slide.vn</cp:category>
</cp:coreProperties>
</file>