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528" r:id="rId2"/>
    <p:sldId id="482" r:id="rId3"/>
    <p:sldId id="493" r:id="rId4"/>
    <p:sldId id="523" r:id="rId5"/>
    <p:sldId id="516" r:id="rId6"/>
    <p:sldId id="517" r:id="rId7"/>
    <p:sldId id="518" r:id="rId8"/>
    <p:sldId id="519" r:id="rId9"/>
    <p:sldId id="520" r:id="rId10"/>
    <p:sldId id="521" r:id="rId11"/>
    <p:sldId id="522" r:id="rId12"/>
    <p:sldId id="483" r:id="rId13"/>
    <p:sldId id="494" r:id="rId14"/>
    <p:sldId id="503" r:id="rId15"/>
    <p:sldId id="505" r:id="rId16"/>
    <p:sldId id="506" r:id="rId17"/>
    <p:sldId id="524" r:id="rId18"/>
    <p:sldId id="525" r:id="rId19"/>
    <p:sldId id="504" r:id="rId20"/>
    <p:sldId id="526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C24B69-2335-486C-BFF5-C7D066DD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>
            <a:extLst>
              <a:ext uri="{FF2B5EF4-FFF2-40B4-BE49-F238E27FC236}">
                <a16:creationId xmlns:a16="http://schemas.microsoft.com/office/drawing/2014/main" id="{FC9CFFE0-6808-38FB-9BB7-960DF254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4" y="663380"/>
            <a:ext cx="11316986" cy="596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FECC35C4-3AC0-40EA-5B66-6E8A40A1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913" y="2146984"/>
            <a:ext cx="3470576" cy="5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39379">
              <a:spcBef>
                <a:spcPct val="50000"/>
              </a:spcBef>
              <a:buNone/>
              <a:defRPr/>
            </a:pPr>
            <a:r>
              <a:rPr lang="en-US" altLang="vi-VN" sz="2916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  <a:r>
              <a:rPr lang="vi-VN" altLang="vi-VN" sz="2916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vi-VN" sz="2916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2916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F9338-D924-9DF3-B24A-0641939B5832}"/>
              </a:ext>
            </a:extLst>
          </p:cNvPr>
          <p:cNvSpPr/>
          <p:nvPr/>
        </p:nvSpPr>
        <p:spPr>
          <a:xfrm>
            <a:off x="1711724" y="1727791"/>
            <a:ext cx="8043129" cy="505606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defTabSz="740645">
              <a:defRPr/>
            </a:pPr>
            <a:r>
              <a:rPr lang="en-US" sz="324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CHÀO MỪNG QUÝ THẦY CÔ VỀ DỰ GIỜ THĂM LỚP</a:t>
            </a:r>
            <a:endParaRPr lang="en-US" sz="324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7CD91-AEEB-82A6-D860-A29B882A3C85}"/>
              </a:ext>
            </a:extLst>
          </p:cNvPr>
          <p:cNvSpPr/>
          <p:nvPr/>
        </p:nvSpPr>
        <p:spPr>
          <a:xfrm>
            <a:off x="2205208" y="819966"/>
            <a:ext cx="6790642" cy="5909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740645">
              <a:defRPr/>
            </a:pPr>
            <a:r>
              <a:rPr lang="en-US" sz="3240" b="1" dirty="0">
                <a:ln/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QUỐC TUẤN</a:t>
            </a:r>
            <a:endParaRPr lang="en-US" sz="3240" b="1" dirty="0">
              <a:ln/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62E49BC-7C9F-2F6F-420A-3CD04BBC77AA}"/>
              </a:ext>
            </a:extLst>
          </p:cNvPr>
          <p:cNvSpPr/>
          <p:nvPr/>
        </p:nvSpPr>
        <p:spPr>
          <a:xfrm>
            <a:off x="3282835" y="3866062"/>
            <a:ext cx="4366195" cy="5349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defTabSz="740645">
              <a:defRPr/>
            </a:pPr>
            <a:endParaRPr lang="en-US" sz="1458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3C87BB-2CE5-4E12-E847-EB91AAE40464}"/>
              </a:ext>
            </a:extLst>
          </p:cNvPr>
          <p:cNvSpPr/>
          <p:nvPr/>
        </p:nvSpPr>
        <p:spPr>
          <a:xfrm>
            <a:off x="3229871" y="3886501"/>
            <a:ext cx="4472123" cy="491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40645">
              <a:defRPr/>
            </a:pPr>
            <a:r>
              <a:rPr lang="en-US" sz="2592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GIÁO VIÊN: NGUYỄN CHÍ CÔNG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E2D9F-4DA8-9A64-EAD9-7D7D323A3105}"/>
              </a:ext>
            </a:extLst>
          </p:cNvPr>
          <p:cNvSpPr/>
          <p:nvPr/>
        </p:nvSpPr>
        <p:spPr>
          <a:xfrm>
            <a:off x="3635977" y="2987419"/>
            <a:ext cx="3928448" cy="4801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52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HÁT- ÔN ĐỌC NHẠC</a:t>
            </a:r>
            <a:endParaRPr lang="en-US" sz="252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060450" y="2636838"/>
            <a:ext cx="8763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TO-NHỎ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1158056"/>
            <a:ext cx="8624662" cy="3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811463" y="2879892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95300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0648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94712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279650" y="4581053"/>
            <a:ext cx="531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880992" y="4653136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177136" y="4653136"/>
            <a:ext cx="533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22704" y="4725144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830216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14592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470176" y="4832325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35924" y="4869160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20825" y="2852738"/>
            <a:ext cx="78882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925"/>
            <a:ext cx="74961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055813" y="2852738"/>
            <a:ext cx="68183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44475"/>
            <a:ext cx="785812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20738" y="2852738"/>
            <a:ext cx="92884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HÒA GIỌNG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– NỮ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00013"/>
            <a:ext cx="78962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260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1946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4098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49091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61988" y="3189288"/>
            <a:ext cx="2952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hát: VUI ĐẾN TRƯỜNG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076700"/>
            <a:ext cx="62642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048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788988"/>
            <a:ext cx="56324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3141663"/>
            <a:ext cx="136842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3"/>
          <a:stretch>
            <a:fillRect/>
          </a:stretch>
        </p:blipFill>
        <p:spPr bwMode="auto">
          <a:xfrm>
            <a:off x="2606675" y="1471613"/>
            <a:ext cx="539908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4" descr="Description: 20210208025354_sgv-am-nhac-2-10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3022600" y="2711450"/>
            <a:ext cx="52212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4013" y="3792538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latin typeface="Cambria" pitchFamily="18" charset="0"/>
              </a:rPr>
              <a:t> Tôi        tên      là          gì?</a:t>
            </a:r>
          </a:p>
          <a:p>
            <a:pPr algn="l"/>
            <a:r>
              <a:rPr lang="en-US" sz="3200">
                <a:latin typeface="Cambria" pitchFamily="18" charset="0"/>
              </a:rPr>
              <a:t> Bạn       tên      là         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35385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12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9178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5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72" y="28860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19" y="459769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81" y="4549222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3" y="459444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33" y="4597697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9320</TotalTime>
  <Words>196</Words>
  <Application>Microsoft Office PowerPoint</Application>
  <PresentationFormat>Custom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Time nes New Roman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616</cp:revision>
  <dcterms:created xsi:type="dcterms:W3CDTF">2010-04-30T18:19:48Z</dcterms:created>
  <dcterms:modified xsi:type="dcterms:W3CDTF">2024-12-01T14:45:49Z</dcterms:modified>
</cp:coreProperties>
</file>