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89" r:id="rId2"/>
    <p:sldId id="256" r:id="rId3"/>
    <p:sldId id="257" r:id="rId4"/>
    <p:sldId id="259" r:id="rId5"/>
    <p:sldId id="268" r:id="rId6"/>
    <p:sldId id="269" r:id="rId7"/>
    <p:sldId id="260" r:id="rId8"/>
    <p:sldId id="270" r:id="rId9"/>
    <p:sldId id="261" r:id="rId10"/>
    <p:sldId id="271" r:id="rId11"/>
    <p:sldId id="272" r:id="rId12"/>
    <p:sldId id="263" r:id="rId13"/>
    <p:sldId id="262" r:id="rId14"/>
    <p:sldId id="265" r:id="rId15"/>
    <p:sldId id="273" r:id="rId16"/>
    <p:sldId id="274" r:id="rId17"/>
    <p:sldId id="276" r:id="rId18"/>
    <p:sldId id="267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6" d="100"/>
          <a:sy n="66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79818FD-E500-4E0E-AC50-9FDCDB2C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AFC0FAE8-79E0-407C-A9C0-B0170697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634CDBB-8AF5-4A2E-A69C-E4405928FF5C}"/>
              </a:ext>
            </a:extLst>
          </p:cNvPr>
          <p:cNvSpPr txBox="1"/>
          <p:nvPr/>
        </p:nvSpPr>
        <p:spPr>
          <a:xfrm>
            <a:off x="716756" y="1030049"/>
            <a:ext cx="7710488" cy="372292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CHÀO MỪNG CÁC EM ĐẾN VỚI TIẾT HỌC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BAE393F1-C90D-4365-A3A1-95013A25B22D}"/>
              </a:ext>
            </a:extLst>
          </p:cNvPr>
          <p:cNvSpPr/>
          <p:nvPr/>
        </p:nvSpPr>
        <p:spPr>
          <a:xfrm>
            <a:off x="2781300" y="2481262"/>
            <a:ext cx="3581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TOÁN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7521849-621C-439C-9B18-7CC58DB73256}"/>
              </a:ext>
            </a:extLst>
          </p:cNvPr>
          <p:cNvSpPr txBox="1"/>
          <p:nvPr/>
        </p:nvSpPr>
        <p:spPr>
          <a:xfrm>
            <a:off x="1515109" y="4605408"/>
            <a:ext cx="6781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HP001 5 hàng" panose="020B0603050302020204" pitchFamily="34" charset="0"/>
              </a:rPr>
              <a:t>Giáo</a:t>
            </a:r>
            <a:r>
              <a:rPr lang="en-US" sz="4000" b="1" dirty="0">
                <a:solidFill>
                  <a:srgbClr val="CC00CC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 5 hàng" panose="020B0603050302020204" pitchFamily="34" charset="0"/>
              </a:rPr>
              <a:t>viên</a:t>
            </a:r>
            <a:r>
              <a:rPr lang="en-US" sz="4000" b="1">
                <a:solidFill>
                  <a:srgbClr val="CC00CC"/>
                </a:solidFill>
                <a:latin typeface="HP001 5 hàng" panose="020B0603050302020204" pitchFamily="34" charset="0"/>
              </a:rPr>
              <a:t>: </a:t>
            </a:r>
            <a:r>
              <a:rPr lang="en-US" sz="4000" b="1" smtClean="0">
                <a:solidFill>
                  <a:srgbClr val="CC00CC"/>
                </a:solidFill>
                <a:latin typeface="HP001 5 hàng" panose="020B0603050302020204" pitchFamily="34" charset="0"/>
              </a:rPr>
              <a:t>Mai Thu Hươn</a:t>
            </a:r>
            <a:r>
              <a:rPr lang="en-US" sz="4000" b="1" smtClean="0">
                <a:solidFill>
                  <a:srgbClr val="CC00CC"/>
                </a:solidFill>
                <a:latin typeface="HP001 5 hàng" panose="020B0603050302020204" pitchFamily="34" charset="0"/>
              </a:rPr>
              <a:t>g</a:t>
            </a:r>
            <a:endParaRPr lang="en-US" sz="4000" b="1" dirty="0">
              <a:solidFill>
                <a:srgbClr val="CC00CC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096000"/>
            <a:ext cx="510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Giáo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viên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Nguyễn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Thị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Thanh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Vân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908</Words>
  <Application>Microsoft Office PowerPoint</Application>
  <PresentationFormat>On-screen Show (4:3)</PresentationFormat>
  <Paragraphs>172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Aharoni</vt:lpstr>
      <vt:lpstr>Arial Unicode MS</vt:lpstr>
      <vt:lpstr>AvantGarde</vt:lpstr>
      <vt:lpstr>맑은 고딕</vt:lpstr>
      <vt:lpstr>Arial</vt:lpstr>
      <vt:lpstr>Calibri</vt:lpstr>
      <vt:lpstr>HP001 5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STD_HUONG</cp:lastModifiedBy>
  <cp:revision>42</cp:revision>
  <dcterms:created xsi:type="dcterms:W3CDTF">2020-08-15T01:37:35Z</dcterms:created>
  <dcterms:modified xsi:type="dcterms:W3CDTF">2024-12-15T09:53:26Z</dcterms:modified>
</cp:coreProperties>
</file>