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9" r:id="rId1"/>
    <p:sldMasterId id="2147483742" r:id="rId2"/>
  </p:sldMasterIdLst>
  <p:notesMasterIdLst>
    <p:notesMasterId r:id="rId21"/>
  </p:notesMasterIdLst>
  <p:sldIdLst>
    <p:sldId id="359" r:id="rId3"/>
    <p:sldId id="260" r:id="rId4"/>
    <p:sldId id="272" r:id="rId5"/>
    <p:sldId id="487" r:id="rId6"/>
    <p:sldId id="470" r:id="rId7"/>
    <p:sldId id="472" r:id="rId8"/>
    <p:sldId id="488" r:id="rId9"/>
    <p:sldId id="473" r:id="rId10"/>
    <p:sldId id="474" r:id="rId11"/>
    <p:sldId id="305" r:id="rId12"/>
    <p:sldId id="481" r:id="rId13"/>
    <p:sldId id="475" r:id="rId14"/>
    <p:sldId id="311" r:id="rId15"/>
    <p:sldId id="490" r:id="rId16"/>
    <p:sldId id="484" r:id="rId17"/>
    <p:sldId id="491" r:id="rId18"/>
    <p:sldId id="492" r:id="rId19"/>
    <p:sldId id="281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FF3F-1BB5-4870-8372-DBE9EC2CBB0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3F24-14F4-4809-8F12-52E3A371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61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26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08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81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3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21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25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37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đổi tên đề bài phù hợp với trường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3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55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8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13F24-14F4-4809-8F12-52E3A3712F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9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1DE5-325C-D18B-EF97-FF3DEDB0B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05246-CA12-A650-9C41-446C910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9C5BA-FBE0-F0D9-31E4-3B143DB8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9EA5E-67CC-08E9-823E-C07FD15B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B89B2-7198-A84C-4524-58ADD15A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9D51-4742-146B-84A6-6D1C10C3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30033-301C-60CF-D682-3A7EAD70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0BA2F-D9E4-0406-774B-106D4335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51C1-5C50-2A44-DB47-ED8F1655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490C-D0C8-B381-F0F1-41D46FF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6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AEC3E-C23B-34C4-EEB7-8449C3FCE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610D5-AAE9-0603-155C-1E5FFB675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8C203-1DE9-98D5-D218-711C617A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41413-FF32-15B7-7283-C6BDC59B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58CC3-073E-51D7-B740-3CC45D9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88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343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0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4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100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16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1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527C-37EF-B5B3-609A-B9DBB92F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07922-07D7-99EB-BC54-111953CBD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6BEBE-577A-2C3B-5B28-4FBCE871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81632-F03D-735D-C299-D367ECE7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677E8-B86B-1E3F-FB12-B8E708A06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19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840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236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85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426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041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697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277942"/>
            <a:ext cx="2022629" cy="20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3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8DE2-A1C5-8C4B-D192-AE930EE7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51759-99E4-1E09-987C-7135D05D8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DD7CC-D251-C0AD-3BA3-06FFC5EA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294C3-62AD-C967-A17C-AB6F995F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0FB09-3648-9EF0-3846-747949CC1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13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8553-D8B7-4827-34CA-ED293382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76D14-C422-49E1-61D1-3C52BD184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E6251-6B24-F144-34E3-ACBFE5DC6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376F6-D7E8-03B4-7F67-5ED90F6C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0A2F1-F580-9E19-8EE0-D8E31C9B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46AA7-2BAF-C023-0B63-2056D3F6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C18C-9833-3601-E577-7860B98A5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0EDB1-E7F2-EC8B-D752-225E04C2D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8ABAD-FEF7-2EE2-1A41-19D8025CB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215CB-FE62-C83A-F720-D2C4FB721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8DE00-6332-0081-96F9-CABB30F09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31D5B-4969-B2CB-D511-1A114FC2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4C35A-6629-743F-123C-B1490D51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F71A7-1249-CA7B-EF5E-2840FBC6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C82B-5D44-4F9F-3A95-C856652A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13DBB-828D-414B-66FB-40AF28AD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72E2D-997B-2278-4AE8-0DAEF030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5C9E9-F9A2-1DD9-FFA6-9800F7C4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1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15585-5EEF-2F7C-CC0F-F3B5F523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9100D-FE89-9647-3818-A14FF502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155BC-70E8-88E7-9902-74DBE1E1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3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EC61-E1EF-1B6A-5248-FE71C411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9236-DD0A-AFEE-93E6-D103A731B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80B53-42BB-B8D5-780C-C44B68DDD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E800C-5429-8FBB-6C26-2E2CC301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81198-0ECF-CE67-04D9-884E009C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E6BA9-C7E3-D05D-5EAA-7AC3A289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0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06D4-F6A6-011C-7639-E22362C6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2EA3E-9BEC-0CD8-90A6-F73371866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D033C-ECD1-59CD-2EA3-F74A732A8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B015E-B54F-FCB5-2A2B-8D329279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4444B-62F9-DABE-753F-83FDE5CD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61E07-DD19-272A-3E85-3836A1A2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0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B50B720-D97A-41BF-DDA6-FC59560641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C289D-08AC-86D1-95DD-ED0E84B5B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13B5CF-DC4C-0B75-F71E-3B2C0CBE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F67D-21E4-0515-08AD-F544BABE6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A4DB-9805-E1E5-67F0-5B0B61519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551C-8189-4A28-8F70-DA22378CB95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4B68-9E8D-3627-F329-4819D908F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D1D63-BF9A-889F-3E89-871511AE8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C8570-76D6-4C2A-8DA3-4F0FC775DA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540F40-9493-6306-4111-D9E57A68E581}"/>
              </a:ext>
            </a:extLst>
          </p:cNvPr>
          <p:cNvSpPr/>
          <p:nvPr userDrawn="1"/>
        </p:nvSpPr>
        <p:spPr>
          <a:xfrm>
            <a:off x="362262" y="365125"/>
            <a:ext cx="11467475" cy="6356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0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12" r:id="rId13"/>
    <p:sldLayoutId id="2147483691" r:id="rId14"/>
    <p:sldLayoutId id="2147483678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61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svg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svg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163" y="-681260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194909" y="2860288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VIỆT LỚP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VŨ THỊ HỒNG HÀ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4591" y="1373832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971286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267" b="1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4267" b="1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RƯỜNG TIỂU HỌC QUỐC TUẤN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47800" y="2057400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 mắc phải một số lỗi chính tả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dùng từ, đặt câu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chưa hợp lí.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ách trình bày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...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47825" y="638810"/>
            <a:ext cx="5753100" cy="876300"/>
          </a:xfrm>
          <a:prstGeom prst="rect">
            <a:avLst/>
          </a:prstGeom>
        </p:spPr>
      </p:pic>
      <p:pic>
        <p:nvPicPr>
          <p:cNvPr id="5" name="Picture 4" descr="Stop Bee">
            <a:extLst>
              <a:ext uri="{FF2B5EF4-FFF2-40B4-BE49-F238E27FC236}">
                <a16:creationId xmlns:a16="http://schemas.microsoft.com/office/drawing/2014/main" id="{CA716026-35D9-42E0-952C-64A38FEB6D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066800"/>
            <a:ext cx="3429000" cy="3429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357244" y="1427480"/>
            <a:ext cx="559625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lại bài làm của em và nhận xét của thầy cô để biết ưu điểm và nhược điểm của bài làm.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507067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9BA7CF-D9CA-4257-99ED-CF7C5A89D0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436B59-8603-48B2-9161-58DA2ED28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0975" y="1685925"/>
            <a:ext cx="2810707" cy="2385970"/>
          </a:xfrm>
          <a:prstGeom prst="rect">
            <a:avLst/>
          </a:prstGeom>
        </p:spPr>
      </p:pic>
      <p:sp>
        <p:nvSpPr>
          <p:cNvPr id="6" name="Rectangles 3">
            <a:extLst>
              <a:ext uri="{FF2B5EF4-FFF2-40B4-BE49-F238E27FC236}">
                <a16:creationId xmlns:a16="http://schemas.microsoft.com/office/drawing/2014/main" id="{EA6F4154-FC69-49FB-8395-D3AAA3239FEC}"/>
              </a:ext>
            </a:extLst>
          </p:cNvPr>
          <p:cNvSpPr/>
          <p:nvPr/>
        </p:nvSpPr>
        <p:spPr>
          <a:xfrm>
            <a:off x="359374" y="2106322"/>
            <a:ext cx="2202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488564" y="1153346"/>
            <a:ext cx="955103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126104" y="2073275"/>
            <a:ext cx="86277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đặc điểm của con vật có được lựa chọn và miêu tả theo trình tự hợp lí không?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19400" y="3422650"/>
            <a:ext cx="891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grpSp>
        <p:nvGrpSpPr>
          <p:cNvPr id="5" name="组合 3"/>
          <p:cNvGrpSpPr/>
          <p:nvPr/>
        </p:nvGrpSpPr>
        <p:grpSpPr>
          <a:xfrm>
            <a:off x="2054721" y="1419434"/>
            <a:ext cx="7804875" cy="4745870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00B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C3E7D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884128" y="4419600"/>
            <a:ext cx="224612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Bố cục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1608" y="2362200"/>
            <a:ext cx="282160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4600" y="3200400"/>
            <a:ext cx="2194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Dùng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từ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164336" y="4019550"/>
            <a:ext cx="256031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Đặt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câu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29E312-6AE1-3C02-EF48-F61B3350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550" y="435652"/>
            <a:ext cx="9705975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lỗi</a:t>
            </a:r>
            <a:endParaRPr lang="en-GB" sz="4800" b="1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7E566F-1E25-72E9-E101-9BEB28ED0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262" y="2714624"/>
            <a:ext cx="9444548" cy="2124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182B2-4A5D-0198-7F13-0F86B8F3D85B}"/>
              </a:ext>
            </a:extLst>
          </p:cNvPr>
          <p:cNvSpPr txBox="1"/>
          <p:nvPr/>
        </p:nvSpPr>
        <p:spPr>
          <a:xfrm>
            <a:off x="1295400" y="99128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bài làm của các bạn được thầy cô khen, nêu những điều em muốn học tập.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099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BA67AF59-F7AF-415D-BDDA-2F43F22AE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1951312"/>
            <a:ext cx="3117256" cy="462682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3852DED-D70B-4C45-A380-C16C42298E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7086" y="424222"/>
            <a:ext cx="1287145" cy="10845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FB7339-10A4-45F1-9EC7-5D40E1E313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72555" y="1524000"/>
            <a:ext cx="3533584" cy="4114800"/>
          </a:xfrm>
          <a:prstGeom prst="rect">
            <a:avLst/>
          </a:prstGeom>
        </p:spPr>
      </p:pic>
      <p:sp>
        <p:nvSpPr>
          <p:cNvPr id="15" name="Rectangles 3">
            <a:extLst>
              <a:ext uri="{FF2B5EF4-FFF2-40B4-BE49-F238E27FC236}">
                <a16:creationId xmlns:a16="http://schemas.microsoft.com/office/drawing/2014/main" id="{50EAEA32-88E0-4484-9201-62A58B000FA9}"/>
              </a:ext>
            </a:extLst>
          </p:cNvPr>
          <p:cNvSpPr/>
          <p:nvPr/>
        </p:nvSpPr>
        <p:spPr>
          <a:xfrm>
            <a:off x="2979557" y="2194602"/>
            <a:ext cx="445917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516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DB302E-2F8D-304A-4DDB-2652E9A4BFDD}"/>
              </a:ext>
            </a:extLst>
          </p:cNvPr>
          <p:cNvGrpSpPr/>
          <p:nvPr/>
        </p:nvGrpSpPr>
        <p:grpSpPr>
          <a:xfrm>
            <a:off x="2776675" y="2133407"/>
            <a:ext cx="8062775" cy="1829158"/>
            <a:chOff x="1346094" y="2009012"/>
            <a:chExt cx="6192842" cy="1677076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79925D88-F51C-461F-799A-592275BD85F4}"/>
                </a:ext>
              </a:extLst>
            </p:cNvPr>
            <p:cNvSpPr/>
            <p:nvPr/>
          </p:nvSpPr>
          <p:spPr>
            <a:xfrm>
              <a:off x="1460830" y="2125193"/>
              <a:ext cx="6078106" cy="1396725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600" b="1" spc="-300">
                  <a:solidFill>
                    <a:srgbClr val="5F7700"/>
                  </a:solidFill>
                  <a:effectLst/>
                  <a:latin typeface="Cambria" panose="0204050305040603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7BC58933-5782-0425-DD68-63E7660698AB}"/>
                </a:ext>
              </a:extLst>
            </p:cNvPr>
            <p:cNvSpPr/>
            <p:nvPr/>
          </p:nvSpPr>
          <p:spPr>
            <a:xfrm>
              <a:off x="1346094" y="2009012"/>
              <a:ext cx="6078106" cy="1396725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600" b="1" spc="-300">
                <a:solidFill>
                  <a:srgbClr val="7030A0"/>
                </a:solidFill>
                <a:effectLst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EFECBF-F304-CBF8-4BE4-FC4A665D8A49}"/>
                </a:ext>
              </a:extLst>
            </p:cNvPr>
            <p:cNvSpPr txBox="1"/>
            <p:nvPr/>
          </p:nvSpPr>
          <p:spPr>
            <a:xfrm>
              <a:off x="1728427" y="2150051"/>
              <a:ext cx="5356638" cy="15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F60E26-D032-2EBA-BDF0-ECD4CCA36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89" y="3041878"/>
            <a:ext cx="3269163" cy="3269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909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171825" y="1694180"/>
            <a:ext cx="58007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lại 1-2 đoạn trong bài làm của em cho hay hơn.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60763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438400"/>
            <a:ext cx="9925050" cy="15716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C633C-29CE-53CE-7F39-040369CBC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220" y="1360684"/>
            <a:ext cx="8264014" cy="1954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74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636354" y="267613"/>
            <a:ext cx="8027609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41584" y="481811"/>
            <a:ext cx="746312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it-IT" sz="7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chơi: “Ai nhanh, ai đúng”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17"/>
          <p:cNvSpPr/>
          <p:nvPr/>
        </p:nvSpPr>
        <p:spPr>
          <a:xfrm flipH="1">
            <a:off x="1125452" y="1880680"/>
            <a:ext cx="2590800" cy="5065369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120A1E-E6C6-4A41-4F5B-A892711BC69C}"/>
              </a:ext>
            </a:extLst>
          </p:cNvPr>
          <p:cNvSpPr txBox="1"/>
          <p:nvPr/>
        </p:nvSpPr>
        <p:spPr>
          <a:xfrm>
            <a:off x="3975652" y="3218540"/>
            <a:ext cx="742727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7208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74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15009" y="227856"/>
            <a:ext cx="10749563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DA572-F42B-0991-DF93-09E5770CCA05}"/>
              </a:ext>
            </a:extLst>
          </p:cNvPr>
          <p:cNvSpPr/>
          <p:nvPr/>
        </p:nvSpPr>
        <p:spPr>
          <a:xfrm>
            <a:off x="1624732" y="938702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58380-2323-AB6B-D6F7-80738945B454}"/>
              </a:ext>
            </a:extLst>
          </p:cNvPr>
          <p:cNvSpPr/>
          <p:nvPr/>
        </p:nvSpPr>
        <p:spPr>
          <a:xfrm>
            <a:off x="1634672" y="2280485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BBD616-FAFD-6DB1-72A9-9C424439A353}"/>
              </a:ext>
            </a:extLst>
          </p:cNvPr>
          <p:cNvSpPr/>
          <p:nvPr/>
        </p:nvSpPr>
        <p:spPr>
          <a:xfrm>
            <a:off x="1724124" y="3662024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E5AD40-939A-2C8E-91ED-5AE824DFF350}"/>
              </a:ext>
            </a:extLst>
          </p:cNvPr>
          <p:cNvSpPr/>
          <p:nvPr/>
        </p:nvSpPr>
        <p:spPr>
          <a:xfrm>
            <a:off x="1734063" y="5103198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1A9F6D-FDE3-89AC-3594-438CFFB3EE5E}"/>
              </a:ext>
            </a:extLst>
          </p:cNvPr>
          <p:cNvSpPr/>
          <p:nvPr/>
        </p:nvSpPr>
        <p:spPr>
          <a:xfrm>
            <a:off x="5754757" y="914400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BDFDBC-81D1-8B41-31BE-7D9E8C257FB6}"/>
              </a:ext>
            </a:extLst>
          </p:cNvPr>
          <p:cNvSpPr/>
          <p:nvPr/>
        </p:nvSpPr>
        <p:spPr>
          <a:xfrm>
            <a:off x="5794513" y="2276061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5E0B4D-4FE9-5A28-FF36-5B4B16275660}"/>
              </a:ext>
            </a:extLst>
          </p:cNvPr>
          <p:cNvSpPr/>
          <p:nvPr/>
        </p:nvSpPr>
        <p:spPr>
          <a:xfrm>
            <a:off x="5903844" y="3617843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B3AD30-4A1A-F368-0C3E-27389F1815A0}"/>
              </a:ext>
            </a:extLst>
          </p:cNvPr>
          <p:cNvSpPr/>
          <p:nvPr/>
        </p:nvSpPr>
        <p:spPr>
          <a:xfrm>
            <a:off x="5834269" y="5049078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1C1C62-E973-689F-93B5-81C048F76569}"/>
              </a:ext>
            </a:extLst>
          </p:cNvPr>
          <p:cNvCxnSpPr>
            <a:cxnSpLocks/>
            <a:stCxn id="16" idx="3"/>
            <a:endCxn id="24" idx="1"/>
          </p:cNvCxnSpPr>
          <p:nvPr/>
        </p:nvCxnSpPr>
        <p:spPr>
          <a:xfrm>
            <a:off x="4194313" y="1398660"/>
            <a:ext cx="1600200" cy="13196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9E9FF2-2BF3-3B3A-E81F-5EEB0BDA34B2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204252" y="1356692"/>
            <a:ext cx="1550505" cy="1423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D07959-45E9-8A1C-44D0-3F4E33AF1F16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303644" y="4281007"/>
            <a:ext cx="1530625" cy="12103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D03C00-9331-FA0B-E7A5-8A8FABFA2494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303644" y="4060135"/>
            <a:ext cx="1600200" cy="1503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28165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:a16="http://schemas.microsoft.com/office/drawing/2014/main" id="{465BED18-9FFD-46B2-812A-44D24F170254}"/>
              </a:ext>
            </a:extLst>
          </p:cNvPr>
          <p:cNvSpPr txBox="1"/>
          <p:nvPr/>
        </p:nvSpPr>
        <p:spPr>
          <a:xfrm>
            <a:off x="5586372" y="1409068"/>
            <a:ext cx="147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0D33F-C63F-F584-849D-84454E2D4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204" y="2266064"/>
            <a:ext cx="10376291" cy="2859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ss You Bee">
            <a:extLst>
              <a:ext uri="{FF2B5EF4-FFF2-40B4-BE49-F238E27FC236}">
                <a16:creationId xmlns:a16="http://schemas.microsoft.com/office/drawing/2014/main" id="{1AAB6A40-9D5A-4D6E-8720-581A0AACC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76" y="1893810"/>
            <a:ext cx="4556833" cy="4556833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F5D64-F82B-4764-9A6C-1F170E358A94}"/>
              </a:ext>
            </a:extLst>
          </p:cNvPr>
          <p:cNvSpPr/>
          <p:nvPr/>
        </p:nvSpPr>
        <p:spPr>
          <a:xfrm>
            <a:off x="1583820" y="603945"/>
            <a:ext cx="84262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575CDC-D97A-42F5-B347-04628143DDFB}"/>
              </a:ext>
            </a:extLst>
          </p:cNvPr>
          <p:cNvSpPr/>
          <p:nvPr/>
        </p:nvSpPr>
        <p:spPr>
          <a:xfrm>
            <a:off x="2828925" y="2590800"/>
            <a:ext cx="8044410" cy="35052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C2AC1-A317-4983-AD7D-8EF7B5EAE325}"/>
              </a:ext>
            </a:extLst>
          </p:cNvPr>
          <p:cNvSpPr/>
          <p:nvPr/>
        </p:nvSpPr>
        <p:spPr>
          <a:xfrm>
            <a:off x="3009901" y="2828732"/>
            <a:ext cx="7508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FB58FADC-0237-4D1B-94DD-9B066E6046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421647" y="703093"/>
            <a:ext cx="1216025" cy="12160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01B09532-8899-4280-A502-205B64502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8" y="1394637"/>
            <a:ext cx="7964729" cy="44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858D8C-280B-F7F4-BEE6-B5BA2757472E}"/>
              </a:ext>
            </a:extLst>
          </p:cNvPr>
          <p:cNvSpPr/>
          <p:nvPr/>
        </p:nvSpPr>
        <p:spPr>
          <a:xfrm>
            <a:off x="3048001" y="4143182"/>
            <a:ext cx="7508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 Miêu tả một con vật em đã được quan sát trên ti vi hoặc phim ảnh mà em yêu thích.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29124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4071620" y="1970405"/>
            <a:ext cx="339217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8912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342DF0D-FE46-4914-BB1A-A38F0A37C09A}"/>
              </a:ext>
            </a:extLst>
          </p:cNvPr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D2F2FCC-CE7B-4E02-8161-FCEA73AF00EC}"/>
              </a:ext>
            </a:extLst>
          </p:cNvPr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3630476-313E-44DE-A6B2-70FFA25A108B}"/>
              </a:ext>
            </a:extLst>
          </p:cNvPr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7A6FC-4783-4341-B348-FF3EDF88F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138" y="547180"/>
            <a:ext cx="7315200" cy="87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753C35-D606-0A1C-CE7A-DA5CD7737CF3}"/>
              </a:ext>
            </a:extLst>
          </p:cNvPr>
          <p:cNvSpPr txBox="1"/>
          <p:nvPr/>
        </p:nvSpPr>
        <p:spPr>
          <a:xfrm>
            <a:off x="2457450" y="1562100"/>
            <a:ext cx="4838700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r>
              <a:rPr lang="en-US" sz="4400" dirty="0"/>
              <a:t> </a:t>
            </a:r>
            <a:r>
              <a:rPr lang="en-US" sz="4400" dirty="0" err="1"/>
              <a:t>tốt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/>
              <a:t>Hoàn </a:t>
            </a:r>
            <a:r>
              <a:rPr lang="en-US" sz="4400" dirty="0" err="1"/>
              <a:t>thành</a:t>
            </a:r>
            <a:endParaRPr lang="en-US" sz="4400" dirty="0"/>
          </a:p>
          <a:p>
            <a:pPr>
              <a:lnSpc>
                <a:spcPct val="150000"/>
              </a:lnSpc>
            </a:pPr>
            <a:r>
              <a:rPr lang="en-US" sz="4400" dirty="0" err="1"/>
              <a:t>Chưa</a:t>
            </a:r>
            <a:r>
              <a:rPr lang="en-US" sz="4400" dirty="0"/>
              <a:t> </a:t>
            </a:r>
            <a:r>
              <a:rPr lang="en-US" sz="4400" dirty="0" err="1"/>
              <a:t>hoàn</a:t>
            </a:r>
            <a:r>
              <a:rPr lang="en-US" sz="4400" dirty="0"/>
              <a:t> </a:t>
            </a:r>
            <a:r>
              <a:rPr lang="en-US" sz="4400" dirty="0" err="1"/>
              <a:t>thành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83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9">
            <a:extLst>
              <a:ext uri="{FF2B5EF4-FFF2-40B4-BE49-F238E27FC236}">
                <a16:creationId xmlns:a16="http://schemas.microsoft.com/office/drawing/2014/main" id="{E8BEEEB8-8F44-4E6C-AE46-799FF68F352A}"/>
              </a:ext>
            </a:extLst>
          </p:cNvPr>
          <p:cNvSpPr txBox="1"/>
          <p:nvPr/>
        </p:nvSpPr>
        <p:spPr>
          <a:xfrm>
            <a:off x="2590800" y="1443841"/>
            <a:ext cx="8490585" cy="39703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iểu đề, viết đúng yêu cầu.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đúng yêu cầu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viết.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 đạt câu, ý hay.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Đã biết dùng hình ảnh so sánh, nhân hóa.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</a:t>
            </a: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trình bày sạch, đẹp.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0BB8B-2CB3-47F9-8B54-BAFFA7431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670" y="219075"/>
            <a:ext cx="5457825" cy="876300"/>
          </a:xfrm>
          <a:prstGeom prst="rect">
            <a:avLst/>
          </a:prstGeom>
        </p:spPr>
      </p:pic>
      <p:pic>
        <p:nvPicPr>
          <p:cNvPr id="11" name="Picture 10" descr="Like Bee">
            <a:extLst>
              <a:ext uri="{FF2B5EF4-FFF2-40B4-BE49-F238E27FC236}">
                <a16:creationId xmlns:a16="http://schemas.microsoft.com/office/drawing/2014/main" id="{C438D55E-69CF-4ABD-8F1C-4726466C5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08" y="539196"/>
            <a:ext cx="2590800" cy="259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715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CA23EC2-F4C0-4A2F-A055-3CF606B9847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)*{62A87B66-7C05-4A14-A1BC-2283CF161C81}&quot;,&quot;C:\\Users\\lekha\\Downloads\\TV- Tuần 16\\TV- Tuần 16\\Bài 30. CÁNH CHIM NHỎ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TRẢ BÀI VĂN MIÊU TẢ CON VẬT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B35863-5A67-40A0-AAF6-3125492766E4}:4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E02A7C-1DC1-436A-85F2-83DDFDA4D701}: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9ABB0D-F029-4C80-A34B-598B7F326B29}:4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D99FE3-3712-4340-91AE-C34FC02030FC}:4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0620D6-CF30-42F7-AD79-C775E53CB9D9}:3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FD6E4D-53D1-4F32-AFDE-0028E66291A8}:4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D74CA1-F8EB-4460-B4BF-052276D1F2B3}:4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B7F831-C1EA-4BD9-9BAE-5403EEA3D1D6}:4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1806DB-DBFF-4066-BF47-FBA31ADDDB4E}:4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B22EE5-6A08-48EF-9CF5-379D57C077C0}:2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B6E736-F0E5-49FB-81B8-4E44AEB1E536}:3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B8CA34-0A77-4B16-B48F-58BB1AC8763F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960187-8035-4540-9108-CF81947CC214}:2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FF1199-7C27-4BF5-91FE-FF4F4F30599A}:4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BAF676-D9A2-46D9-9C57-2020CEB7FFA4}:4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E87AA1-4340-4AFC-930C-8FB8B04ED646}:4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CED275-C520-4301-B71C-01E23743E686}:4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A4FBF1-9CC9-4C39-90C8-4A9CF8210B17}:473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411</Words>
  <Application>Microsoft Office PowerPoint</Application>
  <PresentationFormat>Widescreen</PresentationFormat>
  <Paragraphs>71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Wingdings</vt:lpstr>
      <vt:lpstr>Custom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Đổi bài cho bạn và tìm lỗi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TRẢ BÀI VĂN MIÊU TẢ CON VẬT</dc:title>
  <dc:subject>9Slide.vn</dc:subject>
  <dc:creator/>
  <dc:description>9Slide.vn</dc:description>
  <cp:lastModifiedBy/>
  <cp:revision>1</cp:revision>
  <dcterms:created xsi:type="dcterms:W3CDTF">2023-10-15T09:29:53Z</dcterms:created>
  <dcterms:modified xsi:type="dcterms:W3CDTF">2024-12-26T07:18:46Z</dcterms:modified>
  <cp:category>9Slide.vn</cp:category>
</cp:coreProperties>
</file>