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8" r:id="rId4"/>
  </p:sldMasterIdLst>
  <p:notesMasterIdLst>
    <p:notesMasterId r:id="rId16"/>
  </p:notesMasterIdLst>
  <p:sldIdLst>
    <p:sldId id="264" r:id="rId5"/>
    <p:sldId id="268" r:id="rId6"/>
    <p:sldId id="269" r:id="rId7"/>
    <p:sldId id="270" r:id="rId8"/>
    <p:sldId id="274" r:id="rId9"/>
    <p:sldId id="272" r:id="rId10"/>
    <p:sldId id="273" r:id="rId11"/>
    <p:sldId id="275" r:id="rId12"/>
    <p:sldId id="276" r:id="rId13"/>
    <p:sldId id="280" r:id="rId14"/>
    <p:sldId id="29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257BB-683A-4151-A402-2A1A11915F37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887BA-09A4-42CA-801C-64C628A2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08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6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3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25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917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655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47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448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897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48514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24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5457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88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78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908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586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714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902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263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72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241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995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50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82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335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050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57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992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169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80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8596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83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81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53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81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81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679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21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66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03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95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41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55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90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12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2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9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DCA-9B9E-4963-A957-D2FD6D7D638D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9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49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9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8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 r="1773"/>
          <a:stretch>
            <a:fillRect/>
          </a:stretch>
        </p:blipFill>
        <p:spPr>
          <a:xfrm>
            <a:off x="-11511" y="3927336"/>
            <a:ext cx="12203511" cy="30044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/>
          <a:srcRect l="1020" b="5828"/>
          <a:stretch>
            <a:fillRect/>
          </a:stretch>
        </p:blipFill>
        <p:spPr>
          <a:xfrm>
            <a:off x="28241" y="4782626"/>
            <a:ext cx="12188826" cy="21491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344495" y="4284169"/>
            <a:ext cx="11936455" cy="270616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0800000" flipV="1">
            <a:off x="2415842" y="2699393"/>
            <a:ext cx="77811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Bài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12: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Thực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hành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mua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bán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hàng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hóa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iCiel Mijas" panose="02000506000000020004" pitchFamily="50" charset="0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 rot="10800000" flipV="1">
            <a:off x="3435927" y="1565563"/>
            <a:ext cx="5711248" cy="889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địa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phương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BC79D1-6F58-58E8-5449-8016F6F1CC74}"/>
              </a:ext>
            </a:extLst>
          </p:cNvPr>
          <p:cNvSpPr txBox="1"/>
          <p:nvPr/>
        </p:nvSpPr>
        <p:spPr>
          <a:xfrm>
            <a:off x="3075709" y="295458"/>
            <a:ext cx="6470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PHÒNG GIÁO DỤC &amp; ĐÀO TẠO HUYỆN AN LÃO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5FB831-4859-138B-7A15-56935F64EC66}"/>
              </a:ext>
            </a:extLst>
          </p:cNvPr>
          <p:cNvSpPr txBox="1"/>
          <p:nvPr/>
        </p:nvSpPr>
        <p:spPr>
          <a:xfrm>
            <a:off x="3920836" y="886691"/>
            <a:ext cx="5001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QUỐC TUẤN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348A41-D51D-1880-CC69-BC6534BAEB30}"/>
              </a:ext>
            </a:extLst>
          </p:cNvPr>
          <p:cNvSpPr txBox="1"/>
          <p:nvPr/>
        </p:nvSpPr>
        <p:spPr>
          <a:xfrm>
            <a:off x="1510145" y="4579210"/>
            <a:ext cx="4779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:PHẠM THỊ BÌNH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2" grpId="1" animBg="1"/>
      <p:bldP spid="2" grpId="2" animBg="1"/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4"/>
          <p:cNvGrpSpPr/>
          <p:nvPr/>
        </p:nvGrpSpPr>
        <p:grpSpPr bwMode="auto">
          <a:xfrm>
            <a:off x="3294712" y="100602"/>
            <a:ext cx="5382969" cy="622080"/>
            <a:chOff x="0" y="0"/>
            <a:chExt cx="4752528" cy="549875"/>
          </a:xfrm>
          <a:solidFill>
            <a:schemeClr val="accent1"/>
          </a:solidFill>
        </p:grpSpPr>
        <p:sp>
          <p:nvSpPr>
            <p:cNvPr id="10" name="矩形 3"/>
            <p:cNvSpPr>
              <a:spLocks noChangeArrowheads="1"/>
            </p:cNvSpPr>
            <p:nvPr/>
          </p:nvSpPr>
          <p:spPr bwMode="auto">
            <a:xfrm>
              <a:off x="0" y="0"/>
              <a:ext cx="4752528" cy="549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11" name="TextBox 8"/>
            <p:cNvSpPr>
              <a:spLocks noChangeArrowheads="1"/>
            </p:cNvSpPr>
            <p:nvPr/>
          </p:nvSpPr>
          <p:spPr bwMode="auto">
            <a:xfrm>
              <a:off x="764955" y="98612"/>
              <a:ext cx="3456384" cy="4069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Kết luận 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  <a:sym typeface="Microsoft YaHei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j-lt"/>
              </a:rPr>
              <a:t>Abc</a:t>
            </a:r>
            <a:endParaRPr lang="zh-CN" altLang="en-US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726A13-AF39-4473-9B03-D1E81C8CC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193" y="1031192"/>
            <a:ext cx="8779613" cy="479561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11863" y="4428367"/>
            <a:ext cx="5252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Củng cố bài học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Click="0">
        <p15:prstTrans prst="airplane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thực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3A6E8A3-327E-48CA-83F8-01A6B152F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619" y="818707"/>
            <a:ext cx="8623004" cy="4245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35EA9D3-56F7-4C69-B77D-F5D286224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225" y="323850"/>
            <a:ext cx="7067550" cy="621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65B53C-8AFB-4506-9484-6C1157BCD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551" y="385763"/>
            <a:ext cx="7096125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670" y="0"/>
            <a:ext cx="8195945" cy="681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33"/>
          <p:cNvSpPr txBox="1"/>
          <p:nvPr/>
        </p:nvSpPr>
        <p:spPr>
          <a:xfrm>
            <a:off x="2456815" y="398145"/>
            <a:ext cx="31311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-150" normalizeH="0" baseline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Em</a:t>
            </a:r>
            <a:r>
              <a:rPr kumimoji="0" lang="en-US" altLang="zh-CN" sz="3200" b="0" i="0" u="none" strike="noStrike" kern="1200" cap="none" spc="-150" normalizeH="0" baseline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-150" normalizeH="0" baseline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đã</a:t>
            </a:r>
            <a:r>
              <a:rPr kumimoji="0" lang="en-US" altLang="zh-CN" sz="3200" b="0" i="0" u="none" strike="noStrike" kern="1200" cap="none" spc="-150" normalizeH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-150" normalizeH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mua</a:t>
            </a:r>
            <a:r>
              <a:rPr kumimoji="0" lang="en-US" altLang="zh-CN" sz="3200" b="0" i="0" u="none" strike="noStrike" kern="1200" cap="none" spc="-150" normalizeH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-150" normalizeH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được</a:t>
            </a:r>
            <a:r>
              <a:rPr kumimoji="0" lang="en-US" altLang="zh-CN" sz="3200" b="0" i="0" u="none" strike="noStrike" kern="1200" cap="none" spc="-150" normalizeH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-150" normalizeH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những</a:t>
            </a:r>
            <a:r>
              <a:rPr kumimoji="0" lang="en-US" altLang="zh-CN" sz="3200" b="0" i="0" u="none" strike="noStrike" kern="1200" cap="none" spc="-150" normalizeH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-150" normalizeH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hàng</a:t>
            </a:r>
            <a:r>
              <a:rPr kumimoji="0" lang="en-US" altLang="zh-CN" sz="3200" b="0" i="0" u="none" strike="noStrike" kern="1200" cap="none" spc="-150" normalizeH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-150" normalizeH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hóa</a:t>
            </a:r>
            <a:r>
              <a:rPr kumimoji="0" lang="en-US" altLang="zh-CN" sz="3200" b="0" i="0" u="none" strike="noStrike" kern="1200" cap="none" spc="-150" normalizeH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-150" normalizeH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nào</a:t>
            </a:r>
            <a:r>
              <a:rPr kumimoji="0" lang="en-US" altLang="zh-CN" sz="3200" b="0" i="0" u="none" strike="noStrike" kern="1200" cap="none" spc="-150" normalizeH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? Mua ở </a:t>
            </a:r>
            <a:r>
              <a:rPr kumimoji="0" lang="en-US" altLang="zh-CN" sz="3200" b="0" i="0" u="none" strike="noStrike" kern="1200" cap="none" spc="-150" normalizeH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đâu</a:t>
            </a:r>
            <a:r>
              <a:rPr kumimoji="0" lang="en-US" altLang="zh-CN" sz="3200" b="0" i="0" u="none" strike="noStrike" kern="1200" cap="none" spc="-150" normalizeH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?</a:t>
            </a:r>
            <a:endParaRPr kumimoji="0" lang="zh-CN" altLang="en-US" sz="3200" b="0" i="0" u="none" strike="noStrike" kern="1200" cap="none" spc="-150" normalizeH="0" baseline="0" noProof="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uLnTx/>
              <a:uFillTx/>
              <a:latin typeface="Arial"/>
              <a:ea typeface="方正卡通简体" panose="03000509000000000000" pitchFamily="65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pSp>
        <p:nvGrpSpPr>
          <p:cNvPr id="12" name="组合 11"/>
          <p:cNvGrpSpPr/>
          <p:nvPr/>
        </p:nvGrpSpPr>
        <p:grpSpPr>
          <a:xfrm>
            <a:off x="2934586" y="-237490"/>
            <a:ext cx="6358270" cy="2327275"/>
            <a:chOff x="3829526" y="-390049"/>
            <a:chExt cx="2318891" cy="2133600"/>
          </a:xfrm>
          <a:solidFill>
            <a:srgbClr val="FFC000"/>
          </a:solidFill>
        </p:grpSpPr>
        <p:sp>
          <p:nvSpPr>
            <p:cNvPr id="17" name="泪滴形 16"/>
            <p:cNvSpPr/>
            <p:nvPr/>
          </p:nvSpPr>
          <p:spPr bwMode="auto">
            <a:xfrm rot="10800000">
              <a:off x="3829526" y="-390049"/>
              <a:ext cx="2133600" cy="2133600"/>
            </a:xfrm>
            <a:prstGeom prst="teardrop">
              <a:avLst/>
            </a:prstGeom>
            <a:grpFill/>
            <a:ln w="381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rPr>
                <a:t> 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08824" y="61122"/>
              <a:ext cx="2139593" cy="128807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Khi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mua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hàng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hóa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em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cần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lưu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 ý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điều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gì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?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23926" y="2499601"/>
            <a:ext cx="87102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hàng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hóa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cần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lưu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ý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về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mẫu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chất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lượng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sản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phẩm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cả</a:t>
            </a:r>
            <a:r>
              <a:rPr lang="en-US" sz="3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/>
              </a:rPr>
              <a:t>sao</a:t>
            </a:r>
            <a:r>
              <a:rPr lang="en-US" sz="3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/>
              </a:rPr>
              <a:t>cho</a:t>
            </a:r>
            <a:r>
              <a:rPr lang="en-US" sz="3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/>
              </a:rPr>
              <a:t>phù</a:t>
            </a:r>
            <a:r>
              <a:rPr lang="en-US" sz="3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/>
              </a:rPr>
              <a:t>hợp</a:t>
            </a:r>
            <a:r>
              <a:rPr lang="en-US" sz="3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/>
              </a:rPr>
              <a:t>với</a:t>
            </a:r>
            <a:r>
              <a:rPr lang="en-US" sz="3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/>
              </a:rPr>
              <a:t>nhu</a:t>
            </a:r>
            <a:r>
              <a:rPr lang="en-US" sz="3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/>
              </a:rPr>
              <a:t>cầu</a:t>
            </a:r>
            <a:r>
              <a:rPr lang="en-US" sz="3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/>
              </a:rPr>
              <a:t>của</a:t>
            </a:r>
            <a:r>
              <a:rPr lang="en-US" sz="3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/>
              </a:rPr>
              <a:t>mình</a:t>
            </a:r>
            <a:r>
              <a:rPr lang="en-US" sz="3600" dirty="0">
                <a:solidFill>
                  <a:prstClr val="black"/>
                </a:solidFill>
                <a:latin typeface="Arial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Content Placeholder 5" descr="logohtchua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0700" y="88265"/>
            <a:ext cx="1511300" cy="13944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71220" y="0"/>
            <a:ext cx="10082530" cy="688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Kể tên những hàng hóa cần thiết cho cuộc sống của gia đình em</a:t>
            </a:r>
          </a:p>
        </p:txBody>
      </p:sp>
      <p:pic>
        <p:nvPicPr>
          <p:cNvPr id="3" name="Content Placeholder 2" descr="mo-cua-hang-tap-hoa-tai-nha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9190" y="806450"/>
            <a:ext cx="7625080" cy="461581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499870" y="5741035"/>
            <a:ext cx="10082530" cy="6889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Nếu thiếu hàng hóa đó thì cuộc sống của em và gia đình như thế nào?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229</Words>
  <Application>Microsoft Office PowerPoint</Application>
  <PresentationFormat>Widescreen</PresentationFormat>
  <Paragraphs>24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等线</vt:lpstr>
      <vt:lpstr>Microsoft YaHei</vt:lpstr>
      <vt:lpstr>Arial</vt:lpstr>
      <vt:lpstr>Calibri</vt:lpstr>
      <vt:lpstr>Calibri Light</vt:lpstr>
      <vt:lpstr>iCiel Mijas</vt:lpstr>
      <vt:lpstr>Times New Roman</vt:lpstr>
      <vt:lpstr>字魂59号-创粗黑</vt:lpstr>
      <vt:lpstr>方正卡通简体</vt:lpstr>
      <vt:lpstr>1_Office Theme</vt:lpstr>
      <vt:lpstr>Office 主题​​</vt:lpstr>
      <vt:lpstr>2_Office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6</cp:revision>
  <dcterms:created xsi:type="dcterms:W3CDTF">2021-06-05T01:57:50Z</dcterms:created>
  <dcterms:modified xsi:type="dcterms:W3CDTF">2024-11-28T14:22:04Z</dcterms:modified>
</cp:coreProperties>
</file>