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41" r:id="rId2"/>
    <p:sldMasterId id="2147483841" r:id="rId3"/>
  </p:sldMasterIdLst>
  <p:notesMasterIdLst>
    <p:notesMasterId r:id="rId21"/>
  </p:notesMasterIdLst>
  <p:sldIdLst>
    <p:sldId id="379" r:id="rId4"/>
    <p:sldId id="347" r:id="rId5"/>
    <p:sldId id="372" r:id="rId6"/>
    <p:sldId id="381" r:id="rId7"/>
    <p:sldId id="339" r:id="rId8"/>
    <p:sldId id="364" r:id="rId9"/>
    <p:sldId id="363" r:id="rId10"/>
    <p:sldId id="361" r:id="rId11"/>
    <p:sldId id="366" r:id="rId12"/>
    <p:sldId id="362" r:id="rId13"/>
    <p:sldId id="342" r:id="rId14"/>
    <p:sldId id="367" r:id="rId15"/>
    <p:sldId id="378" r:id="rId16"/>
    <p:sldId id="375" r:id="rId17"/>
    <p:sldId id="376" r:id="rId18"/>
    <p:sldId id="377" r:id="rId19"/>
    <p:sldId id="3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>
    <p:extLst>
      <p:ext uri="{19B8F6BF-5375-455C-9EA6-DF929625EA0E}">
        <p15:presenceInfo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F4FF6-0C19-4085-A24B-D7CC56FA1061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FED00-B1CD-41CE-8CCC-0E16A0702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38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657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FED00-B1CD-41CE-8CCC-0E16A0702E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58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FED00-B1CD-41CE-8CCC-0E16A0702E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41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FED00-B1CD-41CE-8CCC-0E16A0702E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41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FED00-B1CD-41CE-8CCC-0E16A0702E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88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FED00-B1CD-41CE-8CCC-0E16A0702E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88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FED00-B1CD-41CE-8CCC-0E16A0702E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73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FED00-B1CD-41CE-8CCC-0E16A0702E6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36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 t="22307" r="34059" b="21468"/>
          <a:stretch/>
        </p:blipFill>
        <p:spPr>
          <a:xfrm>
            <a:off x="0" y="0"/>
            <a:ext cx="824248" cy="80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2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 t="22307" r="34059" b="21468"/>
          <a:stretch/>
        </p:blipFill>
        <p:spPr>
          <a:xfrm>
            <a:off x="0" y="0"/>
            <a:ext cx="824248" cy="80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380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 t="22307" r="34059" b="21468"/>
          <a:stretch/>
        </p:blipFill>
        <p:spPr>
          <a:xfrm>
            <a:off x="0" y="0"/>
            <a:ext cx="824248" cy="80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051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 t="22307" r="34059" b="21468"/>
          <a:stretch/>
        </p:blipFill>
        <p:spPr>
          <a:xfrm>
            <a:off x="0" y="0"/>
            <a:ext cx="824248" cy="80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12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0" y="2130260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6" y="1879377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0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2" y="4825113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 t="22307" r="34059" b="21468"/>
          <a:stretch/>
        </p:blipFill>
        <p:spPr>
          <a:xfrm>
            <a:off x="0" y="0"/>
            <a:ext cx="824248" cy="80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9984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 t="22307" r="34059" b="21468"/>
          <a:stretch/>
        </p:blipFill>
        <p:spPr>
          <a:xfrm>
            <a:off x="0" y="0"/>
            <a:ext cx="824248" cy="80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89956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 t="22307" r="34059" b="21468"/>
          <a:stretch/>
        </p:blipFill>
        <p:spPr>
          <a:xfrm>
            <a:off x="0" y="0"/>
            <a:ext cx="824248" cy="80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0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 t="22307" r="34059" b="21468"/>
          <a:stretch/>
        </p:blipFill>
        <p:spPr>
          <a:xfrm>
            <a:off x="0" y="0"/>
            <a:ext cx="824248" cy="80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71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 t="22307" r="34059" b="21468"/>
          <a:stretch/>
        </p:blipFill>
        <p:spPr>
          <a:xfrm>
            <a:off x="0" y="0"/>
            <a:ext cx="824248" cy="80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687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 t="22307" r="34059" b="21468"/>
          <a:stretch/>
        </p:blipFill>
        <p:spPr>
          <a:xfrm>
            <a:off x="0" y="0"/>
            <a:ext cx="824248" cy="80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25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 t="22307" r="34059" b="21468"/>
          <a:stretch/>
        </p:blipFill>
        <p:spPr>
          <a:xfrm>
            <a:off x="0" y="0"/>
            <a:ext cx="824248" cy="80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4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 t="22307" r="34059" b="21468"/>
          <a:stretch/>
        </p:blipFill>
        <p:spPr>
          <a:xfrm>
            <a:off x="0" y="0"/>
            <a:ext cx="824248" cy="80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59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 t="22307" r="34059" b="21468"/>
          <a:stretch/>
        </p:blipFill>
        <p:spPr>
          <a:xfrm>
            <a:off x="0" y="0"/>
            <a:ext cx="824248" cy="80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134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5300"/>
            <a:ext cx="823031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78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32" y="151592"/>
            <a:ext cx="823031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11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 t="22307" r="34059" b="21468"/>
          <a:stretch/>
        </p:blipFill>
        <p:spPr>
          <a:xfrm>
            <a:off x="0" y="0"/>
            <a:ext cx="824248" cy="80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730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 t="22307" r="34059" b="21468"/>
          <a:stretch/>
        </p:blipFill>
        <p:spPr>
          <a:xfrm>
            <a:off x="0" y="0"/>
            <a:ext cx="824248" cy="80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159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 t="22307" r="34059" b="21468"/>
          <a:stretch/>
        </p:blipFill>
        <p:spPr>
          <a:xfrm>
            <a:off x="0" y="0"/>
            <a:ext cx="824248" cy="80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81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 t="22307" r="34059" b="21468"/>
          <a:stretch/>
        </p:blipFill>
        <p:spPr>
          <a:xfrm>
            <a:off x="0" y="0"/>
            <a:ext cx="824248" cy="80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12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 t="22307" r="34059" b="21468"/>
          <a:stretch/>
        </p:blipFill>
        <p:spPr>
          <a:xfrm>
            <a:off x="0" y="0"/>
            <a:ext cx="824248" cy="80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86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 t="22307" r="34059" b="21468"/>
          <a:stretch/>
        </p:blipFill>
        <p:spPr>
          <a:xfrm>
            <a:off x="0" y="0"/>
            <a:ext cx="824248" cy="80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868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 t="22307" r="34059" b="21468"/>
          <a:stretch/>
        </p:blipFill>
        <p:spPr>
          <a:xfrm>
            <a:off x="0" y="0"/>
            <a:ext cx="824248" cy="80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2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 t="22307" r="34059" b="21468"/>
          <a:stretch/>
        </p:blipFill>
        <p:spPr>
          <a:xfrm>
            <a:off x="0" y="0"/>
            <a:ext cx="824248" cy="80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510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 t="22307" r="34059" b="21468"/>
          <a:stretch/>
        </p:blipFill>
        <p:spPr>
          <a:xfrm>
            <a:off x="0" y="0"/>
            <a:ext cx="824248" cy="80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839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 t="22307" r="34059" b="21468"/>
          <a:stretch/>
        </p:blipFill>
        <p:spPr>
          <a:xfrm>
            <a:off x="0" y="0"/>
            <a:ext cx="824248" cy="80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028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 t="22307" r="34059" b="21468"/>
          <a:stretch/>
        </p:blipFill>
        <p:spPr>
          <a:xfrm>
            <a:off x="0" y="0"/>
            <a:ext cx="824248" cy="80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238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 t="22307" r="34059" b="21468"/>
          <a:stretch/>
        </p:blipFill>
        <p:spPr>
          <a:xfrm>
            <a:off x="0" y="0"/>
            <a:ext cx="824248" cy="80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016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 t="22307" r="34059" b="21468"/>
          <a:stretch/>
        </p:blipFill>
        <p:spPr>
          <a:xfrm>
            <a:off x="0" y="0"/>
            <a:ext cx="824248" cy="80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445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 t="22307" r="34059" b="21468"/>
          <a:stretch/>
        </p:blipFill>
        <p:spPr>
          <a:xfrm>
            <a:off x="0" y="0"/>
            <a:ext cx="824248" cy="80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183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 t="22307" r="34059" b="21468"/>
          <a:stretch/>
        </p:blipFill>
        <p:spPr>
          <a:xfrm>
            <a:off x="0" y="0"/>
            <a:ext cx="824248" cy="80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10609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 t="22307" r="34059" b="21468"/>
          <a:stretch/>
        </p:blipFill>
        <p:spPr>
          <a:xfrm>
            <a:off x="0" y="0"/>
            <a:ext cx="824248" cy="80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09427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 t="22307" r="34059" b="21468"/>
          <a:stretch/>
        </p:blipFill>
        <p:spPr>
          <a:xfrm>
            <a:off x="0" y="0"/>
            <a:ext cx="824248" cy="80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53057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 t="22307" r="34059" b="21468"/>
          <a:stretch/>
        </p:blipFill>
        <p:spPr>
          <a:xfrm>
            <a:off x="0" y="0"/>
            <a:ext cx="824248" cy="80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1631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 t="22307" r="34059" b="21468"/>
          <a:stretch/>
        </p:blipFill>
        <p:spPr>
          <a:xfrm>
            <a:off x="0" y="0"/>
            <a:ext cx="824248" cy="80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828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 t="22307" r="34059" b="21468"/>
          <a:stretch/>
        </p:blipFill>
        <p:spPr>
          <a:xfrm>
            <a:off x="0" y="0"/>
            <a:ext cx="824248" cy="80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79361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 t="22307" r="34059" b="21468"/>
          <a:stretch/>
        </p:blipFill>
        <p:spPr>
          <a:xfrm>
            <a:off x="0" y="0"/>
            <a:ext cx="824248" cy="80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847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 t="22307" r="34059" b="21468"/>
          <a:stretch/>
        </p:blipFill>
        <p:spPr>
          <a:xfrm>
            <a:off x="0" y="0"/>
            <a:ext cx="824248" cy="80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27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 t="22307" r="34059" b="21468"/>
          <a:stretch/>
        </p:blipFill>
        <p:spPr>
          <a:xfrm>
            <a:off x="0" y="0"/>
            <a:ext cx="824248" cy="80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9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 t="22307" r="34059" b="21468"/>
          <a:stretch/>
        </p:blipFill>
        <p:spPr>
          <a:xfrm>
            <a:off x="0" y="0"/>
            <a:ext cx="824248" cy="80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91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 t="22307" r="34059" b="21468"/>
          <a:stretch/>
        </p:blipFill>
        <p:spPr>
          <a:xfrm>
            <a:off x="0" y="0"/>
            <a:ext cx="824248" cy="80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2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 t="22307" r="34059" b="21468"/>
          <a:stretch/>
        </p:blipFill>
        <p:spPr>
          <a:xfrm>
            <a:off x="0" y="0"/>
            <a:ext cx="824248" cy="80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01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 t="22307" r="34059" b="21468"/>
          <a:stretch/>
        </p:blipFill>
        <p:spPr>
          <a:xfrm>
            <a:off x="0" y="0"/>
            <a:ext cx="824248" cy="80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44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 t="22307" r="34059" b="21468"/>
          <a:stretch/>
        </p:blipFill>
        <p:spPr>
          <a:xfrm>
            <a:off x="0" y="0"/>
            <a:ext cx="824248" cy="80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688" r:id="rId12"/>
    <p:sldLayoutId id="2147483767" r:id="rId13"/>
    <p:sldLayoutId id="2147483793" r:id="rId14"/>
    <p:sldLayoutId id="2147483794" r:id="rId15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 t="22307" r="34059" b="21468"/>
          <a:stretch/>
        </p:blipFill>
        <p:spPr>
          <a:xfrm>
            <a:off x="0" y="0"/>
            <a:ext cx="824248" cy="80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6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 t="22307" r="34059" b="21468"/>
          <a:stretch/>
        </p:blipFill>
        <p:spPr>
          <a:xfrm>
            <a:off x="0" y="0"/>
            <a:ext cx="824248" cy="80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5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17.xml"/><Relationship Id="rId3" Type="http://schemas.openxmlformats.org/officeDocument/2006/relationships/slide" Target="slide14.xml"/><Relationship Id="rId7" Type="http://schemas.openxmlformats.org/officeDocument/2006/relationships/image" Target="../media/image16.png"/><Relationship Id="rId12" Type="http://schemas.openxmlformats.org/officeDocument/2006/relationships/image" Target="../media/image20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7.xml"/><Relationship Id="rId6" Type="http://schemas.openxmlformats.org/officeDocument/2006/relationships/slide" Target="slide15.xml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1.gif"/><Relationship Id="rId7" Type="http://schemas.openxmlformats.org/officeDocument/2006/relationships/image" Target="../media/image24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3.gif"/><Relationship Id="rId5" Type="http://schemas.openxmlformats.org/officeDocument/2006/relationships/slide" Target="slide13.xml"/><Relationship Id="rId4" Type="http://schemas.openxmlformats.org/officeDocument/2006/relationships/image" Target="../media/image22.jpeg"/><Relationship Id="rId9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27.gif"/><Relationship Id="rId3" Type="http://schemas.openxmlformats.org/officeDocument/2006/relationships/audio" Target="../media/audio2.wav"/><Relationship Id="rId7" Type="http://schemas.openxmlformats.org/officeDocument/2006/relationships/image" Target="../media/image22.jpeg"/><Relationship Id="rId12" Type="http://schemas.openxmlformats.org/officeDocument/2006/relationships/image" Target="../media/image26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7.png"/><Relationship Id="rId11" Type="http://schemas.openxmlformats.org/officeDocument/2006/relationships/image" Target="../media/image25.gif"/><Relationship Id="rId5" Type="http://schemas.openxmlformats.org/officeDocument/2006/relationships/image" Target="../media/image16.png"/><Relationship Id="rId10" Type="http://schemas.openxmlformats.org/officeDocument/2006/relationships/image" Target="../media/image24.gif"/><Relationship Id="rId4" Type="http://schemas.openxmlformats.org/officeDocument/2006/relationships/image" Target="../media/image21.gif"/><Relationship Id="rId9" Type="http://schemas.openxmlformats.org/officeDocument/2006/relationships/image" Target="../media/image23.gif"/><Relationship Id="rId14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1.gif"/><Relationship Id="rId7" Type="http://schemas.openxmlformats.org/officeDocument/2006/relationships/image" Target="../media/image24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3.gif"/><Relationship Id="rId5" Type="http://schemas.openxmlformats.org/officeDocument/2006/relationships/slide" Target="slide13.xml"/><Relationship Id="rId4" Type="http://schemas.openxmlformats.org/officeDocument/2006/relationships/image" Target="../media/image22.jpeg"/><Relationship Id="rId9" Type="http://schemas.openxmlformats.org/officeDocument/2006/relationships/image" Target="../media/image26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5.gif"/><Relationship Id="rId18" Type="http://schemas.openxmlformats.org/officeDocument/2006/relationships/image" Target="../media/image38.png"/><Relationship Id="rId26" Type="http://schemas.openxmlformats.org/officeDocument/2006/relationships/image" Target="../media/image43.png"/><Relationship Id="rId3" Type="http://schemas.openxmlformats.org/officeDocument/2006/relationships/image" Target="../media/image29.gif"/><Relationship Id="rId21" Type="http://schemas.openxmlformats.org/officeDocument/2006/relationships/image" Target="../media/image40.gif"/><Relationship Id="rId34" Type="http://schemas.microsoft.com/office/2007/relationships/hdphoto" Target="../media/hdphoto13.wdp"/><Relationship Id="rId7" Type="http://schemas.microsoft.com/office/2007/relationships/hdphoto" Target="../media/hdphoto2.wdp"/><Relationship Id="rId12" Type="http://schemas.openxmlformats.org/officeDocument/2006/relationships/image" Target="../media/image34.gif"/><Relationship Id="rId17" Type="http://schemas.microsoft.com/office/2007/relationships/hdphoto" Target="../media/hdphoto6.wdp"/><Relationship Id="rId25" Type="http://schemas.microsoft.com/office/2007/relationships/hdphoto" Target="../media/hdphoto9.wdp"/><Relationship Id="rId3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7.png"/><Relationship Id="rId20" Type="http://schemas.microsoft.com/office/2007/relationships/hdphoto" Target="../media/hdphoto7.wdp"/><Relationship Id="rId29" Type="http://schemas.microsoft.com/office/2007/relationships/hdphoto" Target="../media/hdphoto11.wdp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1.png"/><Relationship Id="rId11" Type="http://schemas.microsoft.com/office/2007/relationships/hdphoto" Target="../media/hdphoto4.wdp"/><Relationship Id="rId24" Type="http://schemas.openxmlformats.org/officeDocument/2006/relationships/image" Target="../media/image42.png"/><Relationship Id="rId32" Type="http://schemas.openxmlformats.org/officeDocument/2006/relationships/image" Target="../media/image46.gif"/><Relationship Id="rId5" Type="http://schemas.microsoft.com/office/2007/relationships/hdphoto" Target="../media/hdphoto1.wdp"/><Relationship Id="rId15" Type="http://schemas.microsoft.com/office/2007/relationships/hdphoto" Target="../media/hdphoto5.wdp"/><Relationship Id="rId23" Type="http://schemas.microsoft.com/office/2007/relationships/hdphoto" Target="../media/hdphoto8.wdp"/><Relationship Id="rId28" Type="http://schemas.openxmlformats.org/officeDocument/2006/relationships/image" Target="../media/image44.png"/><Relationship Id="rId10" Type="http://schemas.openxmlformats.org/officeDocument/2006/relationships/image" Target="../media/image33.png"/><Relationship Id="rId19" Type="http://schemas.openxmlformats.org/officeDocument/2006/relationships/image" Target="../media/image39.png"/><Relationship Id="rId31" Type="http://schemas.microsoft.com/office/2007/relationships/hdphoto" Target="../media/hdphoto12.wdp"/><Relationship Id="rId4" Type="http://schemas.openxmlformats.org/officeDocument/2006/relationships/image" Target="../media/image30.png"/><Relationship Id="rId9" Type="http://schemas.microsoft.com/office/2007/relationships/hdphoto" Target="../media/hdphoto3.wdp"/><Relationship Id="rId14" Type="http://schemas.openxmlformats.org/officeDocument/2006/relationships/image" Target="../media/image36.png"/><Relationship Id="rId22" Type="http://schemas.openxmlformats.org/officeDocument/2006/relationships/image" Target="../media/image41.png"/><Relationship Id="rId27" Type="http://schemas.microsoft.com/office/2007/relationships/hdphoto" Target="../media/hdphoto10.wdp"/><Relationship Id="rId30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03384"/>
            <a:ext cx="12192000" cy="2759515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303" y="3643593"/>
            <a:ext cx="3679782" cy="2985618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66967" y="4468698"/>
            <a:ext cx="2830073" cy="2028885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5486869" y="6209424"/>
            <a:ext cx="1624922" cy="576318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5957" y="0"/>
            <a:ext cx="2436043" cy="12704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8503" y="148246"/>
            <a:ext cx="9039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</a:t>
            </a:r>
            <a:r>
              <a:rPr lang="en-US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QUỐC TUẤN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734581" y="2809365"/>
            <a:ext cx="15732320" cy="15013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CHÀO MỪNG QUÝ THẦY CÔ </a:t>
            </a:r>
          </a:p>
          <a:p>
            <a:pPr algn="ctr"/>
            <a:r>
              <a:rPr lang="en-US" sz="54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ĐẾN VỚI TIẾNG VIỆT 2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25041" y="4336140"/>
            <a:ext cx="6830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Tạ Thị Thắm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48049" y="3333145"/>
            <a:ext cx="9871613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tập: Mở rộng vốn từ về đồ chơi; Dấu phẩy</a:t>
            </a:r>
            <a:endParaRPr lang="en-US" sz="3600" b="1" cap="none" spc="0" dirty="0" smtClean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9490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22" grpId="0"/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B97C25-A9F4-4EAF-9947-50BB4B3B1F1C}"/>
              </a:ext>
            </a:extLst>
          </p:cNvPr>
          <p:cNvSpPr txBox="1"/>
          <p:nvPr/>
        </p:nvSpPr>
        <p:spPr>
          <a:xfrm>
            <a:off x="867303" y="2926679"/>
            <a:ext cx="10450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 i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 </a:t>
            </a:r>
            <a:r>
              <a:rPr lang="vi-VN" sz="3200" b="0" i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 đồ chơi ô tô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máy bay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vi-VN" sz="3200" b="0" i="0" dirty="0">
              <a:solidFill>
                <a:srgbClr val="000000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Bố dạy em làm đèn ông sao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 diều giấy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vi-VN" sz="3200" b="0" i="0" dirty="0">
              <a:solidFill>
                <a:srgbClr val="000000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Các bạn đá bóng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 đá cầu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 nhảy dây trên sân </a:t>
            </a:r>
            <a:r>
              <a:rPr lang="vi-VN" sz="3200" b="0" i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vi-VN" sz="3200" b="0" i="0" dirty="0">
              <a:solidFill>
                <a:srgbClr val="000000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9F3E92-0227-4124-ACDE-3CACE15EE2EA}"/>
              </a:ext>
            </a:extLst>
          </p:cNvPr>
          <p:cNvSpPr txBox="1"/>
          <p:nvPr/>
        </p:nvSpPr>
        <p:spPr>
          <a:xfrm>
            <a:off x="1483165" y="262857"/>
            <a:ext cx="89421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</a:t>
            </a:r>
            <a:r>
              <a:rPr lang="en-US" sz="2800" b="1" i="0" err="1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</a:t>
            </a:r>
            <a:r>
              <a:rPr lang="en-US" sz="2800" b="1" i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Năm</a:t>
            </a:r>
            <a:r>
              <a:rPr lang="en-US" sz="2800" b="1" i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i="0" err="1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2800" b="1" i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5</a:t>
            </a:r>
            <a:r>
              <a:rPr lang="en-US" sz="2800" b="1" i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tháng</a:t>
            </a:r>
            <a:r>
              <a:rPr lang="en-US" sz="2800" b="1" i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12 </a:t>
            </a:r>
            <a:r>
              <a:rPr lang="en-US" sz="2800" b="1" i="0" err="1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năm</a:t>
            </a:r>
            <a:r>
              <a:rPr lang="en-US" sz="2800" b="1" i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2025</a:t>
            </a:r>
            <a:endParaRPr lang="en-US" sz="2800" b="1" i="0" dirty="0" smtClean="0">
              <a:solidFill>
                <a:srgbClr val="000000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               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iệt</a:t>
            </a:r>
            <a:endParaRPr lang="en-US" sz="2800" b="1" dirty="0" smtClean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Luyện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Mở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vốn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;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phẩy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F3E92-0227-4124-ACDE-3CACE15EE2EA}"/>
              </a:ext>
            </a:extLst>
          </p:cNvPr>
          <p:cNvSpPr txBox="1"/>
          <p:nvPr/>
        </p:nvSpPr>
        <p:spPr>
          <a:xfrm>
            <a:off x="443348" y="1647852"/>
            <a:ext cx="1112519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phẩy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endParaRPr lang="en-US" sz="40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B97C25-A9F4-4EAF-9947-50BB4B3B1F1C}"/>
              </a:ext>
            </a:extLst>
          </p:cNvPr>
          <p:cNvSpPr txBox="1"/>
          <p:nvPr/>
        </p:nvSpPr>
        <p:spPr>
          <a:xfrm>
            <a:off x="453944" y="4838108"/>
            <a:ext cx="10450286" cy="107721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phẩy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ngăn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chức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năng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,…</a:t>
            </a:r>
            <a:endParaRPr lang="vi-VN" sz="3200" b="0" i="0" dirty="0">
              <a:solidFill>
                <a:srgbClr val="000000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35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5B1592-40D3-4F68-B8C0-7B2396E5707A}"/>
              </a:ext>
            </a:extLst>
          </p:cNvPr>
          <p:cNvSpPr txBox="1"/>
          <p:nvPr/>
        </p:nvSpPr>
        <p:spPr>
          <a:xfrm>
            <a:off x="690360" y="1722220"/>
            <a:ext cx="1132510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phẩy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in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nghiêng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68AE5D-9841-4A09-8F69-4875D4664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818" y="2604915"/>
            <a:ext cx="10878185" cy="18710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B86FCF-A59C-49FA-B6F6-F477B07FB418}"/>
              </a:ext>
            </a:extLst>
          </p:cNvPr>
          <p:cNvSpPr txBox="1"/>
          <p:nvPr/>
        </p:nvSpPr>
        <p:spPr>
          <a:xfrm>
            <a:off x="690361" y="4741768"/>
            <a:ext cx="107673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i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C</a:t>
            </a:r>
            <a:r>
              <a:rPr lang="vi-VN" sz="40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 nhận được bao nhiêu là quà: búp </a:t>
            </a:r>
            <a:r>
              <a:rPr lang="vi-VN" sz="40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 </a:t>
            </a:r>
            <a:r>
              <a:rPr lang="vi-VN" sz="40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hộp đựng </a:t>
            </a:r>
            <a:r>
              <a:rPr lang="vi-VN" sz="40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bút </a:t>
            </a:r>
            <a:r>
              <a:rPr lang="vi-VN" sz="40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 hồ báo thức và chiếc nơ hồng</a:t>
            </a:r>
            <a:r>
              <a:rPr lang="en-US" sz="40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F3E92-0227-4124-ACDE-3CACE15EE2EA}"/>
              </a:ext>
            </a:extLst>
          </p:cNvPr>
          <p:cNvSpPr txBox="1"/>
          <p:nvPr/>
        </p:nvSpPr>
        <p:spPr>
          <a:xfrm>
            <a:off x="1483165" y="262857"/>
            <a:ext cx="89421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</a:t>
            </a:r>
            <a:r>
              <a:rPr lang="en-US" sz="2800" b="1" i="0" err="1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</a:t>
            </a:r>
            <a:r>
              <a:rPr lang="en-US" sz="2800" b="1" i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Năm</a:t>
            </a:r>
            <a:r>
              <a:rPr lang="en-US" sz="2800" b="1" i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i="0" err="1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2800" b="1" i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5</a:t>
            </a:r>
            <a:r>
              <a:rPr lang="en-US" sz="2800" b="1" i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tháng</a:t>
            </a:r>
            <a:r>
              <a:rPr lang="en-US" sz="2800" b="1" i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12 </a:t>
            </a:r>
            <a:r>
              <a:rPr lang="en-US" sz="2800" b="1" i="0" err="1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năm</a:t>
            </a:r>
            <a:r>
              <a:rPr lang="en-US" sz="2800" b="1" i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2024</a:t>
            </a:r>
            <a:endParaRPr lang="en-US" sz="2800" b="1" i="0" dirty="0" smtClean="0">
              <a:solidFill>
                <a:srgbClr val="000000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                </a:t>
            </a:r>
            <a:r>
              <a:rPr lang="en-US" sz="2800" b="1" u="sng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2800" b="1" u="sng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</a:t>
            </a:r>
            <a:r>
              <a:rPr lang="en-US" sz="2800" b="1" u="sng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iệt</a:t>
            </a:r>
            <a:endParaRPr lang="en-US" sz="2800" b="1" u="sng" dirty="0" smtClean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Luyện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Mở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vốn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;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phẩy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438400" y="2299280"/>
            <a:ext cx="1870372" cy="73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811491" y="2230583"/>
            <a:ext cx="2757054" cy="554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54225" y="2306620"/>
            <a:ext cx="12746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81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5B1592-40D3-4F68-B8C0-7B2396E5707A}"/>
              </a:ext>
            </a:extLst>
          </p:cNvPr>
          <p:cNvSpPr txBox="1"/>
          <p:nvPr/>
        </p:nvSpPr>
        <p:spPr>
          <a:xfrm>
            <a:off x="637207" y="2226514"/>
            <a:ext cx="1136083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phẩy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in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nghiêng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68AE5D-9841-4A09-8F69-4875D4664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9" y="2906411"/>
            <a:ext cx="11665528" cy="14277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B86FCF-A59C-49FA-B6F6-F477B07FB418}"/>
              </a:ext>
            </a:extLst>
          </p:cNvPr>
          <p:cNvSpPr txBox="1"/>
          <p:nvPr/>
        </p:nvSpPr>
        <p:spPr>
          <a:xfrm>
            <a:off x="637207" y="4490874"/>
            <a:ext cx="11166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i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C</a:t>
            </a:r>
            <a:r>
              <a:rPr lang="vi-VN" sz="28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 nhận được bao nhiêu là quà: búp bê</a:t>
            </a:r>
            <a:r>
              <a:rPr lang="vi-VN" sz="2800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r>
              <a:rPr lang="vi-VN" sz="28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hộp đựng bút</a:t>
            </a:r>
            <a:r>
              <a:rPr lang="vi-VN" sz="2800" b="1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r>
              <a:rPr lang="vi-VN" sz="28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đồng hồ báo thức và chiếc nơ hồng</a:t>
            </a:r>
            <a:r>
              <a:rPr lang="en-US" sz="28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F3E92-0227-4124-ACDE-3CACE15EE2EA}"/>
              </a:ext>
            </a:extLst>
          </p:cNvPr>
          <p:cNvSpPr txBox="1"/>
          <p:nvPr/>
        </p:nvSpPr>
        <p:spPr>
          <a:xfrm>
            <a:off x="1442059" y="420827"/>
            <a:ext cx="89421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</a:t>
            </a:r>
            <a:r>
              <a:rPr lang="en-US" sz="2800" b="1" i="0" err="1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</a:t>
            </a:r>
            <a:r>
              <a:rPr lang="en-US" sz="2800" b="1" i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Năm </a:t>
            </a:r>
            <a:r>
              <a:rPr lang="en-US" sz="2800" b="1" i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 5 </a:t>
            </a:r>
            <a:r>
              <a:rPr lang="en-US" sz="2800" b="1" i="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tháng</a:t>
            </a:r>
            <a:r>
              <a:rPr lang="en-US" sz="2800" b="1" i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12 </a:t>
            </a:r>
            <a:r>
              <a:rPr lang="en-US" sz="2800" b="1" i="0" err="1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năm</a:t>
            </a:r>
            <a:r>
              <a:rPr lang="en-US" sz="2800" b="1" i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2024</a:t>
            </a:r>
            <a:endParaRPr lang="en-US" sz="2800" b="1" i="0" dirty="0" smtClean="0">
              <a:solidFill>
                <a:srgbClr val="000000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               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iệt</a:t>
            </a:r>
            <a:endParaRPr lang="en-US" sz="2800" b="1" dirty="0" smtClean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Luyện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Mở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vốn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;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phẩy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B97C25-A9F4-4EAF-9947-50BB4B3B1F1C}"/>
              </a:ext>
            </a:extLst>
          </p:cNvPr>
          <p:cNvSpPr txBox="1"/>
          <p:nvPr/>
        </p:nvSpPr>
        <p:spPr>
          <a:xfrm>
            <a:off x="940130" y="5601658"/>
            <a:ext cx="10450286" cy="107721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320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 =&gt;D</a:t>
            </a:r>
            <a:r>
              <a:rPr lang="en-US" sz="3200" b="0" i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ấu </a:t>
            </a:r>
            <a:r>
              <a:rPr lang="en-US" sz="3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phẩy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dùng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ngăn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0" i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chức</a:t>
            </a:r>
            <a:r>
              <a:rPr lang="en-US" sz="3200" b="0" i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0" i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năng</a:t>
            </a:r>
            <a:r>
              <a:rPr lang="en-US" sz="320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dùng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liệt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kê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vi-VN" sz="3200" b="0" i="0" dirty="0">
              <a:solidFill>
                <a:srgbClr val="000000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98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DE8E057-79AF-4679-8F0F-5F578B85F19A}"/>
              </a:ext>
            </a:extLst>
          </p:cNvPr>
          <p:cNvSpPr/>
          <p:nvPr/>
        </p:nvSpPr>
        <p:spPr>
          <a:xfrm>
            <a:off x="0" y="5174659"/>
            <a:ext cx="12192000" cy="11417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73" y="3646137"/>
            <a:ext cx="1969179" cy="1743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48" y="3134028"/>
            <a:ext cx="2060627" cy="1383912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572" y="3646136"/>
            <a:ext cx="1969179" cy="17436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847" y="3134027"/>
            <a:ext cx="2060627" cy="1383912"/>
          </a:xfrm>
          <a:prstGeom prst="rect">
            <a:avLst/>
          </a:prstGeom>
        </p:spPr>
      </p:pic>
      <p:pic>
        <p:nvPicPr>
          <p:cNvPr id="12" name="Picture 11">
            <a:hlinkClick r:id="rId9" action="ppaction://hlinksldjump"/>
            <a:extLst>
              <a:ext uri="{FF2B5EF4-FFF2-40B4-BE49-F238E27FC236}">
                <a16:creationId xmlns:a16="http://schemas.microsoft.com/office/drawing/2014/main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879" y="3646136"/>
            <a:ext cx="1969179" cy="17436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154" y="3134027"/>
            <a:ext cx="2060627" cy="13839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08765"/>
            <a:ext cx="6095999" cy="3348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6308765"/>
            <a:ext cx="6095999" cy="334819"/>
          </a:xfrm>
          <a:prstGeom prst="rect">
            <a:avLst/>
          </a:prstGeom>
        </p:spPr>
      </p:pic>
      <p:sp>
        <p:nvSpPr>
          <p:cNvPr id="42" name="Flowchart: Summing Junction 41">
            <a:hlinkClick r:id="rId13" action="ppaction://hlinksldjump"/>
            <a:extLst>
              <a:ext uri="{FF2B5EF4-FFF2-40B4-BE49-F238E27FC236}">
                <a16:creationId xmlns:a16="http://schemas.microsoft.com/office/drawing/2014/main" id="{E51D645D-F5EB-48AD-9720-05E0BE57DF46}"/>
              </a:ext>
            </a:extLst>
          </p:cNvPr>
          <p:cNvSpPr/>
          <p:nvPr/>
        </p:nvSpPr>
        <p:spPr>
          <a:xfrm>
            <a:off x="11398689" y="6114928"/>
            <a:ext cx="649068" cy="649068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599765" y="536470"/>
            <a:ext cx="7351059" cy="176677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HỘP QUÀ BÍ MẬT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75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90276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5379878"/>
            <a:ext cx="2438330" cy="25097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Pentagon 30">
            <a:hlinkClick r:id="rId5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454787"/>
            <a:ext cx="2310938" cy="899514"/>
          </a:xfrm>
          <a:prstGeom prst="homePlate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843232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823479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4050645"/>
            <a:ext cx="880161" cy="84319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297353" y="1812029"/>
            <a:ext cx="68400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97353" y="2390149"/>
            <a:ext cx="5808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97353" y="2842701"/>
            <a:ext cx="6070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97353" y="3336846"/>
            <a:ext cx="6958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233469" y="2842701"/>
            <a:ext cx="540000" cy="536279"/>
          </a:xfrm>
          <a:prstGeom prst="ellipse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6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9" grpId="0" build="allAtOnce"/>
      <p:bldP spid="20" grpId="0" build="allAtOnce"/>
      <p:bldP spid="21" grpId="0" build="allAtOnce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792743" y="3920234"/>
            <a:ext cx="1620069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noProof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kumimoji="0" lang="en-US" sz="18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noProof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hộp</a:t>
            </a:r>
            <a:r>
              <a:rPr lang="en-US" b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quà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1192943" y="1752948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Hộp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quà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may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mắn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0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10889200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Chúng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5409753"/>
            <a:ext cx="2438330" cy="25097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5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484662"/>
            <a:ext cx="2310938" cy="899514"/>
          </a:xfrm>
          <a:prstGeom prst="homePlate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873107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853354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4080520"/>
            <a:ext cx="880161" cy="8431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598553" y="814507"/>
            <a:ext cx="538836" cy="458787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297353" y="1812029"/>
            <a:ext cx="68400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97353" y="2348584"/>
            <a:ext cx="5808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97353" y="2842701"/>
            <a:ext cx="60700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97353" y="3336846"/>
            <a:ext cx="69583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247324" y="2376223"/>
            <a:ext cx="540000" cy="536279"/>
          </a:xfrm>
          <a:prstGeom prst="ellipse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17371" y="2567086"/>
            <a:ext cx="748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62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53 -0.02106 L 0.1694 -0.2710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96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 animBg="1"/>
      <p:bldP spid="19" grpId="0"/>
      <p:bldP spid="20" grpId="0"/>
      <p:bldP spid="21" grpId="0"/>
      <p:bldP spid="22" grpId="0"/>
      <p:bldP spid="23" grpId="0" animBg="1"/>
      <p:bldP spid="3" grpId="0"/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8" y="2180359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69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2161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7769814" y="4881631"/>
            <a:ext cx="142611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11" y="3858491"/>
            <a:ext cx="2357489" cy="2419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/>
        </p:blipFill>
        <p:spPr>
          <a:xfrm>
            <a:off x="1677769" y="4409208"/>
            <a:ext cx="1398310" cy="155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/>
        </p:blipFill>
        <p:spPr>
          <a:xfrm>
            <a:off x="3829413" y="4458566"/>
            <a:ext cx="1228718" cy="1645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5" y="2139775"/>
            <a:ext cx="2406492" cy="24424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-107129" y="5868262"/>
            <a:ext cx="12150436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 học đến đây là kết thúc, xin chào và hẹn gặp lại</a:t>
            </a:r>
            <a:endParaRPr kumimoji="0" lang="en-US" sz="4000" b="1" i="0" u="none" strike="noStrike" kern="1200" cap="none" spc="0" normalizeH="0" baseline="0" noProof="0" dirty="0">
              <a:ln w="12700">
                <a:solidFill>
                  <a:srgbClr val="4F81BD"/>
                </a:solidFill>
                <a:prstDash val="solid"/>
              </a:ln>
              <a:pattFill prst="pct50">
                <a:fgClr>
                  <a:srgbClr val="4F81BD"/>
                </a:fgClr>
                <a:bgClr>
                  <a:srgbClr val="4F81BD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F81BD"/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9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85" y="1033966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5" y="2083458"/>
            <a:ext cx="1628244" cy="138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6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255003" y="406628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cap="none" spc="0" normalizeH="0" baseline="0" noProof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4000" b="1" i="0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sz="4000" b="1" i="0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ăm </a:t>
            </a:r>
            <a:r>
              <a:rPr kumimoji="0" lang="en-US" sz="4000" b="1" i="0" strike="noStrike" kern="1200" cap="none" spc="0" normalizeH="0" noProof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4000" b="1" i="0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en-US" sz="4000" b="1" i="0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40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12 </a:t>
            </a:r>
            <a:r>
              <a:rPr kumimoji="0" lang="en-US" sz="4000" b="1" i="0" strike="noStrike" kern="1200" cap="none" spc="0" normalizeH="0" noProof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4000" b="1" i="0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2024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1577377" y="1237818"/>
            <a:ext cx="8220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en-US" sz="40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40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en-US" sz="40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iệt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1724923" y="2014141"/>
            <a:ext cx="8333477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</a:t>
            </a:r>
            <a:r>
              <a:rPr kumimoji="0" lang="en-US" sz="96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96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96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96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37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360319" y="911755"/>
            <a:ext cx="119483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 xếp các từ sau thành câu: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243610" y="3091787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7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A9A370-DEC8-46B5-8E14-5409DF8F1F53}"/>
              </a:ext>
            </a:extLst>
          </p:cNvPr>
          <p:cNvSpPr txBox="1"/>
          <p:nvPr/>
        </p:nvSpPr>
        <p:spPr>
          <a:xfrm>
            <a:off x="692236" y="1709759"/>
            <a:ext cx="10752052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Giới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thiệu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mẫu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9F3E92-0227-4124-ACDE-3CACE15EE2EA}"/>
              </a:ext>
            </a:extLst>
          </p:cNvPr>
          <p:cNvSpPr txBox="1"/>
          <p:nvPr/>
        </p:nvSpPr>
        <p:spPr>
          <a:xfrm>
            <a:off x="1483165" y="262857"/>
            <a:ext cx="8942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</a:t>
            </a:r>
            <a:r>
              <a:rPr lang="en-US" sz="2800" b="1" i="0" err="1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</a:t>
            </a:r>
            <a:r>
              <a:rPr lang="en-US" sz="2800" b="1" i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</a:t>
            </a:r>
            <a:r>
              <a:rPr lang="en-US" sz="2800" b="1" i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ăm </a:t>
            </a:r>
            <a:r>
              <a:rPr lang="en-US" sz="2800" b="1" i="0" err="1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2800" b="1" i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5</a:t>
            </a:r>
            <a:r>
              <a:rPr lang="en-US" sz="2800" b="1" i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tháng</a:t>
            </a:r>
            <a:r>
              <a:rPr lang="en-US" sz="2800" b="1" i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12 </a:t>
            </a:r>
            <a:r>
              <a:rPr lang="en-US" sz="2800" b="1" i="0" err="1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năm</a:t>
            </a:r>
            <a:r>
              <a:rPr lang="en-US" sz="2800" b="1" i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2024</a:t>
            </a:r>
            <a:endParaRPr lang="en-US" sz="2800" b="1" i="0" dirty="0" smtClean="0">
              <a:solidFill>
                <a:srgbClr val="000000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               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iệt</a:t>
            </a:r>
            <a:endParaRPr lang="en-US" sz="2800" b="1" dirty="0" smtClean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026" name="Picture 2" descr="https://salt.tikicdn.com/cache/w1200/ts/product/4a/66/e5/149dc3b6bf0ab3d346726dc8afcf447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6" r="12552"/>
          <a:stretch/>
        </p:blipFill>
        <p:spPr bwMode="auto">
          <a:xfrm>
            <a:off x="4243388" y="2633441"/>
            <a:ext cx="3782092" cy="407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30581" y="1186539"/>
            <a:ext cx="7980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vốn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;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phẩy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71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BC1A32-CD95-410B-A809-8A0A27126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581" y="2537163"/>
            <a:ext cx="7534974" cy="43208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9F3E92-0227-4124-ACDE-3CACE15EE2EA}"/>
              </a:ext>
            </a:extLst>
          </p:cNvPr>
          <p:cNvSpPr txBox="1"/>
          <p:nvPr/>
        </p:nvSpPr>
        <p:spPr>
          <a:xfrm>
            <a:off x="1483165" y="262857"/>
            <a:ext cx="8942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</a:t>
            </a:r>
            <a:r>
              <a:rPr lang="en-US" sz="2800" b="1" i="0" err="1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</a:t>
            </a:r>
            <a:r>
              <a:rPr lang="en-US" sz="2800" b="1" i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</a:t>
            </a:r>
            <a:r>
              <a:rPr lang="en-US" sz="2800" b="1" i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ăm </a:t>
            </a:r>
            <a:r>
              <a:rPr lang="en-US" sz="2800" b="1" i="0" err="1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2800" b="1" i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5</a:t>
            </a:r>
            <a:r>
              <a:rPr lang="en-US" sz="2800" b="1" i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tháng</a:t>
            </a:r>
            <a:r>
              <a:rPr lang="en-US" sz="2800" b="1" i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12 </a:t>
            </a:r>
            <a:r>
              <a:rPr lang="en-US" sz="2800" b="1" i="0" err="1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năm</a:t>
            </a:r>
            <a:r>
              <a:rPr lang="en-US" sz="2800" b="1" i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2024</a:t>
            </a:r>
            <a:endParaRPr lang="en-US" sz="2800" b="1" i="0" dirty="0" smtClean="0">
              <a:solidFill>
                <a:srgbClr val="000000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0581" y="1186539"/>
            <a:ext cx="7980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vốn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;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phẩy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A9A370-DEC8-46B5-8E14-5409DF8F1F53}"/>
              </a:ext>
            </a:extLst>
          </p:cNvPr>
          <p:cNvSpPr txBox="1"/>
          <p:nvPr/>
        </p:nvSpPr>
        <p:spPr>
          <a:xfrm>
            <a:off x="692236" y="1709759"/>
            <a:ext cx="10752052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Giới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thiệu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mẫu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143944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589045"/>
              </p:ext>
            </p:extLst>
          </p:nvPr>
        </p:nvGraphicFramePr>
        <p:xfrm>
          <a:off x="710676" y="2577944"/>
          <a:ext cx="6429675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58864" y="2917992"/>
            <a:ext cx="2034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8864" y="3330655"/>
            <a:ext cx="2034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50307" y="3684139"/>
            <a:ext cx="2829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èn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4679" y="4081068"/>
            <a:ext cx="4247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8864" y="4477997"/>
            <a:ext cx="2034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15231" y="4918001"/>
            <a:ext cx="2034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83165" y="5273233"/>
            <a:ext cx="2034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15231" y="5645178"/>
            <a:ext cx="2034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58865" y="6070250"/>
            <a:ext cx="2034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nạ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91209" y="2943808"/>
            <a:ext cx="3206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7BC1A32-CD95-410B-A809-8A0A27126A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49" r="6153"/>
          <a:stretch/>
        </p:blipFill>
        <p:spPr>
          <a:xfrm>
            <a:off x="7495309" y="2750105"/>
            <a:ext cx="4278396" cy="384336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C9F3E92-0227-4124-ACDE-3CACE15EE2EA}"/>
              </a:ext>
            </a:extLst>
          </p:cNvPr>
          <p:cNvSpPr txBox="1"/>
          <p:nvPr/>
        </p:nvSpPr>
        <p:spPr>
          <a:xfrm>
            <a:off x="1483165" y="262857"/>
            <a:ext cx="89421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</a:t>
            </a:r>
            <a:r>
              <a:rPr lang="en-US" sz="2800" b="1" i="0" err="1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</a:t>
            </a:r>
            <a:r>
              <a:rPr lang="en-US" sz="2800" b="1" i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</a:t>
            </a:r>
            <a:r>
              <a:rPr lang="en-US" sz="2800" b="1" i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ăm </a:t>
            </a:r>
            <a:r>
              <a:rPr lang="en-US" sz="2800" b="1" i="0" err="1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2800" b="1" i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5</a:t>
            </a:r>
            <a:r>
              <a:rPr lang="en-US" sz="2800" b="1" i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tháng</a:t>
            </a:r>
            <a:r>
              <a:rPr lang="en-US" sz="2800" b="1" i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12 </a:t>
            </a:r>
            <a:r>
              <a:rPr lang="en-US" sz="2800" b="1" i="0" err="1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năm</a:t>
            </a:r>
            <a:r>
              <a:rPr lang="en-US" sz="2800" b="1" i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2024</a:t>
            </a:r>
            <a:endParaRPr lang="en-US" sz="2800" b="1" i="0" dirty="0" smtClean="0">
              <a:solidFill>
                <a:srgbClr val="000000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Mở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vốn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;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phẩy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A9A370-DEC8-46B5-8E14-5409DF8F1F53}"/>
              </a:ext>
            </a:extLst>
          </p:cNvPr>
          <p:cNvSpPr txBox="1"/>
          <p:nvPr/>
        </p:nvSpPr>
        <p:spPr>
          <a:xfrm>
            <a:off x="692236" y="1709759"/>
            <a:ext cx="10752052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Giới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thiệu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mẫu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278678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849D155-92AA-4B11-ABE9-CF484DC355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724001"/>
              </p:ext>
            </p:extLst>
          </p:nvPr>
        </p:nvGraphicFramePr>
        <p:xfrm>
          <a:off x="798945" y="643466"/>
          <a:ext cx="10594110" cy="557107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066323">
                  <a:extLst>
                    <a:ext uri="{9D8B030D-6E8A-4147-A177-3AD203B41FA5}">
                      <a16:colId xmlns:a16="http://schemas.microsoft.com/office/drawing/2014/main" val="4027742681"/>
                    </a:ext>
                  </a:extLst>
                </a:gridCol>
                <a:gridCol w="5527787">
                  <a:extLst>
                    <a:ext uri="{9D8B030D-6E8A-4147-A177-3AD203B41FA5}">
                      <a16:colId xmlns:a16="http://schemas.microsoft.com/office/drawing/2014/main" val="3628480543"/>
                    </a:ext>
                  </a:extLst>
                </a:gridCol>
              </a:tblGrid>
              <a:tr h="557107"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Đồ chơi</a:t>
                      </a:r>
                      <a:endParaRPr lang="vi-VN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2" marR="47502" marT="47502" marB="4750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2" marR="47502" marT="47502" marB="4750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68768"/>
                  </a:ext>
                </a:extLst>
              </a:tr>
              <a:tr h="5571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bóng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2" marR="47502" marT="47502" marB="4750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8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àu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pha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trắng, khối</a:t>
                      </a:r>
                      <a:r>
                        <a:rPr lang="en-US" sz="2800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cầu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2" marR="47502" marT="47502" marB="4750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308413"/>
                  </a:ext>
                </a:extLst>
              </a:tr>
              <a:tr h="5571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cái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diều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2" marR="47502" marT="47502" marB="4750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nhiều màu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2" marR="47502" marT="47502" marB="4750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132057"/>
                  </a:ext>
                </a:extLst>
              </a:tr>
              <a:tr h="5571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đèn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sao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2" marR="47502" marT="47502" marB="4750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8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5 cánh,</a:t>
                      </a:r>
                      <a:r>
                        <a:rPr lang="pt-BR" sz="2800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đẹp</a:t>
                      </a: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2" marR="47502" marT="47502" marB="4750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981149"/>
                  </a:ext>
                </a:extLst>
              </a:tr>
              <a:tr h="5571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chong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chóng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2" marR="47502" marT="47502" marB="4750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nhiều màu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2" marR="47502" marT="47502" marB="4750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310827"/>
                  </a:ext>
                </a:extLst>
              </a:tr>
              <a:tr h="5571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gấu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bông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2" marR="47502" marT="47502" marB="4750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800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n</a:t>
                      </a:r>
                      <a:r>
                        <a:rPr lang="en-US" sz="28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âu, dễ thương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2" marR="47502" marT="47502" marB="4750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806195"/>
                  </a:ext>
                </a:extLst>
              </a:tr>
              <a:tr h="5571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búp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bê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2" marR="47502" marT="47502" marB="4750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xinh xắn,</a:t>
                      </a:r>
                      <a:r>
                        <a:rPr lang="en-US" sz="2800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đáng yêu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2" marR="47502" marT="47502" marB="4750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065397"/>
                  </a:ext>
                </a:extLst>
              </a:tr>
              <a:tr h="5571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ô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tô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2" marR="47502" marT="47502" marB="4750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nhiều màu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2" marR="47502" marT="47502" marB="4750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847418"/>
                  </a:ext>
                </a:extLst>
              </a:tr>
              <a:tr h="5571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bay</a:t>
                      </a:r>
                    </a:p>
                  </a:txBody>
                  <a:tcPr marL="47502" marR="47502" marT="47502" marB="4750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8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àu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pha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dương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2" marR="47502" marT="47502" marB="4750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473560"/>
                  </a:ext>
                </a:extLst>
              </a:tr>
              <a:tr h="5571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nạ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2" marR="47502" marT="47502" marB="4750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vi-VN" sz="28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àu 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 </a:t>
                      </a:r>
                      <a:r>
                        <a:rPr lang="vi-VN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dương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pha</a:t>
                      </a:r>
                      <a:r>
                        <a:rPr lang="en-US" sz="28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đỏ, ngộ</a:t>
                      </a:r>
                      <a:r>
                        <a:rPr lang="en-US" sz="2800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nghĩnh</a:t>
                      </a:r>
                      <a:endParaRPr lang="vi-VN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2" marR="47502" marT="47502" marB="4750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721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78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9F3E92-0227-4124-ACDE-3CACE15EE2EA}"/>
              </a:ext>
            </a:extLst>
          </p:cNvPr>
          <p:cNvSpPr txBox="1"/>
          <p:nvPr/>
        </p:nvSpPr>
        <p:spPr>
          <a:xfrm>
            <a:off x="867303" y="2039465"/>
            <a:ext cx="1100604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phẩy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endParaRPr lang="en-US" sz="40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B97C25-A9F4-4EAF-9947-50BB4B3B1F1C}"/>
              </a:ext>
            </a:extLst>
          </p:cNvPr>
          <p:cNvSpPr txBox="1"/>
          <p:nvPr/>
        </p:nvSpPr>
        <p:spPr>
          <a:xfrm>
            <a:off x="591730" y="4537494"/>
            <a:ext cx="11406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phẩy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ngăn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0" i="1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mềm</a:t>
            </a:r>
            <a:r>
              <a:rPr lang="en-US" sz="3600" b="0" i="1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0" i="1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mại</a:t>
            </a:r>
            <a:r>
              <a:rPr lang="en-US" sz="3600" b="0" i="1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0" i="1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</a:t>
            </a:r>
            <a:r>
              <a:rPr lang="en-US" sz="3600" b="0" i="1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0" i="1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thương</a:t>
            </a:r>
            <a:r>
              <a:rPr lang="en-US" sz="3600" b="0" i="1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chức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năng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vi-VN" sz="3600" b="0" i="0" dirty="0">
              <a:solidFill>
                <a:srgbClr val="000000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6319" y="3085380"/>
            <a:ext cx="9787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9F3E92-0227-4124-ACDE-3CACE15EE2EA}"/>
              </a:ext>
            </a:extLst>
          </p:cNvPr>
          <p:cNvSpPr txBox="1"/>
          <p:nvPr/>
        </p:nvSpPr>
        <p:spPr>
          <a:xfrm>
            <a:off x="1483165" y="262857"/>
            <a:ext cx="89421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</a:t>
            </a:r>
            <a:r>
              <a:rPr lang="en-US" sz="2800" b="1" i="0" err="1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</a:t>
            </a:r>
            <a:r>
              <a:rPr lang="en-US" sz="2800" b="1" i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</a:t>
            </a:r>
            <a:r>
              <a:rPr lang="en-US" sz="2800" b="1" i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ăm </a:t>
            </a:r>
            <a:r>
              <a:rPr lang="en-US" sz="2800" b="1" i="0" err="1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2800" b="1" i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5</a:t>
            </a:r>
            <a:r>
              <a:rPr lang="en-US" sz="2800" b="1" i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tháng</a:t>
            </a:r>
            <a:r>
              <a:rPr lang="en-US" sz="2800" b="1" i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12 </a:t>
            </a:r>
            <a:r>
              <a:rPr lang="en-US" sz="2800" b="1" i="0" err="1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năm</a:t>
            </a:r>
            <a:r>
              <a:rPr lang="en-US" sz="2800" b="1" i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2024</a:t>
            </a:r>
            <a:endParaRPr lang="en-US" sz="2800" b="1" i="0" dirty="0" smtClean="0">
              <a:solidFill>
                <a:srgbClr val="000000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               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iệt</a:t>
            </a:r>
            <a:endParaRPr lang="en-US" sz="2800" b="1" dirty="0" smtClean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Luyện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Mở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vốn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;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phẩy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0859" y="3162673"/>
            <a:ext cx="279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812473" y="2631119"/>
            <a:ext cx="2050470" cy="141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907809" y="2649792"/>
            <a:ext cx="2132874" cy="141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530200" y="2649792"/>
            <a:ext cx="1544947" cy="141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20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9F3E92-0227-4124-ACDE-3CACE15EE2EA}"/>
              </a:ext>
            </a:extLst>
          </p:cNvPr>
          <p:cNvSpPr txBox="1"/>
          <p:nvPr/>
        </p:nvSpPr>
        <p:spPr>
          <a:xfrm>
            <a:off x="704465" y="1738840"/>
            <a:ext cx="1024062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phẩy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14428F-99E1-40CE-A283-9CF3C5B05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897" y="2538832"/>
            <a:ext cx="10521539" cy="30584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9F3E92-0227-4124-ACDE-3CACE15EE2EA}"/>
              </a:ext>
            </a:extLst>
          </p:cNvPr>
          <p:cNvSpPr txBox="1"/>
          <p:nvPr/>
        </p:nvSpPr>
        <p:spPr>
          <a:xfrm>
            <a:off x="1483165" y="112545"/>
            <a:ext cx="89421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</a:t>
            </a:r>
            <a:r>
              <a:rPr lang="en-US" sz="2800" b="1" i="0" err="1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</a:t>
            </a:r>
            <a:r>
              <a:rPr lang="en-US" sz="2800" b="1" i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</a:t>
            </a:r>
            <a:r>
              <a:rPr lang="en-US" sz="2800" b="1" i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ăm</a:t>
            </a:r>
            <a:r>
              <a:rPr lang="en-US" sz="2800" b="1" i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b="1" i="0" err="1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2800" b="1" i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5</a:t>
            </a:r>
            <a:r>
              <a:rPr lang="en-US" sz="2800" b="1" i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tháng</a:t>
            </a:r>
            <a:r>
              <a:rPr lang="en-US" sz="2800" b="1" i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12 </a:t>
            </a:r>
            <a:r>
              <a:rPr lang="en-US" sz="2800" b="1" i="0" err="1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năm</a:t>
            </a:r>
            <a:r>
              <a:rPr lang="en-US" sz="2800" b="1" i="0" smtClean="0">
                <a:solidFill>
                  <a:srgbClr val="000000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2024</a:t>
            </a:r>
            <a:endParaRPr lang="en-US" sz="2800" b="1" i="0" dirty="0" smtClean="0">
              <a:solidFill>
                <a:srgbClr val="000000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               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iệt</a:t>
            </a:r>
            <a:endParaRPr lang="en-US" sz="2800" b="1" dirty="0" smtClean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Luyện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Mở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vốn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;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phẩy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3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708</Words>
  <Application>Microsoft Office PowerPoint</Application>
  <PresentationFormat>Widescreen</PresentationFormat>
  <Paragraphs>114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6" baseType="lpstr">
      <vt:lpstr>宋体</vt:lpstr>
      <vt:lpstr>Arial</vt:lpstr>
      <vt:lpstr>Arial-Rounded</vt:lpstr>
      <vt:lpstr>Calibri</vt:lpstr>
      <vt:lpstr>Calibri Light</vt:lpstr>
      <vt:lpstr>等线</vt:lpstr>
      <vt:lpstr>Montserrat</vt:lpstr>
      <vt:lpstr>Montserrat Medium</vt:lpstr>
      <vt:lpstr>Nunito</vt:lpstr>
      <vt:lpstr>Nunito SemiBold</vt:lpstr>
      <vt:lpstr>Roboto</vt:lpstr>
      <vt:lpstr>Tahoma</vt:lpstr>
      <vt:lpstr>Times New Roman</vt:lpstr>
      <vt:lpstr>Trebuchet MS</vt:lpstr>
      <vt:lpstr>Wingdings</vt:lpstr>
      <vt:lpstr>Wingdings 3</vt:lpstr>
      <vt:lpstr>7_Office Theme</vt:lpstr>
      <vt:lpstr>Office Theme</vt:lpstr>
      <vt:lpstr>1_Facet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89</cp:revision>
  <dcterms:created xsi:type="dcterms:W3CDTF">2021-05-27T02:02:39Z</dcterms:created>
  <dcterms:modified xsi:type="dcterms:W3CDTF">2024-12-05T03:58:02Z</dcterms:modified>
</cp:coreProperties>
</file>