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007577126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E842-2819-4781-A34A-2C9B247B85F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7A73A-31AF-4760-94E9-2F9DE82C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2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5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6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9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DC84-3AFA-4A39-A765-C32D55DCC4E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818D-F7DE-4E23-A3EC-727C27B7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3520533" y="-4206831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684963" y="350863"/>
            <a:ext cx="1720362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65595" y="2493161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0" y="2053755"/>
            <a:ext cx="1491172" cy="9338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35797" y="5962504"/>
            <a:ext cx="5505650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5"/>
            <a:ext cx="894370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26399" y="2593575"/>
            <a:ext cx="451947" cy="4437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973140" y="3604987"/>
            <a:ext cx="6624064" cy="32046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8" y="408762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4343394" y="1473074"/>
            <a:ext cx="4073570" cy="102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Môn:HĐTN</a:t>
            </a: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endParaRPr lang="vi-VN" sz="4400" b="1" spc="98" dirty="0">
              <a:solidFill>
                <a:srgbClr val="7030A0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lang="en-US" sz="4400" b="1" spc="98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3B7A7-47BA-444F-B230-548FD5434E39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342917"/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quý thầy cô về dự giờ</a:t>
            </a:r>
            <a:endParaRPr lang="en-US" sz="6600" b="1" dirty="0">
              <a:ln w="10160">
                <a:solidFill>
                  <a:srgbClr val="4BACC6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092" y="2467918"/>
            <a:ext cx="6317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algn="ctr" defTabSz="514350">
              <a:defRPr/>
            </a:pPr>
            <a:r>
              <a:rPr lang="vi-VN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lang="en-US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5258" y="4739736"/>
            <a:ext cx="2050870" cy="16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7" y="221673"/>
            <a:ext cx="9291782" cy="9882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BÀI 13: ĂN UỐNG HỢP LÍ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3" y="290310"/>
            <a:ext cx="1414808" cy="85101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" y="1607126"/>
            <a:ext cx="11712590" cy="109912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2489135"/>
            <a:ext cx="4692860" cy="38008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69" y="2489135"/>
            <a:ext cx="4286904" cy="37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" y="120071"/>
            <a:ext cx="11712590" cy="109912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" y="1108362"/>
            <a:ext cx="3132772" cy="29604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90" y="947979"/>
            <a:ext cx="3239110" cy="30387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29" y="3585064"/>
            <a:ext cx="2902269" cy="290226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58" y="3728864"/>
            <a:ext cx="2770206" cy="29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8" y="2087419"/>
            <a:ext cx="9840754" cy="39162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0632" y="136209"/>
            <a:ext cx="10095347" cy="11914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1" y="209439"/>
            <a:ext cx="997834" cy="10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432" y="394825"/>
            <a:ext cx="11147804" cy="4306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3" y="652720"/>
            <a:ext cx="1311082" cy="10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9" y="1459345"/>
            <a:ext cx="11284980" cy="39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0220" y="618837"/>
            <a:ext cx="8802254" cy="3371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uống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hợp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hằng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ngày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mức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387928"/>
            <a:ext cx="2955636" cy="10526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40" y="2395388"/>
            <a:ext cx="1719481" cy="4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92</Words>
  <Application>Microsoft Office PowerPoint</Application>
  <PresentationFormat>Widescreen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(Body)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</cp:revision>
  <dcterms:created xsi:type="dcterms:W3CDTF">2020-08-13T04:54:36Z</dcterms:created>
  <dcterms:modified xsi:type="dcterms:W3CDTF">2024-05-30T10:50:25Z</dcterms:modified>
</cp:coreProperties>
</file>