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38" r:id="rId4"/>
  </p:sldMasterIdLst>
  <p:notesMasterIdLst>
    <p:notesMasterId r:id="rId42"/>
  </p:notesMasterIdLst>
  <p:sldIdLst>
    <p:sldId id="399" r:id="rId5"/>
    <p:sldId id="349" r:id="rId6"/>
    <p:sldId id="391" r:id="rId7"/>
    <p:sldId id="340" r:id="rId8"/>
    <p:sldId id="354" r:id="rId9"/>
    <p:sldId id="376" r:id="rId10"/>
    <p:sldId id="351" r:id="rId11"/>
    <p:sldId id="400" r:id="rId12"/>
    <p:sldId id="318" r:id="rId13"/>
    <p:sldId id="357" r:id="rId14"/>
    <p:sldId id="384" r:id="rId15"/>
    <p:sldId id="359" r:id="rId16"/>
    <p:sldId id="323" r:id="rId17"/>
    <p:sldId id="424" r:id="rId18"/>
    <p:sldId id="324" r:id="rId19"/>
    <p:sldId id="367" r:id="rId20"/>
    <p:sldId id="375" r:id="rId21"/>
    <p:sldId id="299" r:id="rId22"/>
    <p:sldId id="410" r:id="rId23"/>
    <p:sldId id="301" r:id="rId24"/>
    <p:sldId id="302" r:id="rId25"/>
    <p:sldId id="396" r:id="rId26"/>
    <p:sldId id="411" r:id="rId27"/>
    <p:sldId id="415" r:id="rId28"/>
    <p:sldId id="417" r:id="rId29"/>
    <p:sldId id="414" r:id="rId30"/>
    <p:sldId id="416" r:id="rId31"/>
    <p:sldId id="418" r:id="rId32"/>
    <p:sldId id="419" r:id="rId33"/>
    <p:sldId id="425" r:id="rId34"/>
    <p:sldId id="422" r:id="rId35"/>
    <p:sldId id="385" r:id="rId36"/>
    <p:sldId id="392" r:id="rId37"/>
    <p:sldId id="395" r:id="rId38"/>
    <p:sldId id="366" r:id="rId39"/>
    <p:sldId id="420" r:id="rId40"/>
    <p:sldId id="273" r:id="rId41"/>
  </p:sldIdLst>
  <p:sldSz cx="12192000" cy="6858000"/>
  <p:notesSz cx="6858000" cy="9144000"/>
  <p:defaultTextStyle>
    <a:defPPr>
      <a:defRPr lang="en-US"/>
    </a:defPPr>
    <a:lvl1pPr marL="0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32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63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96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30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61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93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826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58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300AD-D43E-49A2-8319-43A4FCA5B31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ACDA7-2E90-4A07-BE6A-B4C950201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2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2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63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96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30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61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93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26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58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3" name="Google Shape;7223;g13b297e38e2_3_2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4" name="Google Shape;7224;g13b297e38e2_3_2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582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101fd0014aa_0_1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101fd0014aa_0_1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9224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101fd0014aa_0_1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101fd0014aa_0_1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9224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Ở slide này có thể làm thành video và các ảnh hiện theo thứ tự: mẹ gánh con, em bé na pan, ảnh người nằm, cậu bé cầm súng</a:t>
            </a:r>
          </a:p>
          <a:p>
            <a:pPr eaLnBrk="1" hangingPunct="1"/>
            <a:r>
              <a:rPr lang="en-US" altLang="en-US"/>
              <a:t>( giống slide 2)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44D289DB-80B1-4052-B740-5C74B043B282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buFont typeface="Times New Roman" pitchFamily="18" charset="0"/>
              <a:buNone/>
            </a:pPr>
            <a:fld id="{75FE19C8-46A9-440C-BEDD-3EF7DAFA7500}" type="slidenum">
              <a:rPr lang="en-US" altLang="en-US" sz="1200" smtClean="0"/>
              <a:pPr>
                <a:buFont typeface="Times New Roman" pitchFamily="18" charset="0"/>
                <a:buNone/>
              </a:pPr>
              <a:t>15</a:t>
            </a:fld>
            <a:endParaRPr lang="en-US" altLang="en-US" sz="1200"/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101fd0014aa_0_1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101fd0014aa_0_1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9224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101fd0014aa_0_1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101fd0014aa_0_1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922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1CC31-F8EA-40D7-A5AA-56ADD3FF4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D3E290-4B04-4BCC-9CAB-58360597D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32" indent="0" algn="ctr">
              <a:buNone/>
              <a:defRPr sz="2000"/>
            </a:lvl2pPr>
            <a:lvl3pPr marL="913663" indent="0" algn="ctr">
              <a:buNone/>
              <a:defRPr sz="1800"/>
            </a:lvl3pPr>
            <a:lvl4pPr marL="1370496" indent="0" algn="ctr">
              <a:buNone/>
              <a:defRPr sz="1600"/>
            </a:lvl4pPr>
            <a:lvl5pPr marL="1827330" indent="0" algn="ctr">
              <a:buNone/>
              <a:defRPr sz="1600"/>
            </a:lvl5pPr>
            <a:lvl6pPr marL="2284161" indent="0" algn="ctr">
              <a:buNone/>
              <a:defRPr sz="1600"/>
            </a:lvl6pPr>
            <a:lvl7pPr marL="2740993" indent="0" algn="ctr">
              <a:buNone/>
              <a:defRPr sz="1600"/>
            </a:lvl7pPr>
            <a:lvl8pPr marL="3197826" indent="0" algn="ctr">
              <a:buNone/>
              <a:defRPr sz="1600"/>
            </a:lvl8pPr>
            <a:lvl9pPr marL="365465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92D91-5014-4B88-9446-724165F2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4E7E6-C4EF-4E68-A253-8A306644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F788F-3A13-4F3B-A10C-33BB2EDA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9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2ABC-6CDD-42AE-B08A-7F07DAC41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0E68B-D564-4476-B8A9-DAEB13162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0DD0C-2679-4FF7-ADC3-2ED2949A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B75B-AFE5-4253-B492-EE3D8A29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5BD15-2B7E-48FB-8A79-9F9F73D0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8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78A9E5-A39A-4B58-9727-5E84D8998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D80FA-CAAA-4576-A7CE-3DD99DFB8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A26F2-2EE9-40E9-81DA-B71E84DC6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8E580-9589-494B-9351-D6AC3123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3F5E7-8E9F-4049-B82E-0CBE128F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40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78" indent="0" algn="ctr">
              <a:buNone/>
              <a:defRPr sz="2000"/>
            </a:lvl2pPr>
            <a:lvl3pPr marL="913155" indent="0" algn="ctr">
              <a:buNone/>
              <a:defRPr sz="1800"/>
            </a:lvl3pPr>
            <a:lvl4pPr marL="1369733" indent="0" algn="ctr">
              <a:buNone/>
              <a:defRPr sz="1600"/>
            </a:lvl4pPr>
            <a:lvl5pPr marL="1826312" indent="0" algn="ctr">
              <a:buNone/>
              <a:defRPr sz="1600"/>
            </a:lvl5pPr>
            <a:lvl6pPr marL="2282891" indent="0" algn="ctr">
              <a:buNone/>
              <a:defRPr sz="1600"/>
            </a:lvl6pPr>
            <a:lvl7pPr marL="2739469" indent="0" algn="ctr">
              <a:buNone/>
              <a:defRPr sz="1600"/>
            </a:lvl7pPr>
            <a:lvl8pPr marL="3196048" indent="0" algn="ctr">
              <a:buNone/>
              <a:defRPr sz="1600"/>
            </a:lvl8pPr>
            <a:lvl9pPr marL="365262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63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55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3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0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64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47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8" indent="0">
              <a:buNone/>
              <a:defRPr sz="2000" b="1"/>
            </a:lvl2pPr>
            <a:lvl3pPr marL="913155" indent="0">
              <a:buNone/>
              <a:defRPr sz="1800" b="1"/>
            </a:lvl3pPr>
            <a:lvl4pPr marL="1369733" indent="0">
              <a:buNone/>
              <a:defRPr sz="1600" b="1"/>
            </a:lvl4pPr>
            <a:lvl5pPr marL="1826312" indent="0">
              <a:buNone/>
              <a:defRPr sz="1600" b="1"/>
            </a:lvl5pPr>
            <a:lvl6pPr marL="2282891" indent="0">
              <a:buNone/>
              <a:defRPr sz="1600" b="1"/>
            </a:lvl6pPr>
            <a:lvl7pPr marL="2739469" indent="0">
              <a:buNone/>
              <a:defRPr sz="1600" b="1"/>
            </a:lvl7pPr>
            <a:lvl8pPr marL="3196048" indent="0">
              <a:buNone/>
              <a:defRPr sz="1600" b="1"/>
            </a:lvl8pPr>
            <a:lvl9pPr marL="36526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8" indent="0">
              <a:buNone/>
              <a:defRPr sz="2000" b="1"/>
            </a:lvl2pPr>
            <a:lvl3pPr marL="913155" indent="0">
              <a:buNone/>
              <a:defRPr sz="1800" b="1"/>
            </a:lvl3pPr>
            <a:lvl4pPr marL="1369733" indent="0">
              <a:buNone/>
              <a:defRPr sz="1600" b="1"/>
            </a:lvl4pPr>
            <a:lvl5pPr marL="1826312" indent="0">
              <a:buNone/>
              <a:defRPr sz="1600" b="1"/>
            </a:lvl5pPr>
            <a:lvl6pPr marL="2282891" indent="0">
              <a:buNone/>
              <a:defRPr sz="1600" b="1"/>
            </a:lvl6pPr>
            <a:lvl7pPr marL="2739469" indent="0">
              <a:buNone/>
              <a:defRPr sz="1600" b="1"/>
            </a:lvl7pPr>
            <a:lvl8pPr marL="3196048" indent="0">
              <a:buNone/>
              <a:defRPr sz="1600" b="1"/>
            </a:lvl8pPr>
            <a:lvl9pPr marL="36526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02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9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5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78" indent="0">
              <a:buNone/>
              <a:defRPr sz="1400"/>
            </a:lvl2pPr>
            <a:lvl3pPr marL="913155" indent="0">
              <a:buNone/>
              <a:defRPr sz="1200"/>
            </a:lvl3pPr>
            <a:lvl4pPr marL="1369733" indent="0">
              <a:buNone/>
              <a:defRPr sz="1000"/>
            </a:lvl4pPr>
            <a:lvl5pPr marL="1826312" indent="0">
              <a:buNone/>
              <a:defRPr sz="1000"/>
            </a:lvl5pPr>
            <a:lvl6pPr marL="2282891" indent="0">
              <a:buNone/>
              <a:defRPr sz="1000"/>
            </a:lvl6pPr>
            <a:lvl7pPr marL="2739469" indent="0">
              <a:buNone/>
              <a:defRPr sz="1000"/>
            </a:lvl7pPr>
            <a:lvl8pPr marL="3196048" indent="0">
              <a:buNone/>
              <a:defRPr sz="1000"/>
            </a:lvl8pPr>
            <a:lvl9pPr marL="365262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05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ECBAA-F90B-490F-AB6A-D88E3533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343AC-4AAD-4FEA-AFE4-107769EB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82079-11CC-4B0A-9D50-143DD9B4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F2C67-89DB-4EEB-8E1B-E8B36CF6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E8224-322F-4EF9-A34D-5918877C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87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78" indent="0">
              <a:buNone/>
              <a:defRPr sz="2800"/>
            </a:lvl2pPr>
            <a:lvl3pPr marL="913155" indent="0">
              <a:buNone/>
              <a:defRPr sz="2400"/>
            </a:lvl3pPr>
            <a:lvl4pPr marL="1369733" indent="0">
              <a:buNone/>
              <a:defRPr sz="2000"/>
            </a:lvl4pPr>
            <a:lvl5pPr marL="1826312" indent="0">
              <a:buNone/>
              <a:defRPr sz="2000"/>
            </a:lvl5pPr>
            <a:lvl6pPr marL="2282891" indent="0">
              <a:buNone/>
              <a:defRPr sz="2000"/>
            </a:lvl6pPr>
            <a:lvl7pPr marL="2739469" indent="0">
              <a:buNone/>
              <a:defRPr sz="2000"/>
            </a:lvl7pPr>
            <a:lvl8pPr marL="3196048" indent="0">
              <a:buNone/>
              <a:defRPr sz="2000"/>
            </a:lvl8pPr>
            <a:lvl9pPr marL="36526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78" indent="0">
              <a:buNone/>
              <a:defRPr sz="1400"/>
            </a:lvl2pPr>
            <a:lvl3pPr marL="913155" indent="0">
              <a:buNone/>
              <a:defRPr sz="1200"/>
            </a:lvl3pPr>
            <a:lvl4pPr marL="1369733" indent="0">
              <a:buNone/>
              <a:defRPr sz="1000"/>
            </a:lvl4pPr>
            <a:lvl5pPr marL="1826312" indent="0">
              <a:buNone/>
              <a:defRPr sz="1000"/>
            </a:lvl5pPr>
            <a:lvl6pPr marL="2282891" indent="0">
              <a:buNone/>
              <a:defRPr sz="1000"/>
            </a:lvl6pPr>
            <a:lvl7pPr marL="2739469" indent="0">
              <a:buNone/>
              <a:defRPr sz="1000"/>
            </a:lvl7pPr>
            <a:lvl8pPr marL="3196048" indent="0">
              <a:buNone/>
              <a:defRPr sz="1000"/>
            </a:lvl8pPr>
            <a:lvl9pPr marL="365262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01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53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75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9" name="Google Shape;5139;p23"/>
          <p:cNvSpPr txBox="1">
            <a:spLocks noGrp="1"/>
          </p:cNvSpPr>
          <p:nvPr>
            <p:ph type="title"/>
          </p:nvPr>
        </p:nvSpPr>
        <p:spPr>
          <a:xfrm>
            <a:off x="2760656" y="2127360"/>
            <a:ext cx="3974400" cy="1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140" name="Google Shape;5140;p23"/>
          <p:cNvSpPr txBox="1">
            <a:spLocks noGrp="1"/>
          </p:cNvSpPr>
          <p:nvPr>
            <p:ph type="subTitle" idx="1"/>
          </p:nvPr>
        </p:nvSpPr>
        <p:spPr>
          <a:xfrm>
            <a:off x="2760656" y="3614960"/>
            <a:ext cx="3974400" cy="1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902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207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62" indent="0" algn="ctr">
              <a:buNone/>
              <a:defRPr sz="2000"/>
            </a:lvl2pPr>
            <a:lvl3pPr marL="913524" indent="0" algn="ctr">
              <a:buNone/>
              <a:defRPr sz="1800"/>
            </a:lvl3pPr>
            <a:lvl4pPr marL="1370285" indent="0" algn="ctr">
              <a:buNone/>
              <a:defRPr sz="1600"/>
            </a:lvl4pPr>
            <a:lvl5pPr marL="1827047" indent="0" algn="ctr">
              <a:buNone/>
              <a:defRPr sz="1600"/>
            </a:lvl5pPr>
            <a:lvl6pPr marL="2283809" indent="0" algn="ctr">
              <a:buNone/>
              <a:defRPr sz="1600"/>
            </a:lvl6pPr>
            <a:lvl7pPr marL="2740571" indent="0" algn="ctr">
              <a:buNone/>
              <a:defRPr sz="1600"/>
            </a:lvl7pPr>
            <a:lvl8pPr marL="3197333" indent="0" algn="ctr">
              <a:buNone/>
              <a:defRPr sz="1600"/>
            </a:lvl8pPr>
            <a:lvl9pPr marL="365409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59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97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0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8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5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86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45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2" indent="0">
              <a:buNone/>
              <a:defRPr sz="2000" b="1"/>
            </a:lvl2pPr>
            <a:lvl3pPr marL="913524" indent="0">
              <a:buNone/>
              <a:defRPr sz="1800" b="1"/>
            </a:lvl3pPr>
            <a:lvl4pPr marL="1370285" indent="0">
              <a:buNone/>
              <a:defRPr sz="1600" b="1"/>
            </a:lvl4pPr>
            <a:lvl5pPr marL="1827047" indent="0">
              <a:buNone/>
              <a:defRPr sz="1600" b="1"/>
            </a:lvl5pPr>
            <a:lvl6pPr marL="2283809" indent="0">
              <a:buNone/>
              <a:defRPr sz="1600" b="1"/>
            </a:lvl6pPr>
            <a:lvl7pPr marL="2740571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2" indent="0">
              <a:buNone/>
              <a:defRPr sz="2000" b="1"/>
            </a:lvl2pPr>
            <a:lvl3pPr marL="913524" indent="0">
              <a:buNone/>
              <a:defRPr sz="1800" b="1"/>
            </a:lvl3pPr>
            <a:lvl4pPr marL="1370285" indent="0">
              <a:buNone/>
              <a:defRPr sz="1600" b="1"/>
            </a:lvl4pPr>
            <a:lvl5pPr marL="1827047" indent="0">
              <a:buNone/>
              <a:defRPr sz="1600" b="1"/>
            </a:lvl5pPr>
            <a:lvl6pPr marL="2283809" indent="0">
              <a:buNone/>
              <a:defRPr sz="1600" b="1"/>
            </a:lvl6pPr>
            <a:lvl7pPr marL="2740571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5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C296-36B9-4086-9151-8226E77A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E13EC-388F-49F4-AA30-B8B7219E8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1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1154-767E-4214-8638-10AE8253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4C255-B7C1-4F73-8EA0-4F2D9499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4C8DF-35F3-4061-A374-83666D2F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53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54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07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62" indent="0">
              <a:buNone/>
              <a:defRPr sz="1400"/>
            </a:lvl2pPr>
            <a:lvl3pPr marL="913524" indent="0">
              <a:buNone/>
              <a:defRPr sz="1200"/>
            </a:lvl3pPr>
            <a:lvl4pPr marL="1370285" indent="0">
              <a:buNone/>
              <a:defRPr sz="1000"/>
            </a:lvl4pPr>
            <a:lvl5pPr marL="1827047" indent="0">
              <a:buNone/>
              <a:defRPr sz="1000"/>
            </a:lvl5pPr>
            <a:lvl6pPr marL="2283809" indent="0">
              <a:buNone/>
              <a:defRPr sz="1000"/>
            </a:lvl6pPr>
            <a:lvl7pPr marL="2740571" indent="0">
              <a:buNone/>
              <a:defRPr sz="1000"/>
            </a:lvl7pPr>
            <a:lvl8pPr marL="3197333" indent="0">
              <a:buNone/>
              <a:defRPr sz="1000"/>
            </a:lvl8pPr>
            <a:lvl9pPr marL="365409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23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62" indent="0">
              <a:buNone/>
              <a:defRPr sz="2800"/>
            </a:lvl2pPr>
            <a:lvl3pPr marL="913524" indent="0">
              <a:buNone/>
              <a:defRPr sz="2400"/>
            </a:lvl3pPr>
            <a:lvl4pPr marL="1370285" indent="0">
              <a:buNone/>
              <a:defRPr sz="2000"/>
            </a:lvl4pPr>
            <a:lvl5pPr marL="1827047" indent="0">
              <a:buNone/>
              <a:defRPr sz="2000"/>
            </a:lvl5pPr>
            <a:lvl6pPr marL="2283809" indent="0">
              <a:buNone/>
              <a:defRPr sz="2000"/>
            </a:lvl6pPr>
            <a:lvl7pPr marL="2740571" indent="0">
              <a:buNone/>
              <a:defRPr sz="2000"/>
            </a:lvl7pPr>
            <a:lvl8pPr marL="3197333" indent="0">
              <a:buNone/>
              <a:defRPr sz="2000"/>
            </a:lvl8pPr>
            <a:lvl9pPr marL="36540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62" indent="0">
              <a:buNone/>
              <a:defRPr sz="1400"/>
            </a:lvl2pPr>
            <a:lvl3pPr marL="913524" indent="0">
              <a:buNone/>
              <a:defRPr sz="1200"/>
            </a:lvl3pPr>
            <a:lvl4pPr marL="1370285" indent="0">
              <a:buNone/>
              <a:defRPr sz="1000"/>
            </a:lvl4pPr>
            <a:lvl5pPr marL="1827047" indent="0">
              <a:buNone/>
              <a:defRPr sz="1000"/>
            </a:lvl5pPr>
            <a:lvl6pPr marL="2283809" indent="0">
              <a:buNone/>
              <a:defRPr sz="1000"/>
            </a:lvl6pPr>
            <a:lvl7pPr marL="2740571" indent="0">
              <a:buNone/>
              <a:defRPr sz="1000"/>
            </a:lvl7pPr>
            <a:lvl8pPr marL="3197333" indent="0">
              <a:buNone/>
              <a:defRPr sz="1000"/>
            </a:lvl8pPr>
            <a:lvl9pPr marL="365409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0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26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95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94" name="Google Shape;194;p22"/>
          <p:cNvGrpSpPr/>
          <p:nvPr/>
        </p:nvGrpSpPr>
        <p:grpSpPr>
          <a:xfrm flipH="1">
            <a:off x="9575334" y="6352433"/>
            <a:ext cx="2349933" cy="288400"/>
            <a:chOff x="6581775" y="2915750"/>
            <a:chExt cx="1762450" cy="216300"/>
          </a:xfrm>
        </p:grpSpPr>
        <p:sp>
          <p:nvSpPr>
            <p:cNvPr id="195" name="Google Shape;195;p22"/>
            <p:cNvSpPr/>
            <p:nvPr/>
          </p:nvSpPr>
          <p:spPr>
            <a:xfrm rot="5400000">
              <a:off x="6576225" y="2921300"/>
              <a:ext cx="216300" cy="205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2"/>
            <p:cNvSpPr/>
            <p:nvPr/>
          </p:nvSpPr>
          <p:spPr>
            <a:xfrm rot="5400000">
              <a:off x="6887675" y="2921300"/>
              <a:ext cx="216300" cy="205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2"/>
            <p:cNvSpPr/>
            <p:nvPr/>
          </p:nvSpPr>
          <p:spPr>
            <a:xfrm rot="5400000">
              <a:off x="7199125" y="2921300"/>
              <a:ext cx="216300" cy="205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2"/>
            <p:cNvSpPr/>
            <p:nvPr/>
          </p:nvSpPr>
          <p:spPr>
            <a:xfrm rot="5400000">
              <a:off x="7510575" y="2921300"/>
              <a:ext cx="216300" cy="205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2"/>
            <p:cNvSpPr/>
            <p:nvPr/>
          </p:nvSpPr>
          <p:spPr>
            <a:xfrm rot="5400000">
              <a:off x="7822025" y="2921300"/>
              <a:ext cx="216300" cy="205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2"/>
            <p:cNvSpPr/>
            <p:nvPr/>
          </p:nvSpPr>
          <p:spPr>
            <a:xfrm rot="5400000">
              <a:off x="8133475" y="2921300"/>
              <a:ext cx="216300" cy="205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1" name="Google Shape;201;p22"/>
          <p:cNvSpPr/>
          <p:nvPr/>
        </p:nvSpPr>
        <p:spPr>
          <a:xfrm>
            <a:off x="222928" y="195534"/>
            <a:ext cx="335248" cy="335505"/>
          </a:xfrm>
          <a:custGeom>
            <a:avLst/>
            <a:gdLst/>
            <a:ahLst/>
            <a:cxnLst/>
            <a:rect l="l" t="t" r="r" b="b"/>
            <a:pathLst>
              <a:path w="15622" h="15634" extrusionOk="0">
                <a:moveTo>
                  <a:pt x="15621" y="1"/>
                </a:moveTo>
                <a:cubicBezTo>
                  <a:pt x="6989" y="1"/>
                  <a:pt x="0" y="7002"/>
                  <a:pt x="0" y="15634"/>
                </a:cubicBezTo>
                <a:lnTo>
                  <a:pt x="15621" y="15634"/>
                </a:lnTo>
                <a:lnTo>
                  <a:pt x="156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>
            <a:off x="914156" y="195534"/>
            <a:ext cx="335505" cy="335505"/>
          </a:xfrm>
          <a:custGeom>
            <a:avLst/>
            <a:gdLst/>
            <a:ahLst/>
            <a:cxnLst/>
            <a:rect l="l" t="t" r="r" b="b"/>
            <a:pathLst>
              <a:path w="15634" h="15634" extrusionOk="0">
                <a:moveTo>
                  <a:pt x="0" y="1"/>
                </a:moveTo>
                <a:lnTo>
                  <a:pt x="15633" y="15634"/>
                </a:lnTo>
                <a:lnTo>
                  <a:pt x="156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/>
          <p:nvPr/>
        </p:nvSpPr>
        <p:spPr>
          <a:xfrm>
            <a:off x="558167" y="195533"/>
            <a:ext cx="356000" cy="35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1653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952CC-FF9F-4335-9803-A01921428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B5B42-2D59-4B10-93E4-165EC0924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6C2E0-4FD3-40D2-B0B7-454460A7C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2EAA1-40AA-40C3-92C8-C5C93BF1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96845-E7AC-411A-AE07-CE87AD82D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ED4CA-0EAF-42F3-866F-F42CDB34A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632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399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B92EC-F218-4EBF-8BE0-C4C60D7D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34088-8FB8-4226-9B89-887D63D4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3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3" indent="0">
              <a:buNone/>
              <a:defRPr sz="1600" b="1"/>
            </a:lvl7pPr>
            <a:lvl8pPr marL="3197826" indent="0">
              <a:buNone/>
              <a:defRPr sz="1600" b="1"/>
            </a:lvl8pPr>
            <a:lvl9pPr marL="36546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93F3D-C339-44E9-875C-7FF64EA41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35A9C7-36E5-4A0D-929A-1F5D384BE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3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3" indent="0">
              <a:buNone/>
              <a:defRPr sz="1600" b="1"/>
            </a:lvl7pPr>
            <a:lvl8pPr marL="3197826" indent="0">
              <a:buNone/>
              <a:defRPr sz="1600" b="1"/>
            </a:lvl8pPr>
            <a:lvl9pPr marL="36546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A152E-ECAF-4F33-A4EE-F27881672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D082F2-177F-49A2-AA4B-357B49C8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BBFE9-2283-4FCF-AADF-02898587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DA536-E778-467C-AB1C-49213B2E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7BF7-A07D-4EAA-A596-09E43523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47E0B-3E3F-4F27-9A93-584963D68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DC06B-C945-4AC4-96D3-E68B2E80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B558F-D31D-4A57-BFED-7123500B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3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8B132-C5EA-474C-9D7D-66FF7734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25696-4FB4-483E-8DCB-2CE2AED5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AA368-C827-4F70-AC8C-779E38FC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66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846E-C1E6-4C32-A9A3-ACF8BCB6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6DE2B-E6C4-4420-8B9B-D80F207E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7D781-AFC9-4142-968A-35B54B26D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3" indent="0">
              <a:buNone/>
              <a:defRPr sz="1200"/>
            </a:lvl3pPr>
            <a:lvl4pPr marL="1370496" indent="0">
              <a:buNone/>
              <a:defRPr sz="1000"/>
            </a:lvl4pPr>
            <a:lvl5pPr marL="1827330" indent="0">
              <a:buNone/>
              <a:defRPr sz="1000"/>
            </a:lvl5pPr>
            <a:lvl6pPr marL="2284161" indent="0">
              <a:buNone/>
              <a:defRPr sz="1000"/>
            </a:lvl6pPr>
            <a:lvl7pPr marL="2740993" indent="0">
              <a:buNone/>
              <a:defRPr sz="1000"/>
            </a:lvl7pPr>
            <a:lvl8pPr marL="3197826" indent="0">
              <a:buNone/>
              <a:defRPr sz="1000"/>
            </a:lvl8pPr>
            <a:lvl9pPr marL="36546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9692E-2F39-45E6-9D6C-E8AF05DF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1C94C-E5B3-478E-83E7-4FAEBBE3A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D51D-5B1B-4256-AC1C-FF8306DE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26CBE-42DE-4E01-99D1-4131CDFF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CD8965-244C-417E-9C1E-8E783AB2D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32" indent="0">
              <a:buNone/>
              <a:defRPr sz="2800"/>
            </a:lvl2pPr>
            <a:lvl3pPr marL="913663" indent="0">
              <a:buNone/>
              <a:defRPr sz="2400"/>
            </a:lvl3pPr>
            <a:lvl4pPr marL="1370496" indent="0">
              <a:buNone/>
              <a:defRPr sz="2000"/>
            </a:lvl4pPr>
            <a:lvl5pPr marL="1827330" indent="0">
              <a:buNone/>
              <a:defRPr sz="2000"/>
            </a:lvl5pPr>
            <a:lvl6pPr marL="2284161" indent="0">
              <a:buNone/>
              <a:defRPr sz="2000"/>
            </a:lvl6pPr>
            <a:lvl7pPr marL="2740993" indent="0">
              <a:buNone/>
              <a:defRPr sz="2000"/>
            </a:lvl7pPr>
            <a:lvl8pPr marL="3197826" indent="0">
              <a:buNone/>
              <a:defRPr sz="2000"/>
            </a:lvl8pPr>
            <a:lvl9pPr marL="365465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971B5-C82E-48C8-BC03-0C66AEF2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3" indent="0">
              <a:buNone/>
              <a:defRPr sz="1200"/>
            </a:lvl3pPr>
            <a:lvl4pPr marL="1370496" indent="0">
              <a:buNone/>
              <a:defRPr sz="1000"/>
            </a:lvl4pPr>
            <a:lvl5pPr marL="1827330" indent="0">
              <a:buNone/>
              <a:defRPr sz="1000"/>
            </a:lvl5pPr>
            <a:lvl6pPr marL="2284161" indent="0">
              <a:buNone/>
              <a:defRPr sz="1000"/>
            </a:lvl6pPr>
            <a:lvl7pPr marL="2740993" indent="0">
              <a:buNone/>
              <a:defRPr sz="1000"/>
            </a:lvl7pPr>
            <a:lvl8pPr marL="3197826" indent="0">
              <a:buNone/>
              <a:defRPr sz="1000"/>
            </a:lvl8pPr>
            <a:lvl9pPr marL="36546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E5E0A-1C83-4D40-9368-29868266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0EBCE-5EA7-4068-B6C9-5D835D53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04F0C-5D9E-42E1-B926-62237A9A0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3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D4EF1D-14B8-425D-880C-72A285B7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1325563"/>
          </a:xfrm>
          <a:prstGeom prst="rect">
            <a:avLst/>
          </a:prstGeom>
        </p:spPr>
        <p:txBody>
          <a:bodyPr vert="horz" lIns="91367" tIns="45684" rIns="91367" bIns="4568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87D38-3EC7-403D-974D-9CF98FBD2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67" tIns="45684" rIns="91367" bIns="456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29791-CCF4-4666-8353-A340835AD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D3B32-4B6C-4F08-8F34-F31731877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B3679-BE62-48FD-AACD-8239764EF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7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6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7" indent="-228417" algn="l" defTabSz="9136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8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82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13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44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78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11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42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74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2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3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6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30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61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93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26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8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489" tIns="34245" rIns="68489" bIns="342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68489" tIns="34245" rIns="68489" bIns="342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68489" tIns="34245" rIns="68489" bIns="342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38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38"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68489" tIns="34245" rIns="68489" bIns="342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3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68489" tIns="34245" rIns="68489" bIns="342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38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3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8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11" r:id="rId12"/>
    <p:sldLayoutId id="2147483712" r:id="rId13"/>
  </p:sldLayoutIdLst>
  <p:txStyles>
    <p:titleStyle>
      <a:lvl1pPr algn="l" defTabSz="9131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1" indent="-228291" algn="l" defTabSz="913155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67" indent="-228291" algn="l" defTabSz="9131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6" indent="-228291" algn="l" defTabSz="9131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2" indent="-228291" algn="l" defTabSz="9131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2" indent="-228291" algn="l" defTabSz="9131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179" indent="-228291" algn="l" defTabSz="9131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58" indent="-228291" algn="l" defTabSz="9131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37" indent="-228291" algn="l" defTabSz="9131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15" indent="-228291" algn="l" defTabSz="9131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8" algn="l" defTabSz="913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55" algn="l" defTabSz="913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3" algn="l" defTabSz="913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2" algn="l" defTabSz="913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1" algn="l" defTabSz="913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69" algn="l" defTabSz="913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48" algn="l" defTabSz="913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25" algn="l" defTabSz="913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68516" tIns="34258" rIns="68516" bIns="342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68516" tIns="34258" rIns="68516" bIns="342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16" tIns="34258" rIns="68516" bIns="342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376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376"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68516" tIns="34258" rIns="68516" bIns="342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3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16" tIns="34258" rIns="68516" bIns="342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376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3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9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13" r:id="rId12"/>
  </p:sldLayoutIdLst>
  <p:txStyles>
    <p:titleStyle>
      <a:lvl1pPr algn="l" defTabSz="9135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1" indent="-228381" algn="l" defTabSz="91352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43" indent="-228381" algn="l" defTabSz="913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5" indent="-228381" algn="l" defTabSz="913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7" indent="-228381" algn="l" defTabSz="913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28" indent="-228381" algn="l" defTabSz="913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90" indent="-228381" algn="l" defTabSz="913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52" indent="-228381" algn="l" defTabSz="913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14" indent="-228381" algn="l" defTabSz="913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75" indent="-228381" algn="l" defTabSz="913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2" algn="l" defTabSz="913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4" algn="l" defTabSz="913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5" algn="l" defTabSz="913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7" algn="l" defTabSz="913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9" algn="l" defTabSz="913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71" algn="l" defTabSz="913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33" algn="l" defTabSz="913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5" algn="l" defTabSz="913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4A78353-ECBC-45DD-93F2-15D78790E83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691256E-8B69-4D10-A76E-4E27F83D335C}" type="datetimeFigureOut">
              <a:rPr lang="en-US" smtClean="0"/>
              <a:t>5/30/2024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gif"/><Relationship Id="rId2" Type="http://schemas.openxmlformats.org/officeDocument/2006/relationships/audio" Target="../media/media1.mp3"/><Relationship Id="rId16" Type="http://schemas.openxmlformats.org/officeDocument/2006/relationships/image" Target="../media/image34.gif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8.gif"/><Relationship Id="rId18" Type="http://schemas.openxmlformats.org/officeDocument/2006/relationships/image" Target="../media/image4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7" Type="http://schemas.openxmlformats.org/officeDocument/2006/relationships/audio" Target="../media/audio6.wav"/><Relationship Id="rId12" Type="http://schemas.openxmlformats.org/officeDocument/2006/relationships/image" Target="../media/image36.gif"/><Relationship Id="rId17" Type="http://schemas.openxmlformats.org/officeDocument/2006/relationships/image" Target="../media/image42.png"/><Relationship Id="rId25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24" Type="http://schemas.openxmlformats.org/officeDocument/2006/relationships/image" Target="../media/image47.png"/><Relationship Id="rId5" Type="http://schemas.openxmlformats.org/officeDocument/2006/relationships/audio" Target="../media/audio4.wav"/><Relationship Id="rId15" Type="http://schemas.openxmlformats.org/officeDocument/2006/relationships/image" Target="../media/image40.png"/><Relationship Id="rId23" Type="http://schemas.openxmlformats.org/officeDocument/2006/relationships/image" Target="../media/image46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31.gif"/><Relationship Id="rId14" Type="http://schemas.openxmlformats.org/officeDocument/2006/relationships/image" Target="../media/image39.gif"/><Relationship Id="rId2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8.gif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21" Type="http://schemas.openxmlformats.org/officeDocument/2006/relationships/image" Target="../media/image48.png"/><Relationship Id="rId7" Type="http://schemas.openxmlformats.org/officeDocument/2006/relationships/audio" Target="../media/audio6.wav"/><Relationship Id="rId12" Type="http://schemas.openxmlformats.org/officeDocument/2006/relationships/image" Target="../media/image36.gif"/><Relationship Id="rId17" Type="http://schemas.openxmlformats.org/officeDocument/2006/relationships/image" Target="../media/image23.png"/><Relationship Id="rId25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24" Type="http://schemas.openxmlformats.org/officeDocument/2006/relationships/image" Target="../media/image42.png"/><Relationship Id="rId5" Type="http://schemas.openxmlformats.org/officeDocument/2006/relationships/audio" Target="../media/audio4.wav"/><Relationship Id="rId15" Type="http://schemas.openxmlformats.org/officeDocument/2006/relationships/image" Target="../media/image44.png"/><Relationship Id="rId23" Type="http://schemas.openxmlformats.org/officeDocument/2006/relationships/image" Target="../media/image41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31.gif"/><Relationship Id="rId14" Type="http://schemas.openxmlformats.org/officeDocument/2006/relationships/image" Target="../media/image39.gif"/><Relationship Id="rId2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1.xml"/><Relationship Id="rId6" Type="http://schemas.openxmlformats.org/officeDocument/2006/relationships/image" Target="http://hoangquocvietqn.edu.vn/wp-content/uploads/2017/04/rwj1413186798.jpg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http://www.vnpkc.gov.vn/UploadStore/admin/banner2.jp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gif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38800"/>
            <a:ext cx="162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4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63200" y="5513388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3493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3657" y="1975901"/>
            <a:ext cx="2540000" cy="172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1" name="Picture 3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62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3" descr="WhitecornerFlow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66400" y="0"/>
            <a:ext cx="162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507999" y="4019368"/>
            <a:ext cx="11258115" cy="650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/>
            </a:pPr>
            <a:r>
              <a:rPr lang="en-US" sz="150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15000" u="sng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 ĐỨC- LỚP 5</a:t>
            </a:r>
          </a:p>
          <a:p>
            <a:pPr algn="ctr">
              <a:buNone/>
              <a:defRPr/>
            </a:pPr>
            <a:endParaRPr lang="en-US" sz="9600" u="sng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en-US" sz="15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</a:t>
            </a:r>
            <a:r>
              <a:rPr lang="en-US" sz="15000" b="1" u="sng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BÀI12</a:t>
            </a:r>
            <a:r>
              <a:rPr lang="en-US" sz="15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EM YÊU  HÒA BÌNH</a:t>
            </a:r>
            <a:endParaRPr lang="en-US" sz="3600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821FF-1437-8E25-37C7-FD19F3A578EE}"/>
              </a:ext>
            </a:extLst>
          </p:cNvPr>
          <p:cNvSpPr/>
          <p:nvPr/>
        </p:nvSpPr>
        <p:spPr>
          <a:xfrm>
            <a:off x="3106058" y="188686"/>
            <a:ext cx="6473372" cy="5466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AN LÃO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3A8067-008C-46BB-0376-B177C6E0FB2E}"/>
              </a:ext>
            </a:extLst>
          </p:cNvPr>
          <p:cNvSpPr/>
          <p:nvPr/>
        </p:nvSpPr>
        <p:spPr>
          <a:xfrm>
            <a:off x="4180114" y="972457"/>
            <a:ext cx="4949372" cy="5466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129562-10AA-B554-9310-0A6BFE60072B}"/>
              </a:ext>
            </a:extLst>
          </p:cNvPr>
          <p:cNvSpPr/>
          <p:nvPr/>
        </p:nvSpPr>
        <p:spPr>
          <a:xfrm>
            <a:off x="5239657" y="5805714"/>
            <a:ext cx="4339773" cy="650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PHẠM THỊ BÌNH</a:t>
            </a:r>
          </a:p>
        </p:txBody>
      </p:sp>
    </p:spTree>
    <p:extLst>
      <p:ext uri="{BB962C8B-B14F-4D97-AF65-F5344CB8AC3E}">
        <p14:creationId xmlns:p14="http://schemas.microsoft.com/office/powerpoint/2010/main" val="2071524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/>
          <p:cNvSpPr>
            <a:spLocks noChangeArrowheads="1"/>
          </p:cNvSpPr>
          <p:nvPr/>
        </p:nvSpPr>
        <p:spPr bwMode="auto">
          <a:xfrm flipV="1">
            <a:off x="909463" y="1553225"/>
            <a:ext cx="10441182" cy="1903957"/>
          </a:xfrm>
          <a:prstGeom prst="cloudCallout">
            <a:avLst>
              <a:gd name="adj1" fmla="val -2727"/>
              <a:gd name="adj2" fmla="val -69523"/>
            </a:avLst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rot="10800000"/>
          <a:lstStyle/>
          <a:p>
            <a:pPr algn="just">
              <a:spcBef>
                <a:spcPct val="20000"/>
              </a:spcBef>
            </a:pPr>
            <a:r>
              <a:rPr lang="en-US" altLang="en-US" sz="28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650565" y="3799562"/>
            <a:ext cx="8958979" cy="2390384"/>
          </a:xfrm>
          <a:prstGeom prst="flowChartProcess">
            <a:avLst/>
          </a:prstGeom>
          <a:gradFill rotWithShape="1">
            <a:gsLst>
              <a:gs pos="0">
                <a:srgbClr val="CCFF33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endParaRPr lang="en-US" alt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0839" y="4896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11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2024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altLang="en-US" sz="2800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đức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:            </a:t>
            </a:r>
            <a:b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EM YÊU HÒA BÌNH</a:t>
            </a:r>
          </a:p>
        </p:txBody>
      </p:sp>
    </p:spTree>
    <p:extLst>
      <p:ext uri="{BB962C8B-B14F-4D97-AF65-F5344CB8AC3E}">
        <p14:creationId xmlns:p14="http://schemas.microsoft.com/office/powerpoint/2010/main" val="395224613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15" y="-269311"/>
            <a:ext cx="5942686" cy="356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Admin\Downloads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2" y="3407078"/>
            <a:ext cx="10772384" cy="345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ownloads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9314" cy="32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90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8" name="WordArt 14"/>
          <p:cNvSpPr>
            <a:spLocks noChangeArrowheads="1" noChangeShapeType="1" noTextEdit="1"/>
          </p:cNvSpPr>
          <p:nvPr/>
        </p:nvSpPr>
        <p:spPr bwMode="auto">
          <a:xfrm>
            <a:off x="8229600" y="5410200"/>
            <a:ext cx="2133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ChildSoldierThai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66" y="3832964"/>
            <a:ext cx="5649385" cy="306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81" name="WordArt 17"/>
          <p:cNvSpPr>
            <a:spLocks noChangeArrowheads="1" noChangeShapeType="1" noTextEdit="1"/>
          </p:cNvSpPr>
          <p:nvPr/>
        </p:nvSpPr>
        <p:spPr bwMode="auto">
          <a:xfrm>
            <a:off x="2032000" y="5334000"/>
            <a:ext cx="1828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18" y="123824"/>
            <a:ext cx="6836833" cy="370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3832965"/>
            <a:ext cx="5909733" cy="306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i_t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155149"/>
            <a:ext cx="472228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680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3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392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 rot="20903697">
            <a:off x="36472" y="212822"/>
            <a:ext cx="7491990" cy="1604963"/>
          </a:xfrm>
          <a:prstGeom prst="cloudCallout">
            <a:avLst>
              <a:gd name="adj1" fmla="val -1167"/>
              <a:gd name="adj2" fmla="val 82745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0" y="4519286"/>
            <a:ext cx="2844800" cy="1752600"/>
          </a:xfrm>
          <a:prstGeom prst="ellipse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3200" y="2471451"/>
            <a:ext cx="2848472" cy="1752600"/>
          </a:xfrm>
          <a:prstGeom prst="ellipse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73600" y="4800600"/>
            <a:ext cx="3149600" cy="1752600"/>
          </a:xfrm>
          <a:prstGeom prst="ellipse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823200" y="4147851"/>
            <a:ext cx="3251200" cy="1524000"/>
          </a:xfrm>
          <a:prstGeom prst="ellipse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940800" y="2242851"/>
            <a:ext cx="2844800" cy="1752600"/>
          </a:xfrm>
          <a:prstGeom prst="ellipse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97599" y="947451"/>
            <a:ext cx="2906079" cy="1752600"/>
          </a:xfrm>
          <a:prstGeom prst="ellipse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43200" y="2419351"/>
            <a:ext cx="916517" cy="290513"/>
          </a:xfrm>
          <a:prstGeom prst="straightConnector1">
            <a:avLst/>
          </a:prstGeom>
          <a:ln w="50800" cmpd="thickThin">
            <a:solidFill>
              <a:schemeClr val="accent5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4"/>
            <a:endCxn id="4" idx="0"/>
          </p:cNvCxnSpPr>
          <p:nvPr/>
        </p:nvCxnSpPr>
        <p:spPr>
          <a:xfrm flipH="1">
            <a:off x="2946400" y="2333770"/>
            <a:ext cx="1017574" cy="2185516"/>
          </a:xfrm>
          <a:prstGeom prst="straightConnector1">
            <a:avLst/>
          </a:prstGeom>
          <a:ln w="50800" cmpd="thickThin">
            <a:solidFill>
              <a:schemeClr val="accent5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4"/>
            <a:endCxn id="9" idx="2"/>
          </p:cNvCxnSpPr>
          <p:nvPr/>
        </p:nvCxnSpPr>
        <p:spPr>
          <a:xfrm flipV="1">
            <a:off x="3963974" y="1823751"/>
            <a:ext cx="2233625" cy="510019"/>
          </a:xfrm>
          <a:prstGeom prst="straightConnector1">
            <a:avLst/>
          </a:prstGeom>
          <a:ln w="50800" cmpd="thickThin">
            <a:solidFill>
              <a:schemeClr val="accent5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642785" y="2397125"/>
            <a:ext cx="5262033" cy="647700"/>
          </a:xfrm>
          <a:prstGeom prst="straightConnector1">
            <a:avLst/>
          </a:prstGeom>
          <a:ln w="50800" cmpd="thickThin">
            <a:solidFill>
              <a:schemeClr val="accent5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" idx="4"/>
          </p:cNvCxnSpPr>
          <p:nvPr/>
        </p:nvCxnSpPr>
        <p:spPr>
          <a:xfrm>
            <a:off x="3963974" y="2333770"/>
            <a:ext cx="4164027" cy="2009631"/>
          </a:xfrm>
          <a:prstGeom prst="straightConnector1">
            <a:avLst/>
          </a:prstGeom>
          <a:ln w="50800" cmpd="thickThin">
            <a:solidFill>
              <a:schemeClr val="accent5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" idx="4"/>
          </p:cNvCxnSpPr>
          <p:nvPr/>
        </p:nvCxnSpPr>
        <p:spPr>
          <a:xfrm>
            <a:off x="3963974" y="2333770"/>
            <a:ext cx="1725627" cy="2466831"/>
          </a:xfrm>
          <a:prstGeom prst="straightConnector1">
            <a:avLst/>
          </a:prstGeom>
          <a:ln w="50800" cmpd="thickThin">
            <a:solidFill>
              <a:schemeClr val="accent5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249587"/>
      </p:ext>
    </p:extLst>
  </p:cSld>
  <p:clrMapOvr>
    <a:masterClrMapping/>
  </p:clrMapOvr>
  <p:transition spd="med"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4"/>
          <p:cNvGrpSpPr>
            <a:grpSpLocks/>
          </p:cNvGrpSpPr>
          <p:nvPr/>
        </p:nvGrpSpPr>
        <p:grpSpPr bwMode="auto">
          <a:xfrm>
            <a:off x="-65617" y="-7938"/>
            <a:ext cx="12293601" cy="6829426"/>
            <a:chOff x="-48904" y="-7958"/>
            <a:chExt cx="9220200" cy="6830153"/>
          </a:xfrm>
        </p:grpSpPr>
        <p:pic>
          <p:nvPicPr>
            <p:cNvPr id="27654" name="Picture 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9" y="6700403"/>
              <a:ext cx="9028158" cy="9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904" y="17651"/>
              <a:ext cx="9220200" cy="7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8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690063" y="3363121"/>
              <a:ext cx="6811368" cy="6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3371082" y="3381906"/>
              <a:ext cx="6811368" cy="6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C:\Users\Admin\Downloads\da cam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03" y="95593"/>
            <a:ext cx="6237956" cy="33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d am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03" y="3416166"/>
            <a:ext cx="6237956" cy="328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ownloads\da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" y="3397383"/>
            <a:ext cx="5732738" cy="330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ownloads\da1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" y="95592"/>
            <a:ext cx="5732738" cy="330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65279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57615" y="228600"/>
            <a:ext cx="10571967" cy="1828800"/>
          </a:xfrm>
          <a:prstGeom prst="wedgeEllipseCallout">
            <a:avLst>
              <a:gd name="adj1" fmla="val 417"/>
              <a:gd name="adj2" fmla="val 87569"/>
            </a:avLst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240077" y="2514600"/>
            <a:ext cx="9043791" cy="3322529"/>
          </a:xfrm>
          <a:prstGeom prst="horizontalScroll">
            <a:avLst>
              <a:gd name="adj" fmla="val 11751"/>
            </a:avLst>
          </a:prstGeom>
          <a:gradFill rotWithShape="1">
            <a:gsLst>
              <a:gs pos="0">
                <a:srgbClr val="00FF99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541139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-79590" y="-98425"/>
            <a:ext cx="12192001" cy="7315200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50000">
                <a:srgbClr val="FFFFFF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 sz="3200">
              <a:latin typeface=".VnTime" pitchFamily="34" charset="0"/>
            </a:endParaRPr>
          </a:p>
        </p:txBody>
      </p:sp>
      <p:pic>
        <p:nvPicPr>
          <p:cNvPr id="15363" name="Picture 3" descr="peace_dove_olive_branch_l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086">
            <a:off x="-385233" y="-3110"/>
            <a:ext cx="2311400" cy="12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peace_dove_olive_branch_l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5266" flipH="1">
            <a:off x="10160000" y="-349818"/>
            <a:ext cx="2383367" cy="12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peace_dove_olive_branch_l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6959">
            <a:off x="-447675" y="2733675"/>
            <a:ext cx="17335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peace_dove_olive_branch_l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8646" flipH="1">
            <a:off x="10509251" y="2982913"/>
            <a:ext cx="238336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3"/>
          <p:cNvSpPr>
            <a:spLocks noChangeArrowheads="1"/>
          </p:cNvSpPr>
          <p:nvPr/>
        </p:nvSpPr>
        <p:spPr bwMode="auto">
          <a:xfrm>
            <a:off x="-79590" y="2116138"/>
            <a:ext cx="12192000" cy="2971800"/>
          </a:xfrm>
          <a:prstGeom prst="ribbon">
            <a:avLst>
              <a:gd name="adj1" fmla="val 24792"/>
              <a:gd name="adj2" fmla="val 63991"/>
            </a:avLst>
          </a:prstGeom>
          <a:gradFill rotWithShape="1">
            <a:gsLst>
              <a:gs pos="0">
                <a:srgbClr val="FFFFFF"/>
              </a:gs>
              <a:gs pos="50000">
                <a:srgbClr val="00FF00"/>
              </a:gs>
              <a:gs pos="100000">
                <a:srgbClr val="FFFFFF"/>
              </a:gs>
            </a:gsLst>
            <a:lin ang="18900000" scaled="1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200" b="1">
              <a:latin typeface=".VnTime" pitchFamily="34" charset="0"/>
            </a:endParaRPr>
          </a:p>
        </p:txBody>
      </p:sp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2287830" y="3113454"/>
            <a:ext cx="772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002060"/>
                </a:solidFill>
              </a:rPr>
              <a:t>Trẻ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quyền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sống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hòa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bình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trách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nhiệm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tham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gia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hoạt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động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bảo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vệ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hòa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bình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phù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khả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</a:rPr>
              <a:t>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5890" y="-21926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3600" b="1" dirty="0">
                <a:latin typeface="Times New Roman" pitchFamily="18" charset="0"/>
              </a:rPr>
              <a:t/>
            </a:r>
            <a:br>
              <a:rPr lang="en-US" altLang="en-US" sz="3600" b="1" dirty="0">
                <a:latin typeface="Times New Roman" pitchFamily="18" charset="0"/>
              </a:rPr>
            </a:br>
            <a:r>
              <a:rPr lang="en-US" altLang="en-US" sz="3600" b="1" dirty="0">
                <a:latin typeface="Times New Roman" pitchFamily="18" charset="0"/>
              </a:rPr>
              <a:t>  </a:t>
            </a:r>
            <a:r>
              <a:rPr lang="en-US" altLang="en-US" sz="3600" u="sng" dirty="0">
                <a:latin typeface="Times New Roman" pitchFamily="18" charset="0"/>
              </a:rPr>
              <a:t>Đạo đức</a:t>
            </a:r>
            <a:r>
              <a:rPr lang="en-US" altLang="en-US" sz="3600" dirty="0">
                <a:latin typeface="Times New Roman" pitchFamily="18" charset="0"/>
              </a:rPr>
              <a:t>:            </a:t>
            </a:r>
            <a:br>
              <a:rPr lang="en-US" altLang="en-US" sz="3600" dirty="0">
                <a:latin typeface="Times New Roman" pitchFamily="18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EM YÊU HÒA BÌNH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68410" y="21157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GHI NHỚ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5083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Box 459">
            <a:extLst>
              <a:ext uri="{FF2B5EF4-FFF2-40B4-BE49-F238E27FC236}">
                <a16:creationId xmlns:a16="http://schemas.microsoft.com/office/drawing/2014/main" id="{77F00D7C-3780-49D2-B7FE-80C86E3EB4F7}"/>
              </a:ext>
            </a:extLst>
          </p:cNvPr>
          <p:cNvSpPr txBox="1"/>
          <p:nvPr/>
        </p:nvSpPr>
        <p:spPr>
          <a:xfrm>
            <a:off x="1832893" y="1403516"/>
            <a:ext cx="8132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ED3C3C">
                    <a:lumMod val="50000"/>
                  </a:srgbClr>
                </a:solidFill>
                <a:latin typeface="+mj-lt"/>
                <a:cs typeface="Arial"/>
                <a:sym typeface="Arial"/>
              </a:rPr>
              <a:t>*</a:t>
            </a:r>
            <a:r>
              <a:rPr lang="vi-VN" sz="4267" kern="0" dirty="0">
                <a:solidFill>
                  <a:srgbClr val="ED3C3C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CÁC HOẠT ĐỘNG CHÍNH</a:t>
            </a:r>
            <a:endParaRPr lang="vi-VN" sz="32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2" name="Google Shape;2143;p43">
            <a:extLst>
              <a:ext uri="{FF2B5EF4-FFF2-40B4-BE49-F238E27FC236}">
                <a16:creationId xmlns:a16="http://schemas.microsoft.com/office/drawing/2014/main" id="{DDB5F16B-065F-45C5-9BBE-8379BA055F5E}"/>
              </a:ext>
            </a:extLst>
          </p:cNvPr>
          <p:cNvSpPr/>
          <p:nvPr/>
        </p:nvSpPr>
        <p:spPr>
          <a:xfrm>
            <a:off x="2472788" y="2664223"/>
            <a:ext cx="8137088" cy="1280713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32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3CA5F28-BC16-40E8-835A-366CAB36941E}"/>
              </a:ext>
            </a:extLst>
          </p:cNvPr>
          <p:cNvSpPr txBox="1"/>
          <p:nvPr/>
        </p:nvSpPr>
        <p:spPr>
          <a:xfrm>
            <a:off x="2878004" y="2817298"/>
            <a:ext cx="6442803" cy="97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Hoạt</a:t>
            </a:r>
            <a:r>
              <a:rPr lang="en-US" sz="36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động</a:t>
            </a:r>
            <a:r>
              <a:rPr lang="en-US" sz="36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2:  </a:t>
            </a:r>
            <a:r>
              <a:rPr lang="en-US" sz="36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Bày</a:t>
            </a:r>
            <a:r>
              <a:rPr lang="en-US" sz="36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tỏ</a:t>
            </a:r>
            <a:r>
              <a:rPr lang="en-US" sz="36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thái</a:t>
            </a:r>
            <a:r>
              <a:rPr lang="en-US" sz="36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độ</a:t>
            </a:r>
            <a:endParaRPr lang="vi-VN" sz="3600" kern="0" dirty="0">
              <a:solidFill>
                <a:srgbClr val="541515">
                  <a:lumMod val="50000"/>
                </a:srgbClr>
              </a:solidFill>
              <a:ea typeface="Cambria" panose="02040503050406030204" pitchFamily="18" charset="0"/>
              <a:cs typeface="Arrus-Black" panose="02020500000000000000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vi-VN" sz="2133" kern="0" dirty="0">
              <a:solidFill>
                <a:srgbClr val="541515">
                  <a:lumMod val="50000"/>
                </a:srgbClr>
              </a:solidFill>
              <a:latin typeface="+mj-lt"/>
              <a:ea typeface="Cambria" panose="02040503050406030204" pitchFamily="18" charset="0"/>
              <a:cs typeface="Arrus-Black" panose="02020500000000000000" pitchFamily="18" charset="0"/>
              <a:sym typeface="Arial"/>
            </a:endParaRPr>
          </a:p>
        </p:txBody>
      </p:sp>
      <p:sp>
        <p:nvSpPr>
          <p:cNvPr id="118" name="Google Shape;2144;p43">
            <a:extLst>
              <a:ext uri="{FF2B5EF4-FFF2-40B4-BE49-F238E27FC236}">
                <a16:creationId xmlns:a16="http://schemas.microsoft.com/office/drawing/2014/main" id="{A5D7B437-7A0A-4956-A28E-EF1C144FAB14}"/>
              </a:ext>
            </a:extLst>
          </p:cNvPr>
          <p:cNvSpPr/>
          <p:nvPr/>
        </p:nvSpPr>
        <p:spPr>
          <a:xfrm>
            <a:off x="2487799" y="2750294"/>
            <a:ext cx="8122078" cy="1108569"/>
          </a:xfrm>
          <a:custGeom>
            <a:avLst/>
            <a:gdLst/>
            <a:ahLst/>
            <a:cxnLst/>
            <a:rect l="l" t="t" r="r" b="b"/>
            <a:pathLst>
              <a:path w="56508" h="75984" fill="none" extrusionOk="0">
                <a:moveTo>
                  <a:pt x="1609" y="1469"/>
                </a:moveTo>
                <a:cubicBezTo>
                  <a:pt x="385" y="2448"/>
                  <a:pt x="735" y="11714"/>
                  <a:pt x="560" y="20875"/>
                </a:cubicBezTo>
                <a:cubicBezTo>
                  <a:pt x="420" y="30037"/>
                  <a:pt x="420" y="51961"/>
                  <a:pt x="560" y="56262"/>
                </a:cubicBezTo>
                <a:cubicBezTo>
                  <a:pt x="735" y="60563"/>
                  <a:pt x="1" y="73011"/>
                  <a:pt x="1050" y="74445"/>
                </a:cubicBezTo>
                <a:cubicBezTo>
                  <a:pt x="2099" y="75878"/>
                  <a:pt x="14127" y="75703"/>
                  <a:pt x="17100" y="75703"/>
                </a:cubicBezTo>
                <a:cubicBezTo>
                  <a:pt x="20072" y="75703"/>
                  <a:pt x="30877" y="75878"/>
                  <a:pt x="34093" y="75494"/>
                </a:cubicBezTo>
                <a:cubicBezTo>
                  <a:pt x="37310" y="75144"/>
                  <a:pt x="54339" y="75983"/>
                  <a:pt x="55214" y="74550"/>
                </a:cubicBezTo>
                <a:cubicBezTo>
                  <a:pt x="56123" y="73116"/>
                  <a:pt x="55948" y="60213"/>
                  <a:pt x="55913" y="52870"/>
                </a:cubicBezTo>
                <a:cubicBezTo>
                  <a:pt x="55878" y="43149"/>
                  <a:pt x="56263" y="29687"/>
                  <a:pt x="56402" y="22869"/>
                </a:cubicBezTo>
                <a:cubicBezTo>
                  <a:pt x="56507" y="16015"/>
                  <a:pt x="56228" y="2343"/>
                  <a:pt x="55493" y="1434"/>
                </a:cubicBezTo>
                <a:cubicBezTo>
                  <a:pt x="54724" y="525"/>
                  <a:pt x="35282" y="1084"/>
                  <a:pt x="29967" y="1434"/>
                </a:cubicBezTo>
                <a:cubicBezTo>
                  <a:pt x="24687" y="1784"/>
                  <a:pt x="3392" y="0"/>
                  <a:pt x="1609" y="1469"/>
                </a:cubicBezTo>
                <a:close/>
              </a:path>
            </a:pathLst>
          </a:custGeom>
          <a:solidFill>
            <a:srgbClr val="92D050"/>
          </a:solidFill>
          <a:ln w="21850" cap="rnd" cmpd="sng">
            <a:solidFill>
              <a:srgbClr val="020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667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9" name="Google Shape;160;p17">
            <a:extLst>
              <a:ext uri="{FF2B5EF4-FFF2-40B4-BE49-F238E27FC236}">
                <a16:creationId xmlns:a16="http://schemas.microsoft.com/office/drawing/2014/main" id="{D9B44180-FDBC-4460-81E3-23E3ECB0A8D3}"/>
              </a:ext>
            </a:extLst>
          </p:cNvPr>
          <p:cNvGrpSpPr/>
          <p:nvPr/>
        </p:nvGrpSpPr>
        <p:grpSpPr>
          <a:xfrm rot="13026212" flipH="1">
            <a:off x="844333" y="2742702"/>
            <a:ext cx="1667897" cy="581937"/>
            <a:chOff x="473690" y="3806031"/>
            <a:chExt cx="1421545" cy="436453"/>
          </a:xfrm>
        </p:grpSpPr>
        <p:sp>
          <p:nvSpPr>
            <p:cNvPr id="120" name="Google Shape;161;p17">
              <a:extLst>
                <a:ext uri="{FF2B5EF4-FFF2-40B4-BE49-F238E27FC236}">
                  <a16:creationId xmlns:a16="http://schemas.microsoft.com/office/drawing/2014/main" id="{25F694AB-790E-48D1-9839-0B71184B8985}"/>
                </a:ext>
              </a:extLst>
            </p:cNvPr>
            <p:cNvSpPr/>
            <p:nvPr/>
          </p:nvSpPr>
          <p:spPr>
            <a:xfrm>
              <a:off x="495226" y="3819806"/>
              <a:ext cx="1381793" cy="405173"/>
            </a:xfrm>
            <a:custGeom>
              <a:avLst/>
              <a:gdLst/>
              <a:ahLst/>
              <a:cxnLst/>
              <a:rect l="l" t="t" r="r" b="b"/>
              <a:pathLst>
                <a:path w="64098" h="18795" extrusionOk="0">
                  <a:moveTo>
                    <a:pt x="34281" y="1"/>
                  </a:moveTo>
                  <a:cubicBezTo>
                    <a:pt x="33292" y="1"/>
                    <a:pt x="32282" y="31"/>
                    <a:pt x="31252" y="95"/>
                  </a:cubicBezTo>
                  <a:cubicBezTo>
                    <a:pt x="14115" y="1136"/>
                    <a:pt x="4196" y="7152"/>
                    <a:pt x="2895" y="8323"/>
                  </a:cubicBezTo>
                  <a:cubicBezTo>
                    <a:pt x="1594" y="9494"/>
                    <a:pt x="1" y="11185"/>
                    <a:pt x="1" y="11185"/>
                  </a:cubicBezTo>
                  <a:lnTo>
                    <a:pt x="4846" y="11965"/>
                  </a:lnTo>
                  <a:lnTo>
                    <a:pt x="2375" y="18794"/>
                  </a:lnTo>
                  <a:cubicBezTo>
                    <a:pt x="7838" y="14989"/>
                    <a:pt x="13822" y="11998"/>
                    <a:pt x="20163" y="9884"/>
                  </a:cubicBezTo>
                  <a:cubicBezTo>
                    <a:pt x="26411" y="7808"/>
                    <a:pt x="32533" y="7186"/>
                    <a:pt x="37658" y="7186"/>
                  </a:cubicBezTo>
                  <a:cubicBezTo>
                    <a:pt x="41202" y="7186"/>
                    <a:pt x="44269" y="7484"/>
                    <a:pt x="46569" y="7803"/>
                  </a:cubicBezTo>
                  <a:cubicBezTo>
                    <a:pt x="52195" y="8583"/>
                    <a:pt x="58992" y="11185"/>
                    <a:pt x="58862" y="11575"/>
                  </a:cubicBezTo>
                  <a:cubicBezTo>
                    <a:pt x="58731" y="11998"/>
                    <a:pt x="56130" y="12778"/>
                    <a:pt x="54666" y="13949"/>
                  </a:cubicBezTo>
                  <a:cubicBezTo>
                    <a:pt x="53236" y="15120"/>
                    <a:pt x="54536" y="16160"/>
                    <a:pt x="56780" y="16290"/>
                  </a:cubicBezTo>
                  <a:cubicBezTo>
                    <a:pt x="56843" y="16294"/>
                    <a:pt x="56909" y="16296"/>
                    <a:pt x="56977" y="16296"/>
                  </a:cubicBezTo>
                  <a:cubicBezTo>
                    <a:pt x="59279" y="16296"/>
                    <a:pt x="64097" y="14209"/>
                    <a:pt x="64097" y="14209"/>
                  </a:cubicBezTo>
                  <a:lnTo>
                    <a:pt x="64097" y="9754"/>
                  </a:lnTo>
                  <a:cubicBezTo>
                    <a:pt x="64097" y="5410"/>
                    <a:pt x="63718" y="3197"/>
                    <a:pt x="62461" y="3197"/>
                  </a:cubicBezTo>
                  <a:cubicBezTo>
                    <a:pt x="62392" y="3197"/>
                    <a:pt x="62319" y="3204"/>
                    <a:pt x="62244" y="3217"/>
                  </a:cubicBezTo>
                  <a:cubicBezTo>
                    <a:pt x="60813" y="3478"/>
                    <a:pt x="59902" y="7412"/>
                    <a:pt x="59902" y="7412"/>
                  </a:cubicBezTo>
                  <a:cubicBezTo>
                    <a:pt x="59902" y="7412"/>
                    <a:pt x="49733" y="1"/>
                    <a:pt x="34281" y="1"/>
                  </a:cubicBezTo>
                  <a:close/>
                </a:path>
              </a:pathLst>
            </a:custGeom>
            <a:solidFill>
              <a:srgbClr val="F9C7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2;p17">
              <a:extLst>
                <a:ext uri="{FF2B5EF4-FFF2-40B4-BE49-F238E27FC236}">
                  <a16:creationId xmlns:a16="http://schemas.microsoft.com/office/drawing/2014/main" id="{9DE27C3A-CA2B-41F3-AA88-4101A5075080}"/>
                </a:ext>
              </a:extLst>
            </p:cNvPr>
            <p:cNvSpPr/>
            <p:nvPr/>
          </p:nvSpPr>
          <p:spPr>
            <a:xfrm>
              <a:off x="473690" y="3806031"/>
              <a:ext cx="1354781" cy="260328"/>
            </a:xfrm>
            <a:custGeom>
              <a:avLst/>
              <a:gdLst/>
              <a:ahLst/>
              <a:cxnLst/>
              <a:rect l="l" t="t" r="r" b="b"/>
              <a:pathLst>
                <a:path w="62845" h="12076" extrusionOk="0">
                  <a:moveTo>
                    <a:pt x="32930" y="0"/>
                  </a:moveTo>
                  <a:cubicBezTo>
                    <a:pt x="26025" y="0"/>
                    <a:pt x="19134" y="1151"/>
                    <a:pt x="12707" y="3726"/>
                  </a:cubicBezTo>
                  <a:cubicBezTo>
                    <a:pt x="8284" y="5515"/>
                    <a:pt x="3894" y="7889"/>
                    <a:pt x="350" y="11141"/>
                  </a:cubicBezTo>
                  <a:cubicBezTo>
                    <a:pt x="0" y="11463"/>
                    <a:pt x="340" y="12075"/>
                    <a:pt x="744" y="12075"/>
                  </a:cubicBezTo>
                  <a:cubicBezTo>
                    <a:pt x="828" y="12075"/>
                    <a:pt x="916" y="12048"/>
                    <a:pt x="1000" y="11986"/>
                  </a:cubicBezTo>
                  <a:cubicBezTo>
                    <a:pt x="4284" y="9515"/>
                    <a:pt x="7601" y="7271"/>
                    <a:pt x="11374" y="5580"/>
                  </a:cubicBezTo>
                  <a:cubicBezTo>
                    <a:pt x="15179" y="3856"/>
                    <a:pt x="19211" y="2653"/>
                    <a:pt x="23341" y="1970"/>
                  </a:cubicBezTo>
                  <a:cubicBezTo>
                    <a:pt x="26647" y="1423"/>
                    <a:pt x="29983" y="1151"/>
                    <a:pt x="33315" y="1151"/>
                  </a:cubicBezTo>
                  <a:cubicBezTo>
                    <a:pt x="39290" y="1151"/>
                    <a:pt x="45253" y="2026"/>
                    <a:pt x="51015" y="3759"/>
                  </a:cubicBezTo>
                  <a:cubicBezTo>
                    <a:pt x="55340" y="5027"/>
                    <a:pt x="59080" y="7043"/>
                    <a:pt x="62169" y="10393"/>
                  </a:cubicBezTo>
                  <a:cubicBezTo>
                    <a:pt x="62241" y="10449"/>
                    <a:pt x="62321" y="10473"/>
                    <a:pt x="62397" y="10473"/>
                  </a:cubicBezTo>
                  <a:cubicBezTo>
                    <a:pt x="62634" y="10473"/>
                    <a:pt x="62845" y="10240"/>
                    <a:pt x="62722" y="9970"/>
                  </a:cubicBezTo>
                  <a:cubicBezTo>
                    <a:pt x="60674" y="6783"/>
                    <a:pt x="57194" y="4767"/>
                    <a:pt x="53779" y="3434"/>
                  </a:cubicBezTo>
                  <a:cubicBezTo>
                    <a:pt x="49617" y="1840"/>
                    <a:pt x="45097" y="995"/>
                    <a:pt x="40706" y="474"/>
                  </a:cubicBezTo>
                  <a:cubicBezTo>
                    <a:pt x="38128" y="163"/>
                    <a:pt x="35528" y="0"/>
                    <a:pt x="329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3;p17">
              <a:extLst>
                <a:ext uri="{FF2B5EF4-FFF2-40B4-BE49-F238E27FC236}">
                  <a16:creationId xmlns:a16="http://schemas.microsoft.com/office/drawing/2014/main" id="{6B0C4F95-DB2E-4534-94FC-2640FE5065F4}"/>
                </a:ext>
              </a:extLst>
            </p:cNvPr>
            <p:cNvSpPr/>
            <p:nvPr/>
          </p:nvSpPr>
          <p:spPr>
            <a:xfrm>
              <a:off x="474897" y="4052498"/>
              <a:ext cx="132536" cy="33091"/>
            </a:xfrm>
            <a:custGeom>
              <a:avLst/>
              <a:gdLst/>
              <a:ahLst/>
              <a:cxnLst/>
              <a:rect l="l" t="t" r="r" b="b"/>
              <a:pathLst>
                <a:path w="6148" h="1535" extrusionOk="0">
                  <a:moveTo>
                    <a:pt x="456" y="0"/>
                  </a:moveTo>
                  <a:cubicBezTo>
                    <a:pt x="66" y="0"/>
                    <a:pt x="1" y="521"/>
                    <a:pt x="359" y="651"/>
                  </a:cubicBezTo>
                  <a:cubicBezTo>
                    <a:pt x="1334" y="846"/>
                    <a:pt x="2342" y="1041"/>
                    <a:pt x="3318" y="1236"/>
                  </a:cubicBezTo>
                  <a:cubicBezTo>
                    <a:pt x="3962" y="1365"/>
                    <a:pt x="4607" y="1535"/>
                    <a:pt x="5252" y="1535"/>
                  </a:cubicBezTo>
                  <a:cubicBezTo>
                    <a:pt x="5420" y="1535"/>
                    <a:pt x="5588" y="1523"/>
                    <a:pt x="5757" y="1496"/>
                  </a:cubicBezTo>
                  <a:cubicBezTo>
                    <a:pt x="6082" y="1399"/>
                    <a:pt x="6147" y="976"/>
                    <a:pt x="5854" y="813"/>
                  </a:cubicBezTo>
                  <a:cubicBezTo>
                    <a:pt x="5106" y="326"/>
                    <a:pt x="4196" y="326"/>
                    <a:pt x="3318" y="196"/>
                  </a:cubicBezTo>
                  <a:cubicBezTo>
                    <a:pt x="2375" y="65"/>
                    <a:pt x="1399" y="0"/>
                    <a:pt x="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;p17">
              <a:extLst>
                <a:ext uri="{FF2B5EF4-FFF2-40B4-BE49-F238E27FC236}">
                  <a16:creationId xmlns:a16="http://schemas.microsoft.com/office/drawing/2014/main" id="{CE1C6B96-F312-49B1-8762-A4A56E96ADEE}"/>
                </a:ext>
              </a:extLst>
            </p:cNvPr>
            <p:cNvSpPr/>
            <p:nvPr/>
          </p:nvSpPr>
          <p:spPr>
            <a:xfrm>
              <a:off x="531701" y="4070843"/>
              <a:ext cx="77823" cy="167631"/>
            </a:xfrm>
            <a:custGeom>
              <a:avLst/>
              <a:gdLst/>
              <a:ahLst/>
              <a:cxnLst/>
              <a:rect l="l" t="t" r="r" b="b"/>
              <a:pathLst>
                <a:path w="3610" h="7776" extrusionOk="0">
                  <a:moveTo>
                    <a:pt x="3209" y="1"/>
                  </a:moveTo>
                  <a:cubicBezTo>
                    <a:pt x="3110" y="1"/>
                    <a:pt x="3014" y="48"/>
                    <a:pt x="2959" y="158"/>
                  </a:cubicBezTo>
                  <a:cubicBezTo>
                    <a:pt x="2211" y="1328"/>
                    <a:pt x="1756" y="2727"/>
                    <a:pt x="1236" y="3995"/>
                  </a:cubicBezTo>
                  <a:cubicBezTo>
                    <a:pt x="813" y="5003"/>
                    <a:pt x="0" y="6304"/>
                    <a:pt x="33" y="7409"/>
                  </a:cubicBezTo>
                  <a:cubicBezTo>
                    <a:pt x="55" y="7630"/>
                    <a:pt x="241" y="7776"/>
                    <a:pt x="440" y="7776"/>
                  </a:cubicBezTo>
                  <a:cubicBezTo>
                    <a:pt x="534" y="7776"/>
                    <a:pt x="632" y="7743"/>
                    <a:pt x="715" y="7670"/>
                  </a:cubicBezTo>
                  <a:cubicBezTo>
                    <a:pt x="1463" y="6857"/>
                    <a:pt x="1789" y="5426"/>
                    <a:pt x="2179" y="4385"/>
                  </a:cubicBezTo>
                  <a:cubicBezTo>
                    <a:pt x="2667" y="3117"/>
                    <a:pt x="3317" y="1783"/>
                    <a:pt x="3545" y="418"/>
                  </a:cubicBezTo>
                  <a:cubicBezTo>
                    <a:pt x="3609" y="181"/>
                    <a:pt x="3403" y="1"/>
                    <a:pt x="320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5;p17">
              <a:extLst>
                <a:ext uri="{FF2B5EF4-FFF2-40B4-BE49-F238E27FC236}">
                  <a16:creationId xmlns:a16="http://schemas.microsoft.com/office/drawing/2014/main" id="{660E88C0-FA2C-467E-85D5-174F4F68624F}"/>
                </a:ext>
              </a:extLst>
            </p:cNvPr>
            <p:cNvSpPr/>
            <p:nvPr/>
          </p:nvSpPr>
          <p:spPr>
            <a:xfrm>
              <a:off x="520642" y="3957127"/>
              <a:ext cx="1267107" cy="285357"/>
            </a:xfrm>
            <a:custGeom>
              <a:avLst/>
              <a:gdLst/>
              <a:ahLst/>
              <a:cxnLst/>
              <a:rect l="l" t="t" r="r" b="b"/>
              <a:pathLst>
                <a:path w="58778" h="13237" extrusionOk="0">
                  <a:moveTo>
                    <a:pt x="35735" y="1"/>
                  </a:moveTo>
                  <a:cubicBezTo>
                    <a:pt x="27398" y="1"/>
                    <a:pt x="19471" y="2482"/>
                    <a:pt x="11830" y="5725"/>
                  </a:cubicBezTo>
                  <a:cubicBezTo>
                    <a:pt x="7732" y="7449"/>
                    <a:pt x="3765" y="9465"/>
                    <a:pt x="383" y="12424"/>
                  </a:cubicBezTo>
                  <a:cubicBezTo>
                    <a:pt x="0" y="12730"/>
                    <a:pt x="358" y="13237"/>
                    <a:pt x="750" y="13237"/>
                  </a:cubicBezTo>
                  <a:cubicBezTo>
                    <a:pt x="857" y="13237"/>
                    <a:pt x="968" y="13198"/>
                    <a:pt x="1066" y="13107"/>
                  </a:cubicBezTo>
                  <a:cubicBezTo>
                    <a:pt x="3928" y="10636"/>
                    <a:pt x="7342" y="8880"/>
                    <a:pt x="10789" y="7384"/>
                  </a:cubicBezTo>
                  <a:cubicBezTo>
                    <a:pt x="14431" y="5790"/>
                    <a:pt x="18139" y="4392"/>
                    <a:pt x="21943" y="3254"/>
                  </a:cubicBezTo>
                  <a:cubicBezTo>
                    <a:pt x="26628" y="1848"/>
                    <a:pt x="31333" y="1220"/>
                    <a:pt x="36067" y="1220"/>
                  </a:cubicBezTo>
                  <a:cubicBezTo>
                    <a:pt x="39549" y="1220"/>
                    <a:pt x="43046" y="1560"/>
                    <a:pt x="46561" y="2181"/>
                  </a:cubicBezTo>
                  <a:cubicBezTo>
                    <a:pt x="50593" y="2896"/>
                    <a:pt x="54528" y="3872"/>
                    <a:pt x="58138" y="5855"/>
                  </a:cubicBezTo>
                  <a:cubicBezTo>
                    <a:pt x="58181" y="5879"/>
                    <a:pt x="58225" y="5890"/>
                    <a:pt x="58270" y="5890"/>
                  </a:cubicBezTo>
                  <a:cubicBezTo>
                    <a:pt x="58530" y="5890"/>
                    <a:pt x="58778" y="5529"/>
                    <a:pt x="58528" y="5335"/>
                  </a:cubicBezTo>
                  <a:lnTo>
                    <a:pt x="58528" y="5335"/>
                  </a:lnTo>
                  <a:lnTo>
                    <a:pt x="58528" y="5367"/>
                  </a:lnTo>
                  <a:cubicBezTo>
                    <a:pt x="55764" y="3156"/>
                    <a:pt x="52187" y="2148"/>
                    <a:pt x="48772" y="1465"/>
                  </a:cubicBezTo>
                  <a:cubicBezTo>
                    <a:pt x="44610" y="555"/>
                    <a:pt x="40350" y="67"/>
                    <a:pt x="36057" y="2"/>
                  </a:cubicBezTo>
                  <a:cubicBezTo>
                    <a:pt x="35949" y="1"/>
                    <a:pt x="35842" y="1"/>
                    <a:pt x="3573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6;p17">
              <a:extLst>
                <a:ext uri="{FF2B5EF4-FFF2-40B4-BE49-F238E27FC236}">
                  <a16:creationId xmlns:a16="http://schemas.microsoft.com/office/drawing/2014/main" id="{D2E0FA60-9071-4500-BE08-D0AC399EDFDC}"/>
                </a:ext>
              </a:extLst>
            </p:cNvPr>
            <p:cNvSpPr/>
            <p:nvPr/>
          </p:nvSpPr>
          <p:spPr>
            <a:xfrm>
              <a:off x="1780937" y="3873592"/>
              <a:ext cx="114298" cy="257612"/>
            </a:xfrm>
            <a:custGeom>
              <a:avLst/>
              <a:gdLst/>
              <a:ahLst/>
              <a:cxnLst/>
              <a:rect l="l" t="t" r="r" b="b"/>
              <a:pathLst>
                <a:path w="5302" h="11950" extrusionOk="0">
                  <a:moveTo>
                    <a:pt x="2777" y="0"/>
                  </a:moveTo>
                  <a:cubicBezTo>
                    <a:pt x="2071" y="0"/>
                    <a:pt x="1383" y="780"/>
                    <a:pt x="1042" y="1340"/>
                  </a:cubicBezTo>
                  <a:cubicBezTo>
                    <a:pt x="294" y="2608"/>
                    <a:pt x="1" y="4137"/>
                    <a:pt x="261" y="5600"/>
                  </a:cubicBezTo>
                  <a:cubicBezTo>
                    <a:pt x="276" y="5705"/>
                    <a:pt x="353" y="5748"/>
                    <a:pt x="438" y="5748"/>
                  </a:cubicBezTo>
                  <a:cubicBezTo>
                    <a:pt x="537" y="5748"/>
                    <a:pt x="649" y="5688"/>
                    <a:pt x="684" y="5600"/>
                  </a:cubicBezTo>
                  <a:cubicBezTo>
                    <a:pt x="1009" y="4657"/>
                    <a:pt x="1042" y="3649"/>
                    <a:pt x="1399" y="2706"/>
                  </a:cubicBezTo>
                  <a:cubicBezTo>
                    <a:pt x="1497" y="2381"/>
                    <a:pt x="1659" y="2088"/>
                    <a:pt x="1822" y="1828"/>
                  </a:cubicBezTo>
                  <a:cubicBezTo>
                    <a:pt x="1963" y="1602"/>
                    <a:pt x="2398" y="1108"/>
                    <a:pt x="2744" y="1108"/>
                  </a:cubicBezTo>
                  <a:cubicBezTo>
                    <a:pt x="2797" y="1108"/>
                    <a:pt x="2848" y="1119"/>
                    <a:pt x="2895" y="1145"/>
                  </a:cubicBezTo>
                  <a:cubicBezTo>
                    <a:pt x="3253" y="1373"/>
                    <a:pt x="3513" y="3064"/>
                    <a:pt x="3578" y="3389"/>
                  </a:cubicBezTo>
                  <a:cubicBezTo>
                    <a:pt x="4229" y="6023"/>
                    <a:pt x="4391" y="8787"/>
                    <a:pt x="4033" y="11486"/>
                  </a:cubicBezTo>
                  <a:cubicBezTo>
                    <a:pt x="4001" y="11795"/>
                    <a:pt x="4229" y="11950"/>
                    <a:pt x="4477" y="11950"/>
                  </a:cubicBezTo>
                  <a:cubicBezTo>
                    <a:pt x="4724" y="11950"/>
                    <a:pt x="4993" y="11795"/>
                    <a:pt x="5042" y="11486"/>
                  </a:cubicBezTo>
                  <a:cubicBezTo>
                    <a:pt x="5302" y="9405"/>
                    <a:pt x="5302" y="7291"/>
                    <a:pt x="5009" y="5210"/>
                  </a:cubicBezTo>
                  <a:cubicBezTo>
                    <a:pt x="4846" y="4267"/>
                    <a:pt x="4651" y="3356"/>
                    <a:pt x="4391" y="2446"/>
                  </a:cubicBezTo>
                  <a:cubicBezTo>
                    <a:pt x="4196" y="1796"/>
                    <a:pt x="4001" y="787"/>
                    <a:pt x="3481" y="300"/>
                  </a:cubicBezTo>
                  <a:cubicBezTo>
                    <a:pt x="3252" y="88"/>
                    <a:pt x="3014" y="0"/>
                    <a:pt x="27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7;p17">
              <a:extLst>
                <a:ext uri="{FF2B5EF4-FFF2-40B4-BE49-F238E27FC236}">
                  <a16:creationId xmlns:a16="http://schemas.microsoft.com/office/drawing/2014/main" id="{D775F571-2DA8-409B-A7B0-CC0D3B60C296}"/>
                </a:ext>
              </a:extLst>
            </p:cNvPr>
            <p:cNvSpPr/>
            <p:nvPr/>
          </p:nvSpPr>
          <p:spPr>
            <a:xfrm>
              <a:off x="1603583" y="4063535"/>
              <a:ext cx="289819" cy="109491"/>
            </a:xfrm>
            <a:custGeom>
              <a:avLst/>
              <a:gdLst/>
              <a:ahLst/>
              <a:cxnLst/>
              <a:rect l="l" t="t" r="r" b="b"/>
              <a:pathLst>
                <a:path w="13444" h="5079" extrusionOk="0">
                  <a:moveTo>
                    <a:pt x="6645" y="0"/>
                  </a:moveTo>
                  <a:cubicBezTo>
                    <a:pt x="6621" y="0"/>
                    <a:pt x="6595" y="3"/>
                    <a:pt x="6569" y="9"/>
                  </a:cubicBezTo>
                  <a:cubicBezTo>
                    <a:pt x="5431" y="301"/>
                    <a:pt x="1" y="3098"/>
                    <a:pt x="2342" y="4561"/>
                  </a:cubicBezTo>
                  <a:cubicBezTo>
                    <a:pt x="2993" y="4955"/>
                    <a:pt x="3869" y="5079"/>
                    <a:pt x="4747" y="5079"/>
                  </a:cubicBezTo>
                  <a:cubicBezTo>
                    <a:pt x="5537" y="5079"/>
                    <a:pt x="6329" y="4979"/>
                    <a:pt x="6960" y="4887"/>
                  </a:cubicBezTo>
                  <a:cubicBezTo>
                    <a:pt x="9008" y="4529"/>
                    <a:pt x="11025" y="3911"/>
                    <a:pt x="12943" y="3098"/>
                  </a:cubicBezTo>
                  <a:cubicBezTo>
                    <a:pt x="13443" y="2892"/>
                    <a:pt x="13305" y="2128"/>
                    <a:pt x="12841" y="2128"/>
                  </a:cubicBezTo>
                  <a:cubicBezTo>
                    <a:pt x="12792" y="2128"/>
                    <a:pt x="12739" y="2136"/>
                    <a:pt x="12683" y="2155"/>
                  </a:cubicBezTo>
                  <a:cubicBezTo>
                    <a:pt x="10220" y="3019"/>
                    <a:pt x="7694" y="3977"/>
                    <a:pt x="5074" y="3977"/>
                  </a:cubicBezTo>
                  <a:cubicBezTo>
                    <a:pt x="5030" y="3977"/>
                    <a:pt x="4987" y="3977"/>
                    <a:pt x="4944" y="3976"/>
                  </a:cubicBezTo>
                  <a:cubicBezTo>
                    <a:pt x="4878" y="3976"/>
                    <a:pt x="4760" y="3979"/>
                    <a:pt x="4612" y="3979"/>
                  </a:cubicBezTo>
                  <a:cubicBezTo>
                    <a:pt x="4019" y="3979"/>
                    <a:pt x="2947" y="3937"/>
                    <a:pt x="2895" y="3521"/>
                  </a:cubicBezTo>
                  <a:cubicBezTo>
                    <a:pt x="2895" y="3326"/>
                    <a:pt x="4293" y="2350"/>
                    <a:pt x="4423" y="2253"/>
                  </a:cubicBezTo>
                  <a:cubicBezTo>
                    <a:pt x="5236" y="1635"/>
                    <a:pt x="6082" y="1147"/>
                    <a:pt x="6862" y="464"/>
                  </a:cubicBezTo>
                  <a:cubicBezTo>
                    <a:pt x="7040" y="286"/>
                    <a:pt x="6894" y="0"/>
                    <a:pt x="664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8;p17">
              <a:extLst>
                <a:ext uri="{FF2B5EF4-FFF2-40B4-BE49-F238E27FC236}">
                  <a16:creationId xmlns:a16="http://schemas.microsoft.com/office/drawing/2014/main" id="{97CC0B99-7634-4D9D-96A3-6AD1A7F081FF}"/>
                </a:ext>
              </a:extLst>
            </p:cNvPr>
            <p:cNvSpPr/>
            <p:nvPr/>
          </p:nvSpPr>
          <p:spPr>
            <a:xfrm>
              <a:off x="583611" y="3897392"/>
              <a:ext cx="301740" cy="144090"/>
            </a:xfrm>
            <a:custGeom>
              <a:avLst/>
              <a:gdLst/>
              <a:ahLst/>
              <a:cxnLst/>
              <a:rect l="l" t="t" r="r" b="b"/>
              <a:pathLst>
                <a:path w="13997" h="6684" extrusionOk="0">
                  <a:moveTo>
                    <a:pt x="13779" y="0"/>
                  </a:moveTo>
                  <a:cubicBezTo>
                    <a:pt x="13761" y="0"/>
                    <a:pt x="13742" y="3"/>
                    <a:pt x="13722" y="9"/>
                  </a:cubicBezTo>
                  <a:cubicBezTo>
                    <a:pt x="8844" y="757"/>
                    <a:pt x="4096" y="3391"/>
                    <a:pt x="161" y="6285"/>
                  </a:cubicBezTo>
                  <a:cubicBezTo>
                    <a:pt x="1" y="6419"/>
                    <a:pt x="104" y="6684"/>
                    <a:pt x="272" y="6684"/>
                  </a:cubicBezTo>
                  <a:cubicBezTo>
                    <a:pt x="309" y="6684"/>
                    <a:pt x="348" y="6672"/>
                    <a:pt x="389" y="6643"/>
                  </a:cubicBezTo>
                  <a:cubicBezTo>
                    <a:pt x="2372" y="5309"/>
                    <a:pt x="4486" y="4106"/>
                    <a:pt x="6698" y="3098"/>
                  </a:cubicBezTo>
                  <a:cubicBezTo>
                    <a:pt x="9006" y="1992"/>
                    <a:pt x="11445" y="1277"/>
                    <a:pt x="13819" y="366"/>
                  </a:cubicBezTo>
                  <a:cubicBezTo>
                    <a:pt x="13997" y="278"/>
                    <a:pt x="13959" y="0"/>
                    <a:pt x="137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9;p17">
              <a:extLst>
                <a:ext uri="{FF2B5EF4-FFF2-40B4-BE49-F238E27FC236}">
                  <a16:creationId xmlns:a16="http://schemas.microsoft.com/office/drawing/2014/main" id="{5F638129-83E8-4102-A7AB-A7E7D0C2B824}"/>
                </a:ext>
              </a:extLst>
            </p:cNvPr>
            <p:cNvSpPr/>
            <p:nvPr/>
          </p:nvSpPr>
          <p:spPr>
            <a:xfrm>
              <a:off x="684113" y="3946370"/>
              <a:ext cx="150514" cy="67173"/>
            </a:xfrm>
            <a:custGeom>
              <a:avLst/>
              <a:gdLst/>
              <a:ahLst/>
              <a:cxnLst/>
              <a:rect l="l" t="t" r="r" b="b"/>
              <a:pathLst>
                <a:path w="6982" h="3116" extrusionOk="0">
                  <a:moveTo>
                    <a:pt x="6639" y="0"/>
                  </a:moveTo>
                  <a:cubicBezTo>
                    <a:pt x="6613" y="0"/>
                    <a:pt x="6585" y="4"/>
                    <a:pt x="6556" y="13"/>
                  </a:cubicBezTo>
                  <a:cubicBezTo>
                    <a:pt x="4214" y="436"/>
                    <a:pt x="2003" y="1444"/>
                    <a:pt x="84" y="2875"/>
                  </a:cubicBezTo>
                  <a:cubicBezTo>
                    <a:pt x="0" y="2959"/>
                    <a:pt x="61" y="3115"/>
                    <a:pt x="184" y="3115"/>
                  </a:cubicBezTo>
                  <a:cubicBezTo>
                    <a:pt x="203" y="3115"/>
                    <a:pt x="224" y="3111"/>
                    <a:pt x="247" y="3102"/>
                  </a:cubicBezTo>
                  <a:cubicBezTo>
                    <a:pt x="1320" y="2680"/>
                    <a:pt x="2328" y="2094"/>
                    <a:pt x="3401" y="1671"/>
                  </a:cubicBezTo>
                  <a:cubicBezTo>
                    <a:pt x="4474" y="1249"/>
                    <a:pt x="5613" y="956"/>
                    <a:pt x="6686" y="501"/>
                  </a:cubicBezTo>
                  <a:cubicBezTo>
                    <a:pt x="6982" y="412"/>
                    <a:pt x="6901" y="0"/>
                    <a:pt x="663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910839" y="4896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altLang="en-US" sz="2800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đức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:            </a:t>
            </a:r>
            <a:b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EM YÊU HÒA BÌNH</a:t>
            </a:r>
          </a:p>
        </p:txBody>
      </p:sp>
    </p:spTree>
    <p:extLst>
      <p:ext uri="{BB962C8B-B14F-4D97-AF65-F5344CB8AC3E}">
        <p14:creationId xmlns:p14="http://schemas.microsoft.com/office/powerpoint/2010/main" val="337956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6" grpId="0"/>
      <p:bldP spid="1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82086" y="3907060"/>
            <a:ext cx="981270" cy="380883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695" y="3325465"/>
            <a:ext cx="806395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588787" y="3351750"/>
            <a:ext cx="909571" cy="35305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533009" y="3584027"/>
            <a:ext cx="844163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716146" y="1205549"/>
            <a:ext cx="6616884" cy="1731126"/>
          </a:xfrm>
          <a:prstGeom prst="rect">
            <a:avLst/>
          </a:prstGeom>
          <a:noFill/>
        </p:spPr>
        <p:txBody>
          <a:bodyPr wrap="square" lIns="68462" tIns="34232" rIns="68462" bIns="34232" rtlCol="0">
            <a:spAutoFit/>
          </a:bodyPr>
          <a:lstStyle/>
          <a:p>
            <a:pPr algn="ctr" defTabSz="912788"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SIÊU HƠN HỌC SINH LỚP 5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092" y="3344321"/>
            <a:ext cx="1959620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364" y="6163041"/>
            <a:ext cx="486745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82" y="3485061"/>
            <a:ext cx="959955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2889" y="994828"/>
            <a:ext cx="3667859" cy="2850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40373" y="2443174"/>
            <a:ext cx="535867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84" y="2004269"/>
            <a:ext cx="3044135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1185" y="3429007"/>
            <a:ext cx="1167235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841" y="457200"/>
            <a:ext cx="312189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5922" y="1278384"/>
            <a:ext cx="601115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79" y="139344"/>
            <a:ext cx="138373" cy="346249"/>
          </a:xfrm>
          <a:prstGeom prst="rect">
            <a:avLst/>
          </a:prstGeom>
          <a:noFill/>
        </p:spPr>
        <p:txBody>
          <a:bodyPr wrap="none" lIns="68462" tIns="34232" rIns="68462" bIns="34232" rtlCol="0">
            <a:spAutoFit/>
          </a:bodyPr>
          <a:lstStyle/>
          <a:p>
            <a:pPr defTabSz="912788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705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187890" y="863131"/>
            <a:ext cx="10782532" cy="500038"/>
          </a:xfrm>
          <a:prstGeom prst="rect">
            <a:avLst/>
          </a:prstGeom>
          <a:noFill/>
        </p:spPr>
        <p:txBody>
          <a:bodyPr wrap="square" lIns="68480" tIns="34241" rIns="68480" bIns="34241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187891" y="1818653"/>
            <a:ext cx="10960274" cy="869370"/>
          </a:xfrm>
          <a:prstGeom prst="rect">
            <a:avLst/>
          </a:prstGeom>
          <a:noFill/>
        </p:spPr>
        <p:txBody>
          <a:bodyPr wrap="square" lIns="68480" tIns="34241" rIns="68480" bIns="34241" rtlCol="0">
            <a:spAutoFit/>
          </a:bodyPr>
          <a:lstStyle/>
          <a:p>
            <a:pPr defTabSz="913033">
              <a:defRPr/>
            </a:pP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913033"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87892" y="3001841"/>
            <a:ext cx="10521862" cy="500038"/>
          </a:xfrm>
          <a:prstGeom prst="rect">
            <a:avLst/>
          </a:prstGeom>
          <a:noFill/>
        </p:spPr>
        <p:txBody>
          <a:bodyPr wrap="square" lIns="68480" tIns="34241" rIns="68480" bIns="34241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96" y="-3208031"/>
            <a:ext cx="4931617" cy="27712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46" y="0"/>
            <a:ext cx="12288033" cy="561593"/>
          </a:xfrm>
          <a:prstGeom prst="rect">
            <a:avLst/>
          </a:prstGeom>
          <a:noFill/>
        </p:spPr>
        <p:txBody>
          <a:bodyPr wrap="square" lIns="68480" tIns="34241" rIns="68480" bIns="34241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892" y="4237802"/>
            <a:ext cx="10782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8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kumimoji="1"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654368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1998739" y="1805836"/>
            <a:ext cx="4775200" cy="2514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5139" y="2841486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0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40373" y="2443174"/>
            <a:ext cx="535867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6410665" y="553107"/>
            <a:ext cx="5600713" cy="1054062"/>
          </a:xfrm>
          <a:prstGeom prst="rect">
            <a:avLst/>
          </a:prstGeom>
          <a:noFill/>
        </p:spPr>
        <p:txBody>
          <a:bodyPr wrap="square" lIns="68507" tIns="34254" rIns="68507" bIns="34254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cs typeface="Times New Roman" pitchFamily="18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6547558" y="2766077"/>
            <a:ext cx="5497687" cy="1054062"/>
          </a:xfrm>
          <a:prstGeom prst="rect">
            <a:avLst/>
          </a:prstGeom>
          <a:noFill/>
        </p:spPr>
        <p:txBody>
          <a:bodyPr wrap="square" lIns="68507" tIns="34254" rIns="68507" bIns="34254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tx1"/>
                </a:solidFill>
              </a:rPr>
              <a:t>Đoàn kết, hữu nghị với các dân tộc khác.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6546832" y="3976698"/>
            <a:ext cx="5464545" cy="1054062"/>
          </a:xfrm>
          <a:prstGeom prst="rect">
            <a:avLst/>
          </a:prstGeom>
          <a:noFill/>
        </p:spPr>
        <p:txBody>
          <a:bodyPr wrap="square" lIns="68507" tIns="34254" rIns="68507" bIns="34254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</a:rPr>
              <a:t>Thích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dùng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bạo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lực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với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khác</a:t>
            </a:r>
            <a:r>
              <a:rPr lang="en-US" altLang="en-US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2092" y="2805976"/>
            <a:ext cx="1966694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2092" y="3344316"/>
            <a:ext cx="1959620" cy="1901899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93" y="-3208031"/>
            <a:ext cx="4931617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50" y="2360657"/>
            <a:ext cx="2356736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470850" y="2614056"/>
            <a:ext cx="2177935" cy="1585588"/>
            <a:chOff x="1270736" y="2562737"/>
            <a:chExt cx="2521762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736" y="2562737"/>
              <a:ext cx="2521762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480458" y="3141407"/>
              <a:ext cx="2104694" cy="6762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3401">
                <a:defRPr/>
              </a:pPr>
              <a:r>
                <a:rPr lang="en-US" sz="16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lang="en-US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endParaRPr lang="en-US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913033">
                <a:defRPr/>
              </a:pPr>
              <a:r>
                <a:rPr lang="en-US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lang="en-US" sz="16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endParaRPr lang="en-US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49072" y="646765"/>
            <a:ext cx="53581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9349" y="1803092"/>
            <a:ext cx="53581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26464" y="3199362"/>
            <a:ext cx="53581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19349" y="4100524"/>
            <a:ext cx="53581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49813" y="3074668"/>
            <a:ext cx="907231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2" y="5902412"/>
            <a:ext cx="1388246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9028" y="5902412"/>
            <a:ext cx="139433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66425" y="5902412"/>
            <a:ext cx="139433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66" y="5902412"/>
            <a:ext cx="1388246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77232" y="5200483"/>
            <a:ext cx="91331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67" y="4294405"/>
            <a:ext cx="236651" cy="40056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885" y="-52930"/>
            <a:ext cx="12695381" cy="500064"/>
          </a:xfrm>
          <a:prstGeom prst="rect">
            <a:avLst/>
          </a:prstGeom>
          <a:noFill/>
        </p:spPr>
        <p:txBody>
          <a:bodyPr wrap="square" lIns="68507" tIns="34254" rIns="68507" bIns="34254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" name="Rectangle 1"/>
          <p:cNvSpPr/>
          <p:nvPr/>
        </p:nvSpPr>
        <p:spPr>
          <a:xfrm>
            <a:off x="6513684" y="1659704"/>
            <a:ext cx="52493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Biết thương lượng đối thoại để giải quyết mâu thuẫn.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7786" y="1766396"/>
            <a:ext cx="907231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546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40373" y="2443174"/>
            <a:ext cx="535867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6439622" y="513409"/>
            <a:ext cx="5220842" cy="500064"/>
          </a:xfrm>
          <a:prstGeom prst="rect">
            <a:avLst/>
          </a:prstGeom>
          <a:noFill/>
        </p:spPr>
        <p:txBody>
          <a:bodyPr wrap="square" lIns="68507" tIns="34254" rIns="68507" bIns="34254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cs typeface="Times New Roman" pitchFamily="18" charset="0"/>
              </a:rPr>
              <a:t>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6493088" y="1059653"/>
            <a:ext cx="5296581" cy="438509"/>
          </a:xfrm>
          <a:prstGeom prst="rect">
            <a:avLst/>
          </a:prstGeom>
          <a:noFill/>
        </p:spPr>
        <p:txBody>
          <a:bodyPr wrap="square" lIns="68507" tIns="34254" rIns="68507" bIns="34254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400" b="1" dirty="0"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2092" y="2805976"/>
            <a:ext cx="1966694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2092" y="3344316"/>
            <a:ext cx="1959620" cy="1901899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93" y="-3208031"/>
            <a:ext cx="4931617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50" y="2360657"/>
            <a:ext cx="2356736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6783" y="2614056"/>
            <a:ext cx="158358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141409"/>
              <a:ext cx="1593166" cy="6762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3401">
                <a:defRPr/>
              </a:pPr>
              <a:r>
                <a:rPr lang="en-US" sz="16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lang="en-US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endParaRPr lang="en-US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913033">
                <a:defRPr/>
              </a:pPr>
              <a:r>
                <a:rPr lang="en-US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lang="en-US" sz="16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món</a:t>
              </a:r>
              <a:r>
                <a:rPr lang="en-US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en-US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09747" y="621756"/>
            <a:ext cx="907231" cy="617784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2" y="5902412"/>
            <a:ext cx="1388246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9028" y="5902412"/>
            <a:ext cx="139433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6425" y="5902412"/>
            <a:ext cx="139433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66" y="5902412"/>
            <a:ext cx="1388246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77232" y="5200483"/>
            <a:ext cx="91331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67" y="4294405"/>
            <a:ext cx="236651" cy="40056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3289"/>
            <a:ext cx="13760094" cy="500064"/>
          </a:xfrm>
          <a:prstGeom prst="rect">
            <a:avLst/>
          </a:prstGeom>
          <a:noFill/>
        </p:spPr>
        <p:txBody>
          <a:bodyPr wrap="square" lIns="68507" tIns="34254" rIns="68507" bIns="34254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6493088" y="1447223"/>
            <a:ext cx="4378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cs typeface="Times New Roman" pitchFamily="18" charset="0"/>
              </a:rPr>
              <a:t>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4523" y="1820809"/>
            <a:ext cx="5275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cs typeface="Times New Roman" pitchFamily="18" charset="0"/>
              </a:rPr>
              <a:t>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7161" y="2467817"/>
            <a:ext cx="4250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cs typeface="Times New Roman" pitchFamily="18" charset="0"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6528" y="2593042"/>
            <a:ext cx="5469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cs typeface="Times New Roman" pitchFamily="18" charset="0"/>
              </a:rPr>
              <a:t> 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5024" y="3344316"/>
            <a:ext cx="6007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>
                <a:cs typeface="Times New Roman" pitchFamily="18" charset="0"/>
              </a:rPr>
              <a:t>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14524" y="3454634"/>
            <a:ext cx="5402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en-US" sz="2400" b="1" dirty="0"/>
              <a:t>   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1" lang="en-US" altLang="en-US" sz="24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09747" y="1091151"/>
            <a:ext cx="907231" cy="8186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09747" y="1447223"/>
            <a:ext cx="907231" cy="676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6262" y="2569495"/>
            <a:ext cx="730715" cy="9083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09746" y="3454634"/>
            <a:ext cx="907231" cy="90838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7652581" y="4544286"/>
            <a:ext cx="4250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cs typeface="Times New Roman" pitchFamily="18" charset="0"/>
              </a:rPr>
              <a:t>4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85024" y="680616"/>
            <a:ext cx="431593" cy="3662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17510" y="1118587"/>
            <a:ext cx="375578" cy="37957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22461" y="1498163"/>
            <a:ext cx="359367" cy="3557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47160" y="1969693"/>
            <a:ext cx="425053" cy="422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8005" y="1876018"/>
            <a:ext cx="730715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417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-0.0074 L 0.28957 -0.5381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24" y="-26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57 -0.53816 L -0.00391 -0.2400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80" y="14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Box 459">
            <a:extLst>
              <a:ext uri="{FF2B5EF4-FFF2-40B4-BE49-F238E27FC236}">
                <a16:creationId xmlns:a16="http://schemas.microsoft.com/office/drawing/2014/main" id="{77F00D7C-3780-49D2-B7FE-80C86E3EB4F7}"/>
              </a:ext>
            </a:extLst>
          </p:cNvPr>
          <p:cNvSpPr txBox="1"/>
          <p:nvPr/>
        </p:nvSpPr>
        <p:spPr>
          <a:xfrm>
            <a:off x="1832893" y="1403516"/>
            <a:ext cx="8132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ED3C3C">
                    <a:lumMod val="50000"/>
                  </a:srgbClr>
                </a:solidFill>
                <a:latin typeface="+mj-lt"/>
                <a:cs typeface="Arial"/>
                <a:sym typeface="Arial"/>
              </a:rPr>
              <a:t>*</a:t>
            </a:r>
            <a:r>
              <a:rPr lang="vi-VN" sz="4267" kern="0" dirty="0">
                <a:solidFill>
                  <a:srgbClr val="ED3C3C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CÁC HOẠT ĐỘNG CHÍNH</a:t>
            </a:r>
            <a:endParaRPr lang="vi-VN" sz="32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2" name="Google Shape;2143;p43">
            <a:extLst>
              <a:ext uri="{FF2B5EF4-FFF2-40B4-BE49-F238E27FC236}">
                <a16:creationId xmlns:a16="http://schemas.microsoft.com/office/drawing/2014/main" id="{DDB5F16B-065F-45C5-9BBE-8379BA055F5E}"/>
              </a:ext>
            </a:extLst>
          </p:cNvPr>
          <p:cNvSpPr/>
          <p:nvPr/>
        </p:nvSpPr>
        <p:spPr>
          <a:xfrm>
            <a:off x="1382424" y="2566378"/>
            <a:ext cx="10429020" cy="2175421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32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3CA5F28-BC16-40E8-835A-366CAB36941E}"/>
              </a:ext>
            </a:extLst>
          </p:cNvPr>
          <p:cNvSpPr txBox="1"/>
          <p:nvPr/>
        </p:nvSpPr>
        <p:spPr>
          <a:xfrm>
            <a:off x="1576211" y="2651733"/>
            <a:ext cx="10398671" cy="263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u="sng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Hoạt</a:t>
            </a:r>
            <a:r>
              <a:rPr lang="en-US" sz="4800" u="sng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u="sng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động</a:t>
            </a:r>
            <a:r>
              <a:rPr lang="en-US" sz="4800" u="sng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3</a:t>
            </a:r>
            <a:r>
              <a:rPr lang="en-US" sz="48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8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Tìm</a:t>
            </a:r>
            <a:r>
              <a:rPr lang="en-US" sz="48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những</a:t>
            </a:r>
            <a:r>
              <a:rPr lang="en-US" sz="48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hoạt</a:t>
            </a:r>
            <a:r>
              <a:rPr lang="en-US" sz="48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động</a:t>
            </a:r>
            <a:endParaRPr lang="en-US" sz="4800" kern="0" dirty="0">
              <a:solidFill>
                <a:srgbClr val="541515">
                  <a:lumMod val="50000"/>
                </a:srgbClr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vì</a:t>
            </a:r>
            <a:r>
              <a:rPr lang="en-US" sz="48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hòa</a:t>
            </a:r>
            <a:r>
              <a:rPr lang="en-US" sz="48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bình</a:t>
            </a:r>
            <a:endParaRPr lang="vi-VN" sz="4800" kern="0" dirty="0">
              <a:solidFill>
                <a:srgbClr val="541515">
                  <a:lumMod val="50000"/>
                </a:srgbClr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vi-VN" sz="4800" kern="0" dirty="0">
              <a:solidFill>
                <a:srgbClr val="541515">
                  <a:lumMod val="50000"/>
                </a:srgbClr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vi-VN" sz="2133" kern="0" dirty="0">
              <a:solidFill>
                <a:srgbClr val="541515">
                  <a:lumMod val="50000"/>
                </a:srgbClr>
              </a:solidFill>
              <a:latin typeface="+mj-lt"/>
              <a:ea typeface="Cambria" panose="02040503050406030204" pitchFamily="18" charset="0"/>
              <a:cs typeface="Arrus-Black" panose="02020500000000000000" pitchFamily="18" charset="0"/>
              <a:sym typeface="Arial"/>
            </a:endParaRPr>
          </a:p>
        </p:txBody>
      </p:sp>
      <p:grpSp>
        <p:nvGrpSpPr>
          <p:cNvPr id="119" name="Google Shape;160;p17">
            <a:extLst>
              <a:ext uri="{FF2B5EF4-FFF2-40B4-BE49-F238E27FC236}">
                <a16:creationId xmlns:a16="http://schemas.microsoft.com/office/drawing/2014/main" id="{D9B44180-FDBC-4460-81E3-23E3ECB0A8D3}"/>
              </a:ext>
            </a:extLst>
          </p:cNvPr>
          <p:cNvGrpSpPr/>
          <p:nvPr/>
        </p:nvGrpSpPr>
        <p:grpSpPr>
          <a:xfrm rot="13026212" flipH="1">
            <a:off x="-262350" y="3080988"/>
            <a:ext cx="1667897" cy="581937"/>
            <a:chOff x="473690" y="3806031"/>
            <a:chExt cx="1421545" cy="436453"/>
          </a:xfrm>
        </p:grpSpPr>
        <p:sp>
          <p:nvSpPr>
            <p:cNvPr id="120" name="Google Shape;161;p17">
              <a:extLst>
                <a:ext uri="{FF2B5EF4-FFF2-40B4-BE49-F238E27FC236}">
                  <a16:creationId xmlns:a16="http://schemas.microsoft.com/office/drawing/2014/main" id="{25F694AB-790E-48D1-9839-0B71184B8985}"/>
                </a:ext>
              </a:extLst>
            </p:cNvPr>
            <p:cNvSpPr/>
            <p:nvPr/>
          </p:nvSpPr>
          <p:spPr>
            <a:xfrm>
              <a:off x="495226" y="3819806"/>
              <a:ext cx="1381793" cy="405173"/>
            </a:xfrm>
            <a:custGeom>
              <a:avLst/>
              <a:gdLst/>
              <a:ahLst/>
              <a:cxnLst/>
              <a:rect l="l" t="t" r="r" b="b"/>
              <a:pathLst>
                <a:path w="64098" h="18795" extrusionOk="0">
                  <a:moveTo>
                    <a:pt x="34281" y="1"/>
                  </a:moveTo>
                  <a:cubicBezTo>
                    <a:pt x="33292" y="1"/>
                    <a:pt x="32282" y="31"/>
                    <a:pt x="31252" y="95"/>
                  </a:cubicBezTo>
                  <a:cubicBezTo>
                    <a:pt x="14115" y="1136"/>
                    <a:pt x="4196" y="7152"/>
                    <a:pt x="2895" y="8323"/>
                  </a:cubicBezTo>
                  <a:cubicBezTo>
                    <a:pt x="1594" y="9494"/>
                    <a:pt x="1" y="11185"/>
                    <a:pt x="1" y="11185"/>
                  </a:cubicBezTo>
                  <a:lnTo>
                    <a:pt x="4846" y="11965"/>
                  </a:lnTo>
                  <a:lnTo>
                    <a:pt x="2375" y="18794"/>
                  </a:lnTo>
                  <a:cubicBezTo>
                    <a:pt x="7838" y="14989"/>
                    <a:pt x="13822" y="11998"/>
                    <a:pt x="20163" y="9884"/>
                  </a:cubicBezTo>
                  <a:cubicBezTo>
                    <a:pt x="26411" y="7808"/>
                    <a:pt x="32533" y="7186"/>
                    <a:pt x="37658" y="7186"/>
                  </a:cubicBezTo>
                  <a:cubicBezTo>
                    <a:pt x="41202" y="7186"/>
                    <a:pt x="44269" y="7484"/>
                    <a:pt x="46569" y="7803"/>
                  </a:cubicBezTo>
                  <a:cubicBezTo>
                    <a:pt x="52195" y="8583"/>
                    <a:pt x="58992" y="11185"/>
                    <a:pt x="58862" y="11575"/>
                  </a:cubicBezTo>
                  <a:cubicBezTo>
                    <a:pt x="58731" y="11998"/>
                    <a:pt x="56130" y="12778"/>
                    <a:pt x="54666" y="13949"/>
                  </a:cubicBezTo>
                  <a:cubicBezTo>
                    <a:pt x="53236" y="15120"/>
                    <a:pt x="54536" y="16160"/>
                    <a:pt x="56780" y="16290"/>
                  </a:cubicBezTo>
                  <a:cubicBezTo>
                    <a:pt x="56843" y="16294"/>
                    <a:pt x="56909" y="16296"/>
                    <a:pt x="56977" y="16296"/>
                  </a:cubicBezTo>
                  <a:cubicBezTo>
                    <a:pt x="59279" y="16296"/>
                    <a:pt x="64097" y="14209"/>
                    <a:pt x="64097" y="14209"/>
                  </a:cubicBezTo>
                  <a:lnTo>
                    <a:pt x="64097" y="9754"/>
                  </a:lnTo>
                  <a:cubicBezTo>
                    <a:pt x="64097" y="5410"/>
                    <a:pt x="63718" y="3197"/>
                    <a:pt x="62461" y="3197"/>
                  </a:cubicBezTo>
                  <a:cubicBezTo>
                    <a:pt x="62392" y="3197"/>
                    <a:pt x="62319" y="3204"/>
                    <a:pt x="62244" y="3217"/>
                  </a:cubicBezTo>
                  <a:cubicBezTo>
                    <a:pt x="60813" y="3478"/>
                    <a:pt x="59902" y="7412"/>
                    <a:pt x="59902" y="7412"/>
                  </a:cubicBezTo>
                  <a:cubicBezTo>
                    <a:pt x="59902" y="7412"/>
                    <a:pt x="49733" y="1"/>
                    <a:pt x="34281" y="1"/>
                  </a:cubicBezTo>
                  <a:close/>
                </a:path>
              </a:pathLst>
            </a:custGeom>
            <a:solidFill>
              <a:srgbClr val="F9C7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2;p17">
              <a:extLst>
                <a:ext uri="{FF2B5EF4-FFF2-40B4-BE49-F238E27FC236}">
                  <a16:creationId xmlns:a16="http://schemas.microsoft.com/office/drawing/2014/main" id="{9DE27C3A-CA2B-41F3-AA88-4101A5075080}"/>
                </a:ext>
              </a:extLst>
            </p:cNvPr>
            <p:cNvSpPr/>
            <p:nvPr/>
          </p:nvSpPr>
          <p:spPr>
            <a:xfrm>
              <a:off x="473690" y="3806031"/>
              <a:ext cx="1354781" cy="260328"/>
            </a:xfrm>
            <a:custGeom>
              <a:avLst/>
              <a:gdLst/>
              <a:ahLst/>
              <a:cxnLst/>
              <a:rect l="l" t="t" r="r" b="b"/>
              <a:pathLst>
                <a:path w="62845" h="12076" extrusionOk="0">
                  <a:moveTo>
                    <a:pt x="32930" y="0"/>
                  </a:moveTo>
                  <a:cubicBezTo>
                    <a:pt x="26025" y="0"/>
                    <a:pt x="19134" y="1151"/>
                    <a:pt x="12707" y="3726"/>
                  </a:cubicBezTo>
                  <a:cubicBezTo>
                    <a:pt x="8284" y="5515"/>
                    <a:pt x="3894" y="7889"/>
                    <a:pt x="350" y="11141"/>
                  </a:cubicBezTo>
                  <a:cubicBezTo>
                    <a:pt x="0" y="11463"/>
                    <a:pt x="340" y="12075"/>
                    <a:pt x="744" y="12075"/>
                  </a:cubicBezTo>
                  <a:cubicBezTo>
                    <a:pt x="828" y="12075"/>
                    <a:pt x="916" y="12048"/>
                    <a:pt x="1000" y="11986"/>
                  </a:cubicBezTo>
                  <a:cubicBezTo>
                    <a:pt x="4284" y="9515"/>
                    <a:pt x="7601" y="7271"/>
                    <a:pt x="11374" y="5580"/>
                  </a:cubicBezTo>
                  <a:cubicBezTo>
                    <a:pt x="15179" y="3856"/>
                    <a:pt x="19211" y="2653"/>
                    <a:pt x="23341" y="1970"/>
                  </a:cubicBezTo>
                  <a:cubicBezTo>
                    <a:pt x="26647" y="1423"/>
                    <a:pt x="29983" y="1151"/>
                    <a:pt x="33315" y="1151"/>
                  </a:cubicBezTo>
                  <a:cubicBezTo>
                    <a:pt x="39290" y="1151"/>
                    <a:pt x="45253" y="2026"/>
                    <a:pt x="51015" y="3759"/>
                  </a:cubicBezTo>
                  <a:cubicBezTo>
                    <a:pt x="55340" y="5027"/>
                    <a:pt x="59080" y="7043"/>
                    <a:pt x="62169" y="10393"/>
                  </a:cubicBezTo>
                  <a:cubicBezTo>
                    <a:pt x="62241" y="10449"/>
                    <a:pt x="62321" y="10473"/>
                    <a:pt x="62397" y="10473"/>
                  </a:cubicBezTo>
                  <a:cubicBezTo>
                    <a:pt x="62634" y="10473"/>
                    <a:pt x="62845" y="10240"/>
                    <a:pt x="62722" y="9970"/>
                  </a:cubicBezTo>
                  <a:cubicBezTo>
                    <a:pt x="60674" y="6783"/>
                    <a:pt x="57194" y="4767"/>
                    <a:pt x="53779" y="3434"/>
                  </a:cubicBezTo>
                  <a:cubicBezTo>
                    <a:pt x="49617" y="1840"/>
                    <a:pt x="45097" y="995"/>
                    <a:pt x="40706" y="474"/>
                  </a:cubicBezTo>
                  <a:cubicBezTo>
                    <a:pt x="38128" y="163"/>
                    <a:pt x="35528" y="0"/>
                    <a:pt x="329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3;p17">
              <a:extLst>
                <a:ext uri="{FF2B5EF4-FFF2-40B4-BE49-F238E27FC236}">
                  <a16:creationId xmlns:a16="http://schemas.microsoft.com/office/drawing/2014/main" id="{6B0C4F95-DB2E-4534-94FC-2640FE5065F4}"/>
                </a:ext>
              </a:extLst>
            </p:cNvPr>
            <p:cNvSpPr/>
            <p:nvPr/>
          </p:nvSpPr>
          <p:spPr>
            <a:xfrm>
              <a:off x="474897" y="4052498"/>
              <a:ext cx="132536" cy="33091"/>
            </a:xfrm>
            <a:custGeom>
              <a:avLst/>
              <a:gdLst/>
              <a:ahLst/>
              <a:cxnLst/>
              <a:rect l="l" t="t" r="r" b="b"/>
              <a:pathLst>
                <a:path w="6148" h="1535" extrusionOk="0">
                  <a:moveTo>
                    <a:pt x="456" y="0"/>
                  </a:moveTo>
                  <a:cubicBezTo>
                    <a:pt x="66" y="0"/>
                    <a:pt x="1" y="521"/>
                    <a:pt x="359" y="651"/>
                  </a:cubicBezTo>
                  <a:cubicBezTo>
                    <a:pt x="1334" y="846"/>
                    <a:pt x="2342" y="1041"/>
                    <a:pt x="3318" y="1236"/>
                  </a:cubicBezTo>
                  <a:cubicBezTo>
                    <a:pt x="3962" y="1365"/>
                    <a:pt x="4607" y="1535"/>
                    <a:pt x="5252" y="1535"/>
                  </a:cubicBezTo>
                  <a:cubicBezTo>
                    <a:pt x="5420" y="1535"/>
                    <a:pt x="5588" y="1523"/>
                    <a:pt x="5757" y="1496"/>
                  </a:cubicBezTo>
                  <a:cubicBezTo>
                    <a:pt x="6082" y="1399"/>
                    <a:pt x="6147" y="976"/>
                    <a:pt x="5854" y="813"/>
                  </a:cubicBezTo>
                  <a:cubicBezTo>
                    <a:pt x="5106" y="326"/>
                    <a:pt x="4196" y="326"/>
                    <a:pt x="3318" y="196"/>
                  </a:cubicBezTo>
                  <a:cubicBezTo>
                    <a:pt x="2375" y="65"/>
                    <a:pt x="1399" y="0"/>
                    <a:pt x="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;p17">
              <a:extLst>
                <a:ext uri="{FF2B5EF4-FFF2-40B4-BE49-F238E27FC236}">
                  <a16:creationId xmlns:a16="http://schemas.microsoft.com/office/drawing/2014/main" id="{CE1C6B96-F312-49B1-8762-A4A56E96ADEE}"/>
                </a:ext>
              </a:extLst>
            </p:cNvPr>
            <p:cNvSpPr/>
            <p:nvPr/>
          </p:nvSpPr>
          <p:spPr>
            <a:xfrm>
              <a:off x="531701" y="4070843"/>
              <a:ext cx="77823" cy="167631"/>
            </a:xfrm>
            <a:custGeom>
              <a:avLst/>
              <a:gdLst/>
              <a:ahLst/>
              <a:cxnLst/>
              <a:rect l="l" t="t" r="r" b="b"/>
              <a:pathLst>
                <a:path w="3610" h="7776" extrusionOk="0">
                  <a:moveTo>
                    <a:pt x="3209" y="1"/>
                  </a:moveTo>
                  <a:cubicBezTo>
                    <a:pt x="3110" y="1"/>
                    <a:pt x="3014" y="48"/>
                    <a:pt x="2959" y="158"/>
                  </a:cubicBezTo>
                  <a:cubicBezTo>
                    <a:pt x="2211" y="1328"/>
                    <a:pt x="1756" y="2727"/>
                    <a:pt x="1236" y="3995"/>
                  </a:cubicBezTo>
                  <a:cubicBezTo>
                    <a:pt x="813" y="5003"/>
                    <a:pt x="0" y="6304"/>
                    <a:pt x="33" y="7409"/>
                  </a:cubicBezTo>
                  <a:cubicBezTo>
                    <a:pt x="55" y="7630"/>
                    <a:pt x="241" y="7776"/>
                    <a:pt x="440" y="7776"/>
                  </a:cubicBezTo>
                  <a:cubicBezTo>
                    <a:pt x="534" y="7776"/>
                    <a:pt x="632" y="7743"/>
                    <a:pt x="715" y="7670"/>
                  </a:cubicBezTo>
                  <a:cubicBezTo>
                    <a:pt x="1463" y="6857"/>
                    <a:pt x="1789" y="5426"/>
                    <a:pt x="2179" y="4385"/>
                  </a:cubicBezTo>
                  <a:cubicBezTo>
                    <a:pt x="2667" y="3117"/>
                    <a:pt x="3317" y="1783"/>
                    <a:pt x="3545" y="418"/>
                  </a:cubicBezTo>
                  <a:cubicBezTo>
                    <a:pt x="3609" y="181"/>
                    <a:pt x="3403" y="1"/>
                    <a:pt x="320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5;p17">
              <a:extLst>
                <a:ext uri="{FF2B5EF4-FFF2-40B4-BE49-F238E27FC236}">
                  <a16:creationId xmlns:a16="http://schemas.microsoft.com/office/drawing/2014/main" id="{660E88C0-FA2C-467E-85D5-174F4F68624F}"/>
                </a:ext>
              </a:extLst>
            </p:cNvPr>
            <p:cNvSpPr/>
            <p:nvPr/>
          </p:nvSpPr>
          <p:spPr>
            <a:xfrm>
              <a:off x="520642" y="3957127"/>
              <a:ext cx="1267107" cy="285357"/>
            </a:xfrm>
            <a:custGeom>
              <a:avLst/>
              <a:gdLst/>
              <a:ahLst/>
              <a:cxnLst/>
              <a:rect l="l" t="t" r="r" b="b"/>
              <a:pathLst>
                <a:path w="58778" h="13237" extrusionOk="0">
                  <a:moveTo>
                    <a:pt x="35735" y="1"/>
                  </a:moveTo>
                  <a:cubicBezTo>
                    <a:pt x="27398" y="1"/>
                    <a:pt x="19471" y="2482"/>
                    <a:pt x="11830" y="5725"/>
                  </a:cubicBezTo>
                  <a:cubicBezTo>
                    <a:pt x="7732" y="7449"/>
                    <a:pt x="3765" y="9465"/>
                    <a:pt x="383" y="12424"/>
                  </a:cubicBezTo>
                  <a:cubicBezTo>
                    <a:pt x="0" y="12730"/>
                    <a:pt x="358" y="13237"/>
                    <a:pt x="750" y="13237"/>
                  </a:cubicBezTo>
                  <a:cubicBezTo>
                    <a:pt x="857" y="13237"/>
                    <a:pt x="968" y="13198"/>
                    <a:pt x="1066" y="13107"/>
                  </a:cubicBezTo>
                  <a:cubicBezTo>
                    <a:pt x="3928" y="10636"/>
                    <a:pt x="7342" y="8880"/>
                    <a:pt x="10789" y="7384"/>
                  </a:cubicBezTo>
                  <a:cubicBezTo>
                    <a:pt x="14431" y="5790"/>
                    <a:pt x="18139" y="4392"/>
                    <a:pt x="21943" y="3254"/>
                  </a:cubicBezTo>
                  <a:cubicBezTo>
                    <a:pt x="26628" y="1848"/>
                    <a:pt x="31333" y="1220"/>
                    <a:pt x="36067" y="1220"/>
                  </a:cubicBezTo>
                  <a:cubicBezTo>
                    <a:pt x="39549" y="1220"/>
                    <a:pt x="43046" y="1560"/>
                    <a:pt x="46561" y="2181"/>
                  </a:cubicBezTo>
                  <a:cubicBezTo>
                    <a:pt x="50593" y="2896"/>
                    <a:pt x="54528" y="3872"/>
                    <a:pt x="58138" y="5855"/>
                  </a:cubicBezTo>
                  <a:cubicBezTo>
                    <a:pt x="58181" y="5879"/>
                    <a:pt x="58225" y="5890"/>
                    <a:pt x="58270" y="5890"/>
                  </a:cubicBezTo>
                  <a:cubicBezTo>
                    <a:pt x="58530" y="5890"/>
                    <a:pt x="58778" y="5529"/>
                    <a:pt x="58528" y="5335"/>
                  </a:cubicBezTo>
                  <a:lnTo>
                    <a:pt x="58528" y="5335"/>
                  </a:lnTo>
                  <a:lnTo>
                    <a:pt x="58528" y="5367"/>
                  </a:lnTo>
                  <a:cubicBezTo>
                    <a:pt x="55764" y="3156"/>
                    <a:pt x="52187" y="2148"/>
                    <a:pt x="48772" y="1465"/>
                  </a:cubicBezTo>
                  <a:cubicBezTo>
                    <a:pt x="44610" y="555"/>
                    <a:pt x="40350" y="67"/>
                    <a:pt x="36057" y="2"/>
                  </a:cubicBezTo>
                  <a:cubicBezTo>
                    <a:pt x="35949" y="1"/>
                    <a:pt x="35842" y="1"/>
                    <a:pt x="3573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6;p17">
              <a:extLst>
                <a:ext uri="{FF2B5EF4-FFF2-40B4-BE49-F238E27FC236}">
                  <a16:creationId xmlns:a16="http://schemas.microsoft.com/office/drawing/2014/main" id="{D2E0FA60-9071-4500-BE08-D0AC399EDFDC}"/>
                </a:ext>
              </a:extLst>
            </p:cNvPr>
            <p:cNvSpPr/>
            <p:nvPr/>
          </p:nvSpPr>
          <p:spPr>
            <a:xfrm>
              <a:off x="1780937" y="3873592"/>
              <a:ext cx="114298" cy="257612"/>
            </a:xfrm>
            <a:custGeom>
              <a:avLst/>
              <a:gdLst/>
              <a:ahLst/>
              <a:cxnLst/>
              <a:rect l="l" t="t" r="r" b="b"/>
              <a:pathLst>
                <a:path w="5302" h="11950" extrusionOk="0">
                  <a:moveTo>
                    <a:pt x="2777" y="0"/>
                  </a:moveTo>
                  <a:cubicBezTo>
                    <a:pt x="2071" y="0"/>
                    <a:pt x="1383" y="780"/>
                    <a:pt x="1042" y="1340"/>
                  </a:cubicBezTo>
                  <a:cubicBezTo>
                    <a:pt x="294" y="2608"/>
                    <a:pt x="1" y="4137"/>
                    <a:pt x="261" y="5600"/>
                  </a:cubicBezTo>
                  <a:cubicBezTo>
                    <a:pt x="276" y="5705"/>
                    <a:pt x="353" y="5748"/>
                    <a:pt x="438" y="5748"/>
                  </a:cubicBezTo>
                  <a:cubicBezTo>
                    <a:pt x="537" y="5748"/>
                    <a:pt x="649" y="5688"/>
                    <a:pt x="684" y="5600"/>
                  </a:cubicBezTo>
                  <a:cubicBezTo>
                    <a:pt x="1009" y="4657"/>
                    <a:pt x="1042" y="3649"/>
                    <a:pt x="1399" y="2706"/>
                  </a:cubicBezTo>
                  <a:cubicBezTo>
                    <a:pt x="1497" y="2381"/>
                    <a:pt x="1659" y="2088"/>
                    <a:pt x="1822" y="1828"/>
                  </a:cubicBezTo>
                  <a:cubicBezTo>
                    <a:pt x="1963" y="1602"/>
                    <a:pt x="2398" y="1108"/>
                    <a:pt x="2744" y="1108"/>
                  </a:cubicBezTo>
                  <a:cubicBezTo>
                    <a:pt x="2797" y="1108"/>
                    <a:pt x="2848" y="1119"/>
                    <a:pt x="2895" y="1145"/>
                  </a:cubicBezTo>
                  <a:cubicBezTo>
                    <a:pt x="3253" y="1373"/>
                    <a:pt x="3513" y="3064"/>
                    <a:pt x="3578" y="3389"/>
                  </a:cubicBezTo>
                  <a:cubicBezTo>
                    <a:pt x="4229" y="6023"/>
                    <a:pt x="4391" y="8787"/>
                    <a:pt x="4033" y="11486"/>
                  </a:cubicBezTo>
                  <a:cubicBezTo>
                    <a:pt x="4001" y="11795"/>
                    <a:pt x="4229" y="11950"/>
                    <a:pt x="4477" y="11950"/>
                  </a:cubicBezTo>
                  <a:cubicBezTo>
                    <a:pt x="4724" y="11950"/>
                    <a:pt x="4993" y="11795"/>
                    <a:pt x="5042" y="11486"/>
                  </a:cubicBezTo>
                  <a:cubicBezTo>
                    <a:pt x="5302" y="9405"/>
                    <a:pt x="5302" y="7291"/>
                    <a:pt x="5009" y="5210"/>
                  </a:cubicBezTo>
                  <a:cubicBezTo>
                    <a:pt x="4846" y="4267"/>
                    <a:pt x="4651" y="3356"/>
                    <a:pt x="4391" y="2446"/>
                  </a:cubicBezTo>
                  <a:cubicBezTo>
                    <a:pt x="4196" y="1796"/>
                    <a:pt x="4001" y="787"/>
                    <a:pt x="3481" y="300"/>
                  </a:cubicBezTo>
                  <a:cubicBezTo>
                    <a:pt x="3252" y="88"/>
                    <a:pt x="3014" y="0"/>
                    <a:pt x="27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7;p17">
              <a:extLst>
                <a:ext uri="{FF2B5EF4-FFF2-40B4-BE49-F238E27FC236}">
                  <a16:creationId xmlns:a16="http://schemas.microsoft.com/office/drawing/2014/main" id="{D775F571-2DA8-409B-A7B0-CC0D3B60C296}"/>
                </a:ext>
              </a:extLst>
            </p:cNvPr>
            <p:cNvSpPr/>
            <p:nvPr/>
          </p:nvSpPr>
          <p:spPr>
            <a:xfrm>
              <a:off x="1603583" y="4063535"/>
              <a:ext cx="289819" cy="109491"/>
            </a:xfrm>
            <a:custGeom>
              <a:avLst/>
              <a:gdLst/>
              <a:ahLst/>
              <a:cxnLst/>
              <a:rect l="l" t="t" r="r" b="b"/>
              <a:pathLst>
                <a:path w="13444" h="5079" extrusionOk="0">
                  <a:moveTo>
                    <a:pt x="6645" y="0"/>
                  </a:moveTo>
                  <a:cubicBezTo>
                    <a:pt x="6621" y="0"/>
                    <a:pt x="6595" y="3"/>
                    <a:pt x="6569" y="9"/>
                  </a:cubicBezTo>
                  <a:cubicBezTo>
                    <a:pt x="5431" y="301"/>
                    <a:pt x="1" y="3098"/>
                    <a:pt x="2342" y="4561"/>
                  </a:cubicBezTo>
                  <a:cubicBezTo>
                    <a:pt x="2993" y="4955"/>
                    <a:pt x="3869" y="5079"/>
                    <a:pt x="4747" y="5079"/>
                  </a:cubicBezTo>
                  <a:cubicBezTo>
                    <a:pt x="5537" y="5079"/>
                    <a:pt x="6329" y="4979"/>
                    <a:pt x="6960" y="4887"/>
                  </a:cubicBezTo>
                  <a:cubicBezTo>
                    <a:pt x="9008" y="4529"/>
                    <a:pt x="11025" y="3911"/>
                    <a:pt x="12943" y="3098"/>
                  </a:cubicBezTo>
                  <a:cubicBezTo>
                    <a:pt x="13443" y="2892"/>
                    <a:pt x="13305" y="2128"/>
                    <a:pt x="12841" y="2128"/>
                  </a:cubicBezTo>
                  <a:cubicBezTo>
                    <a:pt x="12792" y="2128"/>
                    <a:pt x="12739" y="2136"/>
                    <a:pt x="12683" y="2155"/>
                  </a:cubicBezTo>
                  <a:cubicBezTo>
                    <a:pt x="10220" y="3019"/>
                    <a:pt x="7694" y="3977"/>
                    <a:pt x="5074" y="3977"/>
                  </a:cubicBezTo>
                  <a:cubicBezTo>
                    <a:pt x="5030" y="3977"/>
                    <a:pt x="4987" y="3977"/>
                    <a:pt x="4944" y="3976"/>
                  </a:cubicBezTo>
                  <a:cubicBezTo>
                    <a:pt x="4878" y="3976"/>
                    <a:pt x="4760" y="3979"/>
                    <a:pt x="4612" y="3979"/>
                  </a:cubicBezTo>
                  <a:cubicBezTo>
                    <a:pt x="4019" y="3979"/>
                    <a:pt x="2947" y="3937"/>
                    <a:pt x="2895" y="3521"/>
                  </a:cubicBezTo>
                  <a:cubicBezTo>
                    <a:pt x="2895" y="3326"/>
                    <a:pt x="4293" y="2350"/>
                    <a:pt x="4423" y="2253"/>
                  </a:cubicBezTo>
                  <a:cubicBezTo>
                    <a:pt x="5236" y="1635"/>
                    <a:pt x="6082" y="1147"/>
                    <a:pt x="6862" y="464"/>
                  </a:cubicBezTo>
                  <a:cubicBezTo>
                    <a:pt x="7040" y="286"/>
                    <a:pt x="6894" y="0"/>
                    <a:pt x="664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8;p17">
              <a:extLst>
                <a:ext uri="{FF2B5EF4-FFF2-40B4-BE49-F238E27FC236}">
                  <a16:creationId xmlns:a16="http://schemas.microsoft.com/office/drawing/2014/main" id="{97CC0B99-7634-4D9D-96A3-6AD1A7F081FF}"/>
                </a:ext>
              </a:extLst>
            </p:cNvPr>
            <p:cNvSpPr/>
            <p:nvPr/>
          </p:nvSpPr>
          <p:spPr>
            <a:xfrm>
              <a:off x="583611" y="3897392"/>
              <a:ext cx="301740" cy="144090"/>
            </a:xfrm>
            <a:custGeom>
              <a:avLst/>
              <a:gdLst/>
              <a:ahLst/>
              <a:cxnLst/>
              <a:rect l="l" t="t" r="r" b="b"/>
              <a:pathLst>
                <a:path w="13997" h="6684" extrusionOk="0">
                  <a:moveTo>
                    <a:pt x="13779" y="0"/>
                  </a:moveTo>
                  <a:cubicBezTo>
                    <a:pt x="13761" y="0"/>
                    <a:pt x="13742" y="3"/>
                    <a:pt x="13722" y="9"/>
                  </a:cubicBezTo>
                  <a:cubicBezTo>
                    <a:pt x="8844" y="757"/>
                    <a:pt x="4096" y="3391"/>
                    <a:pt x="161" y="6285"/>
                  </a:cubicBezTo>
                  <a:cubicBezTo>
                    <a:pt x="1" y="6419"/>
                    <a:pt x="104" y="6684"/>
                    <a:pt x="272" y="6684"/>
                  </a:cubicBezTo>
                  <a:cubicBezTo>
                    <a:pt x="309" y="6684"/>
                    <a:pt x="348" y="6672"/>
                    <a:pt x="389" y="6643"/>
                  </a:cubicBezTo>
                  <a:cubicBezTo>
                    <a:pt x="2372" y="5309"/>
                    <a:pt x="4486" y="4106"/>
                    <a:pt x="6698" y="3098"/>
                  </a:cubicBezTo>
                  <a:cubicBezTo>
                    <a:pt x="9006" y="1992"/>
                    <a:pt x="11445" y="1277"/>
                    <a:pt x="13819" y="366"/>
                  </a:cubicBezTo>
                  <a:cubicBezTo>
                    <a:pt x="13997" y="278"/>
                    <a:pt x="13959" y="0"/>
                    <a:pt x="137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9;p17">
              <a:extLst>
                <a:ext uri="{FF2B5EF4-FFF2-40B4-BE49-F238E27FC236}">
                  <a16:creationId xmlns:a16="http://schemas.microsoft.com/office/drawing/2014/main" id="{5F638129-83E8-4102-A7AB-A7E7D0C2B824}"/>
                </a:ext>
              </a:extLst>
            </p:cNvPr>
            <p:cNvSpPr/>
            <p:nvPr/>
          </p:nvSpPr>
          <p:spPr>
            <a:xfrm>
              <a:off x="684113" y="3946370"/>
              <a:ext cx="150514" cy="67173"/>
            </a:xfrm>
            <a:custGeom>
              <a:avLst/>
              <a:gdLst/>
              <a:ahLst/>
              <a:cxnLst/>
              <a:rect l="l" t="t" r="r" b="b"/>
              <a:pathLst>
                <a:path w="6982" h="3116" extrusionOk="0">
                  <a:moveTo>
                    <a:pt x="6639" y="0"/>
                  </a:moveTo>
                  <a:cubicBezTo>
                    <a:pt x="6613" y="0"/>
                    <a:pt x="6585" y="4"/>
                    <a:pt x="6556" y="13"/>
                  </a:cubicBezTo>
                  <a:cubicBezTo>
                    <a:pt x="4214" y="436"/>
                    <a:pt x="2003" y="1444"/>
                    <a:pt x="84" y="2875"/>
                  </a:cubicBezTo>
                  <a:cubicBezTo>
                    <a:pt x="0" y="2959"/>
                    <a:pt x="61" y="3115"/>
                    <a:pt x="184" y="3115"/>
                  </a:cubicBezTo>
                  <a:cubicBezTo>
                    <a:pt x="203" y="3115"/>
                    <a:pt x="224" y="3111"/>
                    <a:pt x="247" y="3102"/>
                  </a:cubicBezTo>
                  <a:cubicBezTo>
                    <a:pt x="1320" y="2680"/>
                    <a:pt x="2328" y="2094"/>
                    <a:pt x="3401" y="1671"/>
                  </a:cubicBezTo>
                  <a:cubicBezTo>
                    <a:pt x="4474" y="1249"/>
                    <a:pt x="5613" y="956"/>
                    <a:pt x="6686" y="501"/>
                  </a:cubicBezTo>
                  <a:cubicBezTo>
                    <a:pt x="6982" y="412"/>
                    <a:pt x="6901" y="0"/>
                    <a:pt x="663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910839" y="4896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11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2024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altLang="en-US" sz="2800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đức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:            </a:t>
            </a:r>
            <a:b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EM YÊU HÒA BÌNH (TIẾT 1)</a:t>
            </a:r>
          </a:p>
        </p:txBody>
      </p:sp>
    </p:spTree>
    <p:extLst>
      <p:ext uri="{BB962C8B-B14F-4D97-AF65-F5344CB8AC3E}">
        <p14:creationId xmlns:p14="http://schemas.microsoft.com/office/powerpoint/2010/main" val="1626814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8575" y="158059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00FF"/>
                </a:solidFill>
              </a:rPr>
              <a:t>Nhân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dân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trên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thế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giới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phản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đối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chiến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tranh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tại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Việt</a:t>
            </a:r>
            <a:r>
              <a:rPr lang="en-US" altLang="en-US" b="1" dirty="0">
                <a:solidFill>
                  <a:srgbClr val="0000FF"/>
                </a:solidFill>
              </a:rPr>
              <a:t> Nam</a:t>
            </a:r>
          </a:p>
        </p:txBody>
      </p:sp>
      <p:pic>
        <p:nvPicPr>
          <p:cNvPr id="1026" name="Picture 2" descr="C:\Users\Admin\Downloads\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80" y="1362333"/>
            <a:ext cx="4639327" cy="56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ownloads\4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386138"/>
            <a:ext cx="57150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ownloads\lại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362333"/>
            <a:ext cx="3049805" cy="570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ownloads\5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707" y="1313567"/>
            <a:ext cx="4474293" cy="570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89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8575" y="158059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00FF"/>
                </a:solidFill>
              </a:rPr>
              <a:t>Biểu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tình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phản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đối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chiến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tranh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pic>
        <p:nvPicPr>
          <p:cNvPr id="1029" name="Picture 5" descr="C:\Users\Admin\Downloads\4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386138"/>
            <a:ext cx="57150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ownloads\BIU TINH CHONG CT TẠI UCRAI 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" y="742834"/>
            <a:ext cx="5457825" cy="29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ownloads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681608"/>
            <a:ext cx="5457824" cy="31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ownloads\Y RAN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742834"/>
            <a:ext cx="6613743" cy="611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019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6267" y="4495800"/>
            <a:ext cx="12005733" cy="1143000"/>
          </a:xfrm>
        </p:spPr>
        <p:txBody>
          <a:bodyPr>
            <a:normAutofit/>
          </a:bodyPr>
          <a:lstStyle/>
          <a:p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1" y="874714"/>
            <a:ext cx="6144684" cy="3392487"/>
          </a:xfrm>
        </p:spPr>
      </p:pic>
      <p:pic>
        <p:nvPicPr>
          <p:cNvPr id="26628" name="Picture 4" descr="Copy of anti-w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871538"/>
            <a:ext cx="528320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100835-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7" y="5851525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http://hoangquocvietqn.edu.vn/wp-content/uploads/2017/04/rwj1413186798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062664"/>
            <a:ext cx="14224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4903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ownloads\4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386138"/>
            <a:ext cx="57150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ownloads\8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5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65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bo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8915"/>
            <a:ext cx="11849622" cy="583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0" y="62631"/>
            <a:ext cx="12192000" cy="9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Các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bác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lãnh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đạo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trung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ương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thành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phố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Hà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Nội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và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các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tổ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chức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quốc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tế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tại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Việt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Nam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đi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bộ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vì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hòa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bình</a:t>
            </a:r>
            <a:endParaRPr lang="en-US" altLang="en-US" sz="26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29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ownloads\2d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350730"/>
            <a:ext cx="10158608" cy="621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040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vnpkc.gov.vn/UploadStore/admin/banner2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4" y="239714"/>
            <a:ext cx="7372349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Việt Nam cử thêm 7 sĩ quan tham gia gìn giữ hoà bình Liên Hợp Quốc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5" y="3733800"/>
            <a:ext cx="736811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858236" y="890807"/>
            <a:ext cx="398692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003300"/>
                </a:solidFill>
                <a:latin typeface="Arial" pitchFamily="34" charset="0"/>
              </a:rPr>
              <a:t>  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Trung tâm gìn giữ hòa bình Việt Nam được thành lập ngày 4/12/2013 thuộc Bộ Quốc phòng- là cơ quan chuyên môn tham gia hoạt động gìn giữ hòa bình.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5/2014,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chính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thức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cử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quân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tham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gia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lượng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gìn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giữ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hòa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Liên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hợp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cs typeface="Times New Roman" pitchFamily="18" charset="0"/>
              </a:rPr>
              <a:t>quốc</a:t>
            </a:r>
            <a:r>
              <a:rPr lang="en-US" altLang="en-US" sz="2800" b="1" dirty="0">
                <a:solidFill>
                  <a:srgbClr val="003300"/>
                </a:solidFill>
                <a:cs typeface="Times New Roman" pitchFamily="18" charset="0"/>
              </a:rPr>
              <a:t>.</a:t>
            </a:r>
          </a:p>
        </p:txBody>
      </p:sp>
      <p:grpSp>
        <p:nvGrpSpPr>
          <p:cNvPr id="27653" name="Group 4"/>
          <p:cNvGrpSpPr>
            <a:grpSpLocks/>
          </p:cNvGrpSpPr>
          <p:nvPr/>
        </p:nvGrpSpPr>
        <p:grpSpPr bwMode="auto">
          <a:xfrm>
            <a:off x="-65617" y="-7938"/>
            <a:ext cx="12293601" cy="6829426"/>
            <a:chOff x="-48904" y="-7958"/>
            <a:chExt cx="9220200" cy="6830153"/>
          </a:xfrm>
        </p:grpSpPr>
        <p:pic>
          <p:nvPicPr>
            <p:cNvPr id="27654" name="Picture 9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9" y="6700403"/>
              <a:ext cx="9028158" cy="9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1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904" y="17651"/>
              <a:ext cx="9220200" cy="7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8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690063" y="3363121"/>
              <a:ext cx="6811368" cy="6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9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3371082" y="3381906"/>
              <a:ext cx="6811368" cy="6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51046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0" name="Google Shape;7230;p57"/>
          <p:cNvGrpSpPr/>
          <p:nvPr/>
        </p:nvGrpSpPr>
        <p:grpSpPr>
          <a:xfrm flipH="1">
            <a:off x="-94520" y="121023"/>
            <a:ext cx="1172800" cy="832700"/>
            <a:chOff x="4797000" y="1750925"/>
            <a:chExt cx="342550" cy="246400"/>
          </a:xfrm>
        </p:grpSpPr>
        <p:sp>
          <p:nvSpPr>
            <p:cNvPr id="7231" name="Google Shape;7231;p57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2" name="Google Shape;7232;p57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3" name="Google Shape;7233;p57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38" name="Google Shape;7238;p57"/>
          <p:cNvGrpSpPr/>
          <p:nvPr/>
        </p:nvGrpSpPr>
        <p:grpSpPr>
          <a:xfrm>
            <a:off x="-76124" y="18029"/>
            <a:ext cx="890064" cy="868776"/>
            <a:chOff x="271054" y="174557"/>
            <a:chExt cx="667548" cy="651582"/>
          </a:xfrm>
        </p:grpSpPr>
        <p:sp>
          <p:nvSpPr>
            <p:cNvPr id="7239" name="Google Shape;7239;p57"/>
            <p:cNvSpPr/>
            <p:nvPr/>
          </p:nvSpPr>
          <p:spPr>
            <a:xfrm>
              <a:off x="791904" y="261929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0" name="Google Shape;7240;p57"/>
            <p:cNvSpPr/>
            <p:nvPr/>
          </p:nvSpPr>
          <p:spPr>
            <a:xfrm>
              <a:off x="855082" y="310469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1" name="Google Shape;7241;p57"/>
            <p:cNvSpPr/>
            <p:nvPr/>
          </p:nvSpPr>
          <p:spPr>
            <a:xfrm>
              <a:off x="851836" y="301846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2" name="Google Shape;7242;p57"/>
            <p:cNvSpPr/>
            <p:nvPr/>
          </p:nvSpPr>
          <p:spPr>
            <a:xfrm>
              <a:off x="772139" y="246283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3" name="Google Shape;7243;p57"/>
            <p:cNvSpPr/>
            <p:nvPr/>
          </p:nvSpPr>
          <p:spPr>
            <a:xfrm>
              <a:off x="827666" y="294822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4" name="Google Shape;7244;p57"/>
            <p:cNvSpPr/>
            <p:nvPr/>
          </p:nvSpPr>
          <p:spPr>
            <a:xfrm>
              <a:off x="304613" y="210247"/>
              <a:ext cx="270152" cy="285925"/>
            </a:xfrm>
            <a:custGeom>
              <a:avLst/>
              <a:gdLst/>
              <a:ahLst/>
              <a:cxnLst/>
              <a:rect l="l" t="t" r="r" b="b"/>
              <a:pathLst>
                <a:path w="4661" h="5007" extrusionOk="0">
                  <a:moveTo>
                    <a:pt x="2098" y="1"/>
                  </a:moveTo>
                  <a:cubicBezTo>
                    <a:pt x="1998" y="1211"/>
                    <a:pt x="1173" y="2221"/>
                    <a:pt x="0" y="2564"/>
                  </a:cubicBezTo>
                  <a:cubicBezTo>
                    <a:pt x="586" y="2656"/>
                    <a:pt x="1176" y="2802"/>
                    <a:pt x="1649" y="3169"/>
                  </a:cubicBezTo>
                  <a:cubicBezTo>
                    <a:pt x="2221" y="3615"/>
                    <a:pt x="2503" y="4322"/>
                    <a:pt x="2690" y="5007"/>
                  </a:cubicBezTo>
                  <a:cubicBezTo>
                    <a:pt x="2582" y="3660"/>
                    <a:pt x="3423" y="2375"/>
                    <a:pt x="4661" y="1885"/>
                  </a:cubicBezTo>
                  <a:cubicBezTo>
                    <a:pt x="4100" y="1836"/>
                    <a:pt x="3531" y="1739"/>
                    <a:pt x="3062" y="1418"/>
                  </a:cubicBezTo>
                  <a:cubicBezTo>
                    <a:pt x="2568" y="1081"/>
                    <a:pt x="2292" y="553"/>
                    <a:pt x="2098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5" name="Google Shape;7245;p57"/>
            <p:cNvSpPr/>
            <p:nvPr/>
          </p:nvSpPr>
          <p:spPr>
            <a:xfrm>
              <a:off x="428998" y="288367"/>
              <a:ext cx="145769" cy="207805"/>
            </a:xfrm>
            <a:custGeom>
              <a:avLst/>
              <a:gdLst/>
              <a:ahLst/>
              <a:cxnLst/>
              <a:rect l="l" t="t" r="r" b="b"/>
              <a:pathLst>
                <a:path w="2515" h="3639" extrusionOk="0">
                  <a:moveTo>
                    <a:pt x="847" y="1"/>
                  </a:moveTo>
                  <a:cubicBezTo>
                    <a:pt x="654" y="781"/>
                    <a:pt x="256" y="1571"/>
                    <a:pt x="0" y="2347"/>
                  </a:cubicBezTo>
                  <a:cubicBezTo>
                    <a:pt x="259" y="2735"/>
                    <a:pt x="422" y="3193"/>
                    <a:pt x="544" y="3639"/>
                  </a:cubicBezTo>
                  <a:cubicBezTo>
                    <a:pt x="436" y="2291"/>
                    <a:pt x="1277" y="1007"/>
                    <a:pt x="2515" y="516"/>
                  </a:cubicBezTo>
                  <a:cubicBezTo>
                    <a:pt x="1954" y="468"/>
                    <a:pt x="1385" y="371"/>
                    <a:pt x="916" y="50"/>
                  </a:cubicBezTo>
                  <a:cubicBezTo>
                    <a:pt x="894" y="33"/>
                    <a:pt x="870" y="16"/>
                    <a:pt x="84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6" name="Google Shape;7246;p57"/>
            <p:cNvSpPr/>
            <p:nvPr/>
          </p:nvSpPr>
          <p:spPr>
            <a:xfrm>
              <a:off x="425520" y="278202"/>
              <a:ext cx="180661" cy="230019"/>
            </a:xfrm>
            <a:custGeom>
              <a:avLst/>
              <a:gdLst/>
              <a:ahLst/>
              <a:cxnLst/>
              <a:rect l="l" t="t" r="r" b="b"/>
              <a:pathLst>
                <a:path w="3117" h="4028" extrusionOk="0">
                  <a:moveTo>
                    <a:pt x="947" y="1"/>
                  </a:moveTo>
                  <a:cubicBezTo>
                    <a:pt x="934" y="60"/>
                    <a:pt x="920" y="119"/>
                    <a:pt x="906" y="177"/>
                  </a:cubicBezTo>
                  <a:cubicBezTo>
                    <a:pt x="928" y="196"/>
                    <a:pt x="951" y="211"/>
                    <a:pt x="975" y="227"/>
                  </a:cubicBezTo>
                  <a:cubicBezTo>
                    <a:pt x="1444" y="549"/>
                    <a:pt x="2011" y="646"/>
                    <a:pt x="2575" y="693"/>
                  </a:cubicBezTo>
                  <a:cubicBezTo>
                    <a:pt x="1337" y="1184"/>
                    <a:pt x="496" y="2469"/>
                    <a:pt x="604" y="3817"/>
                  </a:cubicBezTo>
                  <a:cubicBezTo>
                    <a:pt x="482" y="3371"/>
                    <a:pt x="317" y="2913"/>
                    <a:pt x="60" y="2525"/>
                  </a:cubicBezTo>
                  <a:cubicBezTo>
                    <a:pt x="39" y="2589"/>
                    <a:pt x="19" y="2652"/>
                    <a:pt x="1" y="2716"/>
                  </a:cubicBezTo>
                  <a:cubicBezTo>
                    <a:pt x="241" y="3110"/>
                    <a:pt x="389" y="3564"/>
                    <a:pt x="554" y="3999"/>
                  </a:cubicBezTo>
                  <a:cubicBezTo>
                    <a:pt x="562" y="4018"/>
                    <a:pt x="579" y="4026"/>
                    <a:pt x="597" y="4026"/>
                  </a:cubicBezTo>
                  <a:cubicBezTo>
                    <a:pt x="614" y="4026"/>
                    <a:pt x="631" y="4019"/>
                    <a:pt x="639" y="4006"/>
                  </a:cubicBezTo>
                  <a:cubicBezTo>
                    <a:pt x="653" y="4020"/>
                    <a:pt x="673" y="4027"/>
                    <a:pt x="693" y="4027"/>
                  </a:cubicBezTo>
                  <a:cubicBezTo>
                    <a:pt x="735" y="4027"/>
                    <a:pt x="777" y="3997"/>
                    <a:pt x="770" y="3944"/>
                  </a:cubicBezTo>
                  <a:cubicBezTo>
                    <a:pt x="602" y="2488"/>
                    <a:pt x="1579" y="1060"/>
                    <a:pt x="3015" y="725"/>
                  </a:cubicBezTo>
                  <a:cubicBezTo>
                    <a:pt x="3100" y="705"/>
                    <a:pt x="3117" y="570"/>
                    <a:pt x="3017" y="563"/>
                  </a:cubicBezTo>
                  <a:cubicBezTo>
                    <a:pt x="2360" y="522"/>
                    <a:pt x="1633" y="482"/>
                    <a:pt x="1074" y="97"/>
                  </a:cubicBezTo>
                  <a:cubicBezTo>
                    <a:pt x="1029" y="67"/>
                    <a:pt x="986" y="35"/>
                    <a:pt x="9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7" name="Google Shape;7247;p57"/>
            <p:cNvSpPr/>
            <p:nvPr/>
          </p:nvSpPr>
          <p:spPr>
            <a:xfrm>
              <a:off x="271054" y="174557"/>
              <a:ext cx="335125" cy="333550"/>
            </a:xfrm>
            <a:custGeom>
              <a:avLst/>
              <a:gdLst/>
              <a:ahLst/>
              <a:cxnLst/>
              <a:rect l="l" t="t" r="r" b="b"/>
              <a:pathLst>
                <a:path w="5782" h="5841" extrusionOk="0">
                  <a:moveTo>
                    <a:pt x="2676" y="627"/>
                  </a:moveTo>
                  <a:cubicBezTo>
                    <a:pt x="2868" y="1179"/>
                    <a:pt x="3146" y="1706"/>
                    <a:pt x="3640" y="2044"/>
                  </a:cubicBezTo>
                  <a:cubicBezTo>
                    <a:pt x="4110" y="2364"/>
                    <a:pt x="4679" y="2461"/>
                    <a:pt x="5240" y="2510"/>
                  </a:cubicBezTo>
                  <a:cubicBezTo>
                    <a:pt x="4002" y="3000"/>
                    <a:pt x="3161" y="4284"/>
                    <a:pt x="3269" y="5632"/>
                  </a:cubicBezTo>
                  <a:cubicBezTo>
                    <a:pt x="3082" y="4949"/>
                    <a:pt x="2800" y="4240"/>
                    <a:pt x="2225" y="3795"/>
                  </a:cubicBezTo>
                  <a:cubicBezTo>
                    <a:pt x="1755" y="3428"/>
                    <a:pt x="1164" y="3283"/>
                    <a:pt x="578" y="3191"/>
                  </a:cubicBezTo>
                  <a:cubicBezTo>
                    <a:pt x="1751" y="2849"/>
                    <a:pt x="2576" y="1837"/>
                    <a:pt x="2676" y="627"/>
                  </a:cubicBezTo>
                  <a:close/>
                  <a:moveTo>
                    <a:pt x="2601" y="0"/>
                  </a:moveTo>
                  <a:cubicBezTo>
                    <a:pt x="2555" y="0"/>
                    <a:pt x="2505" y="38"/>
                    <a:pt x="2511" y="92"/>
                  </a:cubicBezTo>
                  <a:cubicBezTo>
                    <a:pt x="2656" y="1610"/>
                    <a:pt x="1607" y="2925"/>
                    <a:pt x="94" y="3125"/>
                  </a:cubicBezTo>
                  <a:cubicBezTo>
                    <a:pt x="2" y="3137"/>
                    <a:pt x="0" y="3274"/>
                    <a:pt x="94" y="3287"/>
                  </a:cubicBezTo>
                  <a:cubicBezTo>
                    <a:pt x="775" y="3374"/>
                    <a:pt x="1505" y="3469"/>
                    <a:pt x="2077" y="3878"/>
                  </a:cubicBezTo>
                  <a:cubicBezTo>
                    <a:pt x="2725" y="4340"/>
                    <a:pt x="2950" y="5105"/>
                    <a:pt x="3221" y="5811"/>
                  </a:cubicBezTo>
                  <a:cubicBezTo>
                    <a:pt x="3228" y="5831"/>
                    <a:pt x="3246" y="5839"/>
                    <a:pt x="3264" y="5839"/>
                  </a:cubicBezTo>
                  <a:cubicBezTo>
                    <a:pt x="3281" y="5839"/>
                    <a:pt x="3297" y="5832"/>
                    <a:pt x="3305" y="5820"/>
                  </a:cubicBezTo>
                  <a:cubicBezTo>
                    <a:pt x="3320" y="5834"/>
                    <a:pt x="3340" y="5841"/>
                    <a:pt x="3360" y="5841"/>
                  </a:cubicBezTo>
                  <a:cubicBezTo>
                    <a:pt x="3401" y="5841"/>
                    <a:pt x="3443" y="5811"/>
                    <a:pt x="3437" y="5758"/>
                  </a:cubicBezTo>
                  <a:cubicBezTo>
                    <a:pt x="3270" y="4303"/>
                    <a:pt x="4249" y="2875"/>
                    <a:pt x="5682" y="2539"/>
                  </a:cubicBezTo>
                  <a:cubicBezTo>
                    <a:pt x="5762" y="2519"/>
                    <a:pt x="5782" y="2383"/>
                    <a:pt x="5682" y="2378"/>
                  </a:cubicBezTo>
                  <a:cubicBezTo>
                    <a:pt x="5025" y="2337"/>
                    <a:pt x="4298" y="2299"/>
                    <a:pt x="3739" y="1912"/>
                  </a:cubicBezTo>
                  <a:cubicBezTo>
                    <a:pt x="3115" y="1483"/>
                    <a:pt x="2864" y="746"/>
                    <a:pt x="2667" y="50"/>
                  </a:cubicBezTo>
                  <a:cubicBezTo>
                    <a:pt x="2657" y="15"/>
                    <a:pt x="2630" y="0"/>
                    <a:pt x="26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8" name="Google Shape;7248;p57"/>
            <p:cNvSpPr/>
            <p:nvPr/>
          </p:nvSpPr>
          <p:spPr>
            <a:xfrm>
              <a:off x="371906" y="271292"/>
              <a:ext cx="69262" cy="89940"/>
            </a:xfrm>
            <a:custGeom>
              <a:avLst/>
              <a:gdLst/>
              <a:ahLst/>
              <a:cxnLst/>
              <a:rect l="l" t="t" r="r" b="b"/>
              <a:pathLst>
                <a:path w="1195" h="1575" extrusionOk="0">
                  <a:moveTo>
                    <a:pt x="1007" y="1"/>
                  </a:moveTo>
                  <a:cubicBezTo>
                    <a:pt x="982" y="1"/>
                    <a:pt x="960" y="13"/>
                    <a:pt x="951" y="43"/>
                  </a:cubicBezTo>
                  <a:cubicBezTo>
                    <a:pt x="865" y="338"/>
                    <a:pt x="841" y="617"/>
                    <a:pt x="672" y="886"/>
                  </a:cubicBezTo>
                  <a:cubicBezTo>
                    <a:pt x="504" y="1150"/>
                    <a:pt x="279" y="1323"/>
                    <a:pt x="34" y="1508"/>
                  </a:cubicBezTo>
                  <a:cubicBezTo>
                    <a:pt x="1" y="1532"/>
                    <a:pt x="26" y="1575"/>
                    <a:pt x="61" y="1575"/>
                  </a:cubicBezTo>
                  <a:cubicBezTo>
                    <a:pt x="65" y="1575"/>
                    <a:pt x="69" y="1574"/>
                    <a:pt x="73" y="1573"/>
                  </a:cubicBezTo>
                  <a:cubicBezTo>
                    <a:pt x="629" y="1408"/>
                    <a:pt x="1194" y="657"/>
                    <a:pt x="1088" y="62"/>
                  </a:cubicBezTo>
                  <a:cubicBezTo>
                    <a:pt x="1080" y="25"/>
                    <a:pt x="1042" y="1"/>
                    <a:pt x="1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9" name="Google Shape;7249;p57"/>
            <p:cNvSpPr/>
            <p:nvPr/>
          </p:nvSpPr>
          <p:spPr>
            <a:xfrm>
              <a:off x="566529" y="652254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50" name="Google Shape;7250;p57"/>
            <p:cNvSpPr/>
            <p:nvPr/>
          </p:nvSpPr>
          <p:spPr>
            <a:xfrm>
              <a:off x="629707" y="700794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51" name="Google Shape;7251;p57"/>
            <p:cNvSpPr/>
            <p:nvPr/>
          </p:nvSpPr>
          <p:spPr>
            <a:xfrm>
              <a:off x="626461" y="692171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52" name="Google Shape;7252;p57"/>
            <p:cNvSpPr/>
            <p:nvPr/>
          </p:nvSpPr>
          <p:spPr>
            <a:xfrm>
              <a:off x="546764" y="636608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53" name="Google Shape;7253;p57"/>
            <p:cNvSpPr/>
            <p:nvPr/>
          </p:nvSpPr>
          <p:spPr>
            <a:xfrm>
              <a:off x="602291" y="685147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6910;p45">
            <a:extLst>
              <a:ext uri="{FF2B5EF4-FFF2-40B4-BE49-F238E27FC236}">
                <a16:creationId xmlns:a16="http://schemas.microsoft.com/office/drawing/2014/main" id="{0B85F17A-1C6E-1C1D-4D66-629BE55E4140}"/>
              </a:ext>
            </a:extLst>
          </p:cNvPr>
          <p:cNvGrpSpPr/>
          <p:nvPr/>
        </p:nvGrpSpPr>
        <p:grpSpPr>
          <a:xfrm>
            <a:off x="-49911" y="6381950"/>
            <a:ext cx="457196" cy="476759"/>
            <a:chOff x="1617540" y="3269133"/>
            <a:chExt cx="699397" cy="724778"/>
          </a:xfrm>
        </p:grpSpPr>
        <p:sp>
          <p:nvSpPr>
            <p:cNvPr id="24" name="Google Shape;6911;p45">
              <a:extLst>
                <a:ext uri="{FF2B5EF4-FFF2-40B4-BE49-F238E27FC236}">
                  <a16:creationId xmlns:a16="http://schemas.microsoft.com/office/drawing/2014/main" id="{8417209F-7937-0326-13AF-5B80D1146830}"/>
                </a:ext>
              </a:extLst>
            </p:cNvPr>
            <p:cNvSpPr/>
            <p:nvPr/>
          </p:nvSpPr>
          <p:spPr>
            <a:xfrm>
              <a:off x="2057275" y="3508359"/>
              <a:ext cx="245753" cy="135435"/>
            </a:xfrm>
            <a:custGeom>
              <a:avLst/>
              <a:gdLst/>
              <a:ahLst/>
              <a:cxnLst/>
              <a:rect l="l" t="t" r="r" b="b"/>
              <a:pathLst>
                <a:path w="4667" h="2572" extrusionOk="0">
                  <a:moveTo>
                    <a:pt x="3074" y="1"/>
                  </a:moveTo>
                  <a:lnTo>
                    <a:pt x="1" y="1369"/>
                  </a:lnTo>
                  <a:lnTo>
                    <a:pt x="3415" y="2571"/>
                  </a:lnTo>
                  <a:cubicBezTo>
                    <a:pt x="3833" y="2287"/>
                    <a:pt x="4319" y="1784"/>
                    <a:pt x="4618" y="1327"/>
                  </a:cubicBezTo>
                  <a:cubicBezTo>
                    <a:pt x="4667" y="1246"/>
                    <a:pt x="4660" y="1144"/>
                    <a:pt x="4597" y="1073"/>
                  </a:cubicBezTo>
                  <a:cubicBezTo>
                    <a:pt x="4203" y="627"/>
                    <a:pt x="3594" y="222"/>
                    <a:pt x="3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12;p45">
              <a:extLst>
                <a:ext uri="{FF2B5EF4-FFF2-40B4-BE49-F238E27FC236}">
                  <a16:creationId xmlns:a16="http://schemas.microsoft.com/office/drawing/2014/main" id="{67FF9CE7-65C0-8EEE-83F1-017EFFC8A902}"/>
                </a:ext>
              </a:extLst>
            </p:cNvPr>
            <p:cNvSpPr/>
            <p:nvPr/>
          </p:nvSpPr>
          <p:spPr>
            <a:xfrm>
              <a:off x="2078180" y="3570233"/>
              <a:ext cx="224321" cy="73563"/>
            </a:xfrm>
            <a:custGeom>
              <a:avLst/>
              <a:gdLst/>
              <a:ahLst/>
              <a:cxnLst/>
              <a:rect l="l" t="t" r="r" b="b"/>
              <a:pathLst>
                <a:path w="4260" h="1397" extrusionOk="0">
                  <a:moveTo>
                    <a:pt x="4249" y="0"/>
                  </a:moveTo>
                  <a:lnTo>
                    <a:pt x="1" y="334"/>
                  </a:lnTo>
                  <a:lnTo>
                    <a:pt x="3018" y="1396"/>
                  </a:lnTo>
                  <a:cubicBezTo>
                    <a:pt x="3436" y="1112"/>
                    <a:pt x="3922" y="612"/>
                    <a:pt x="4221" y="152"/>
                  </a:cubicBezTo>
                  <a:cubicBezTo>
                    <a:pt x="4249" y="106"/>
                    <a:pt x="4259" y="53"/>
                    <a:pt x="4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13;p45">
              <a:extLst>
                <a:ext uri="{FF2B5EF4-FFF2-40B4-BE49-F238E27FC236}">
                  <a16:creationId xmlns:a16="http://schemas.microsoft.com/office/drawing/2014/main" id="{E61E36BD-5F3A-C56E-A4DF-D174E7B2DCBB}"/>
                </a:ext>
              </a:extLst>
            </p:cNvPr>
            <p:cNvSpPr/>
            <p:nvPr/>
          </p:nvSpPr>
          <p:spPr>
            <a:xfrm>
              <a:off x="1717840" y="3785763"/>
              <a:ext cx="184301" cy="197466"/>
            </a:xfrm>
            <a:custGeom>
              <a:avLst/>
              <a:gdLst/>
              <a:ahLst/>
              <a:cxnLst/>
              <a:rect l="l" t="t" r="r" b="b"/>
              <a:pathLst>
                <a:path w="3500" h="3750" extrusionOk="0">
                  <a:moveTo>
                    <a:pt x="915" y="0"/>
                  </a:moveTo>
                  <a:cubicBezTo>
                    <a:pt x="124" y="1069"/>
                    <a:pt x="1" y="2451"/>
                    <a:pt x="433" y="3608"/>
                  </a:cubicBezTo>
                  <a:cubicBezTo>
                    <a:pt x="464" y="3694"/>
                    <a:pt x="548" y="3749"/>
                    <a:pt x="639" y="3749"/>
                  </a:cubicBezTo>
                  <a:cubicBezTo>
                    <a:pt x="642" y="3749"/>
                    <a:pt x="645" y="3749"/>
                    <a:pt x="648" y="3749"/>
                  </a:cubicBezTo>
                  <a:cubicBezTo>
                    <a:pt x="1689" y="3682"/>
                    <a:pt x="2800" y="3123"/>
                    <a:pt x="3500" y="2371"/>
                  </a:cubicBez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14;p45">
              <a:extLst>
                <a:ext uri="{FF2B5EF4-FFF2-40B4-BE49-F238E27FC236}">
                  <a16:creationId xmlns:a16="http://schemas.microsoft.com/office/drawing/2014/main" id="{753C32CF-41F1-3EEE-09C8-47A5F5365F41}"/>
                </a:ext>
              </a:extLst>
            </p:cNvPr>
            <p:cNvSpPr/>
            <p:nvPr/>
          </p:nvSpPr>
          <p:spPr>
            <a:xfrm>
              <a:off x="1717840" y="3785763"/>
              <a:ext cx="113951" cy="195043"/>
            </a:xfrm>
            <a:custGeom>
              <a:avLst/>
              <a:gdLst/>
              <a:ahLst/>
              <a:cxnLst/>
              <a:rect l="l" t="t" r="r" b="b"/>
              <a:pathLst>
                <a:path w="2164" h="3704" extrusionOk="0">
                  <a:moveTo>
                    <a:pt x="915" y="0"/>
                  </a:moveTo>
                  <a:cubicBezTo>
                    <a:pt x="124" y="1069"/>
                    <a:pt x="1" y="2451"/>
                    <a:pt x="433" y="3608"/>
                  </a:cubicBezTo>
                  <a:cubicBezTo>
                    <a:pt x="447" y="3647"/>
                    <a:pt x="472" y="3679"/>
                    <a:pt x="504" y="3703"/>
                  </a:cubicBezTo>
                  <a:lnTo>
                    <a:pt x="2163" y="1147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15;p45">
              <a:extLst>
                <a:ext uri="{FF2B5EF4-FFF2-40B4-BE49-F238E27FC236}">
                  <a16:creationId xmlns:a16="http://schemas.microsoft.com/office/drawing/2014/main" id="{CD3FB205-C497-37D9-92F9-7AABA66274D8}"/>
                </a:ext>
              </a:extLst>
            </p:cNvPr>
            <p:cNvSpPr/>
            <p:nvPr/>
          </p:nvSpPr>
          <p:spPr>
            <a:xfrm>
              <a:off x="1951906" y="3655961"/>
              <a:ext cx="192463" cy="306467"/>
            </a:xfrm>
            <a:custGeom>
              <a:avLst/>
              <a:gdLst/>
              <a:ahLst/>
              <a:cxnLst/>
              <a:rect l="l" t="t" r="r" b="b"/>
              <a:pathLst>
                <a:path w="3655" h="5820" extrusionOk="0">
                  <a:moveTo>
                    <a:pt x="637" y="0"/>
                  </a:moveTo>
                  <a:lnTo>
                    <a:pt x="1" y="4424"/>
                  </a:lnTo>
                  <a:cubicBezTo>
                    <a:pt x="630" y="5022"/>
                    <a:pt x="1544" y="5630"/>
                    <a:pt x="2532" y="5817"/>
                  </a:cubicBezTo>
                  <a:cubicBezTo>
                    <a:pt x="2545" y="5819"/>
                    <a:pt x="2557" y="5820"/>
                    <a:pt x="2570" y="5820"/>
                  </a:cubicBezTo>
                  <a:cubicBezTo>
                    <a:pt x="2641" y="5820"/>
                    <a:pt x="2709" y="5786"/>
                    <a:pt x="2751" y="5729"/>
                  </a:cubicBezTo>
                  <a:cubicBezTo>
                    <a:pt x="3285" y="4973"/>
                    <a:pt x="3654" y="4069"/>
                    <a:pt x="3619" y="3109"/>
                  </a:cubicBezTo>
                  <a:lnTo>
                    <a:pt x="6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916;p45">
              <a:extLst>
                <a:ext uri="{FF2B5EF4-FFF2-40B4-BE49-F238E27FC236}">
                  <a16:creationId xmlns:a16="http://schemas.microsoft.com/office/drawing/2014/main" id="{5F477625-95F7-9920-110C-FE43803D5B3A}"/>
                </a:ext>
              </a:extLst>
            </p:cNvPr>
            <p:cNvSpPr/>
            <p:nvPr/>
          </p:nvSpPr>
          <p:spPr>
            <a:xfrm>
              <a:off x="1951906" y="3675760"/>
              <a:ext cx="129327" cy="285614"/>
            </a:xfrm>
            <a:custGeom>
              <a:avLst/>
              <a:gdLst/>
              <a:ahLst/>
              <a:cxnLst/>
              <a:rect l="l" t="t" r="r" b="b"/>
              <a:pathLst>
                <a:path w="2456" h="5424" extrusionOk="0">
                  <a:moveTo>
                    <a:pt x="584" y="1"/>
                  </a:moveTo>
                  <a:lnTo>
                    <a:pt x="1" y="4052"/>
                  </a:lnTo>
                  <a:cubicBezTo>
                    <a:pt x="613" y="4632"/>
                    <a:pt x="1495" y="5223"/>
                    <a:pt x="2455" y="5423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917;p45">
              <a:extLst>
                <a:ext uri="{FF2B5EF4-FFF2-40B4-BE49-F238E27FC236}">
                  <a16:creationId xmlns:a16="http://schemas.microsoft.com/office/drawing/2014/main" id="{9FC718B2-1986-F550-560E-09CB485E19F2}"/>
                </a:ext>
              </a:extLst>
            </p:cNvPr>
            <p:cNvSpPr/>
            <p:nvPr/>
          </p:nvSpPr>
          <p:spPr>
            <a:xfrm>
              <a:off x="1624898" y="3279559"/>
              <a:ext cx="656481" cy="637840"/>
            </a:xfrm>
            <a:custGeom>
              <a:avLst/>
              <a:gdLst/>
              <a:ahLst/>
              <a:cxnLst/>
              <a:rect l="l" t="t" r="r" b="b"/>
              <a:pathLst>
                <a:path w="12467" h="12113" extrusionOk="0">
                  <a:moveTo>
                    <a:pt x="5115" y="1"/>
                  </a:moveTo>
                  <a:cubicBezTo>
                    <a:pt x="4855" y="1"/>
                    <a:pt x="4587" y="43"/>
                    <a:pt x="4322" y="133"/>
                  </a:cubicBezTo>
                  <a:cubicBezTo>
                    <a:pt x="3151" y="531"/>
                    <a:pt x="2490" y="1712"/>
                    <a:pt x="2852" y="2767"/>
                  </a:cubicBezTo>
                  <a:cubicBezTo>
                    <a:pt x="2916" y="2925"/>
                    <a:pt x="2990" y="3076"/>
                    <a:pt x="3070" y="3228"/>
                  </a:cubicBezTo>
                  <a:lnTo>
                    <a:pt x="2888" y="3674"/>
                  </a:lnTo>
                  <a:cubicBezTo>
                    <a:pt x="2687" y="3611"/>
                    <a:pt x="2483" y="3569"/>
                    <a:pt x="2279" y="3551"/>
                  </a:cubicBezTo>
                  <a:cubicBezTo>
                    <a:pt x="2231" y="3547"/>
                    <a:pt x="2183" y="3545"/>
                    <a:pt x="2135" y="3545"/>
                  </a:cubicBezTo>
                  <a:cubicBezTo>
                    <a:pt x="1084" y="3545"/>
                    <a:pt x="186" y="4452"/>
                    <a:pt x="96" y="5633"/>
                  </a:cubicBezTo>
                  <a:cubicBezTo>
                    <a:pt x="1" y="6867"/>
                    <a:pt x="823" y="7936"/>
                    <a:pt x="1935" y="8021"/>
                  </a:cubicBezTo>
                  <a:cubicBezTo>
                    <a:pt x="1995" y="8025"/>
                    <a:pt x="2056" y="8027"/>
                    <a:pt x="2119" y="8027"/>
                  </a:cubicBezTo>
                  <a:cubicBezTo>
                    <a:pt x="2699" y="8027"/>
                    <a:pt x="3361" y="7841"/>
                    <a:pt x="4002" y="7574"/>
                  </a:cubicBezTo>
                  <a:lnTo>
                    <a:pt x="4002" y="7574"/>
                  </a:lnTo>
                  <a:cubicBezTo>
                    <a:pt x="3426" y="8091"/>
                    <a:pt x="2909" y="8678"/>
                    <a:pt x="2687" y="9237"/>
                  </a:cubicBezTo>
                  <a:cubicBezTo>
                    <a:pt x="2276" y="10275"/>
                    <a:pt x="2877" y="11484"/>
                    <a:pt x="4030" y="11938"/>
                  </a:cubicBezTo>
                  <a:cubicBezTo>
                    <a:pt x="4329" y="12056"/>
                    <a:pt x="4635" y="12113"/>
                    <a:pt x="4932" y="12113"/>
                  </a:cubicBezTo>
                  <a:cubicBezTo>
                    <a:pt x="5779" y="12113"/>
                    <a:pt x="6553" y="11655"/>
                    <a:pt x="6858" y="10886"/>
                  </a:cubicBezTo>
                  <a:cubicBezTo>
                    <a:pt x="7160" y="10120"/>
                    <a:pt x="7121" y="8864"/>
                    <a:pt x="6953" y="7848"/>
                  </a:cubicBezTo>
                  <a:lnTo>
                    <a:pt x="6953" y="7848"/>
                  </a:lnTo>
                  <a:cubicBezTo>
                    <a:pt x="7290" y="8502"/>
                    <a:pt x="8201" y="9726"/>
                    <a:pt x="8953" y="10169"/>
                  </a:cubicBezTo>
                  <a:cubicBezTo>
                    <a:pt x="9249" y="10346"/>
                    <a:pt x="9576" y="10430"/>
                    <a:pt x="9905" y="10430"/>
                  </a:cubicBezTo>
                  <a:cubicBezTo>
                    <a:pt x="10644" y="10430"/>
                    <a:pt x="11396" y="10009"/>
                    <a:pt x="11833" y="9272"/>
                  </a:cubicBezTo>
                  <a:cubicBezTo>
                    <a:pt x="12466" y="8210"/>
                    <a:pt x="12203" y="6888"/>
                    <a:pt x="11246" y="6319"/>
                  </a:cubicBezTo>
                  <a:cubicBezTo>
                    <a:pt x="10712" y="6002"/>
                    <a:pt x="9959" y="5854"/>
                    <a:pt x="9193" y="5805"/>
                  </a:cubicBezTo>
                  <a:lnTo>
                    <a:pt x="9242" y="5788"/>
                  </a:lnTo>
                  <a:cubicBezTo>
                    <a:pt x="9945" y="5584"/>
                    <a:pt x="10613" y="5299"/>
                    <a:pt x="11032" y="4919"/>
                  </a:cubicBezTo>
                  <a:cubicBezTo>
                    <a:pt x="11858" y="4170"/>
                    <a:pt x="11858" y="2820"/>
                    <a:pt x="11028" y="1902"/>
                  </a:cubicBezTo>
                  <a:cubicBezTo>
                    <a:pt x="10557" y="1379"/>
                    <a:pt x="9922" y="1109"/>
                    <a:pt x="9308" y="1109"/>
                  </a:cubicBezTo>
                  <a:cubicBezTo>
                    <a:pt x="8841" y="1109"/>
                    <a:pt x="8386" y="1266"/>
                    <a:pt x="8029" y="1589"/>
                  </a:cubicBezTo>
                  <a:cubicBezTo>
                    <a:pt x="7737" y="1849"/>
                    <a:pt x="7480" y="2232"/>
                    <a:pt x="7259" y="2669"/>
                  </a:cubicBezTo>
                  <a:cubicBezTo>
                    <a:pt x="7269" y="2187"/>
                    <a:pt x="7216" y="1677"/>
                    <a:pt x="7097" y="1318"/>
                  </a:cubicBezTo>
                  <a:cubicBezTo>
                    <a:pt x="6816" y="501"/>
                    <a:pt x="6009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918;p45">
              <a:extLst>
                <a:ext uri="{FF2B5EF4-FFF2-40B4-BE49-F238E27FC236}">
                  <a16:creationId xmlns:a16="http://schemas.microsoft.com/office/drawing/2014/main" id="{D1BF336D-0819-EA05-A014-89831C82D55B}"/>
                </a:ext>
              </a:extLst>
            </p:cNvPr>
            <p:cNvSpPr/>
            <p:nvPr/>
          </p:nvSpPr>
          <p:spPr>
            <a:xfrm>
              <a:off x="1742852" y="3468023"/>
              <a:ext cx="56923" cy="56712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2" y="0"/>
                  </a:moveTo>
                  <a:cubicBezTo>
                    <a:pt x="243" y="0"/>
                    <a:pt x="1" y="239"/>
                    <a:pt x="1" y="538"/>
                  </a:cubicBezTo>
                  <a:cubicBezTo>
                    <a:pt x="1" y="837"/>
                    <a:pt x="243" y="1076"/>
                    <a:pt x="542" y="1076"/>
                  </a:cubicBezTo>
                  <a:cubicBezTo>
                    <a:pt x="838" y="1076"/>
                    <a:pt x="1080" y="837"/>
                    <a:pt x="1080" y="538"/>
                  </a:cubicBezTo>
                  <a:cubicBezTo>
                    <a:pt x="1080" y="239"/>
                    <a:pt x="838" y="0"/>
                    <a:pt x="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919;p45">
              <a:extLst>
                <a:ext uri="{FF2B5EF4-FFF2-40B4-BE49-F238E27FC236}">
                  <a16:creationId xmlns:a16="http://schemas.microsoft.com/office/drawing/2014/main" id="{7DEA201E-C9E5-0AE4-0309-EB1A55A428EA}"/>
                </a:ext>
              </a:extLst>
            </p:cNvPr>
            <p:cNvSpPr/>
            <p:nvPr/>
          </p:nvSpPr>
          <p:spPr>
            <a:xfrm>
              <a:off x="1776027" y="3434322"/>
              <a:ext cx="56870" cy="56870"/>
            </a:xfrm>
            <a:custGeom>
              <a:avLst/>
              <a:gdLst/>
              <a:ahLst/>
              <a:cxnLst/>
              <a:rect l="l" t="t" r="r" b="b"/>
              <a:pathLst>
                <a:path w="1080" h="1080" extrusionOk="0">
                  <a:moveTo>
                    <a:pt x="538" y="0"/>
                  </a:moveTo>
                  <a:cubicBezTo>
                    <a:pt x="243" y="0"/>
                    <a:pt x="0" y="243"/>
                    <a:pt x="0" y="542"/>
                  </a:cubicBezTo>
                  <a:cubicBezTo>
                    <a:pt x="0" y="837"/>
                    <a:pt x="243" y="1080"/>
                    <a:pt x="538" y="1080"/>
                  </a:cubicBezTo>
                  <a:cubicBezTo>
                    <a:pt x="837" y="1080"/>
                    <a:pt x="1080" y="837"/>
                    <a:pt x="1080" y="542"/>
                  </a:cubicBezTo>
                  <a:cubicBezTo>
                    <a:pt x="1080" y="243"/>
                    <a:pt x="837" y="0"/>
                    <a:pt x="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920;p45">
              <a:extLst>
                <a:ext uri="{FF2B5EF4-FFF2-40B4-BE49-F238E27FC236}">
                  <a16:creationId xmlns:a16="http://schemas.microsoft.com/office/drawing/2014/main" id="{976A1A65-42F6-FF75-ABC0-682F2BC3EE0E}"/>
                </a:ext>
              </a:extLst>
            </p:cNvPr>
            <p:cNvSpPr/>
            <p:nvPr/>
          </p:nvSpPr>
          <p:spPr>
            <a:xfrm>
              <a:off x="1782504" y="3480609"/>
              <a:ext cx="56870" cy="56712"/>
            </a:xfrm>
            <a:custGeom>
              <a:avLst/>
              <a:gdLst/>
              <a:ahLst/>
              <a:cxnLst/>
              <a:rect l="l" t="t" r="r" b="b"/>
              <a:pathLst>
                <a:path w="1080" h="1077" extrusionOk="0">
                  <a:moveTo>
                    <a:pt x="542" y="0"/>
                  </a:moveTo>
                  <a:cubicBezTo>
                    <a:pt x="243" y="0"/>
                    <a:pt x="0" y="240"/>
                    <a:pt x="0" y="538"/>
                  </a:cubicBezTo>
                  <a:cubicBezTo>
                    <a:pt x="0" y="837"/>
                    <a:pt x="243" y="1076"/>
                    <a:pt x="542" y="1076"/>
                  </a:cubicBezTo>
                  <a:cubicBezTo>
                    <a:pt x="837" y="1076"/>
                    <a:pt x="1080" y="837"/>
                    <a:pt x="1080" y="538"/>
                  </a:cubicBezTo>
                  <a:cubicBezTo>
                    <a:pt x="1080" y="240"/>
                    <a:pt x="837" y="0"/>
                    <a:pt x="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21;p45">
              <a:extLst>
                <a:ext uri="{FF2B5EF4-FFF2-40B4-BE49-F238E27FC236}">
                  <a16:creationId xmlns:a16="http://schemas.microsoft.com/office/drawing/2014/main" id="{F4EEA506-9656-1259-C72B-67C4421C14E3}"/>
                </a:ext>
              </a:extLst>
            </p:cNvPr>
            <p:cNvSpPr/>
            <p:nvPr/>
          </p:nvSpPr>
          <p:spPr>
            <a:xfrm>
              <a:off x="2078602" y="3683185"/>
              <a:ext cx="47444" cy="33332"/>
            </a:xfrm>
            <a:custGeom>
              <a:avLst/>
              <a:gdLst/>
              <a:ahLst/>
              <a:cxnLst/>
              <a:rect l="l" t="t" r="r" b="b"/>
              <a:pathLst>
                <a:path w="901" h="633" extrusionOk="0">
                  <a:moveTo>
                    <a:pt x="288" y="0"/>
                  </a:moveTo>
                  <a:cubicBezTo>
                    <a:pt x="119" y="0"/>
                    <a:pt x="1" y="235"/>
                    <a:pt x="169" y="363"/>
                  </a:cubicBezTo>
                  <a:lnTo>
                    <a:pt x="499" y="598"/>
                  </a:lnTo>
                  <a:cubicBezTo>
                    <a:pt x="537" y="622"/>
                    <a:pt x="574" y="632"/>
                    <a:pt x="610" y="632"/>
                  </a:cubicBezTo>
                  <a:cubicBezTo>
                    <a:pt x="780" y="632"/>
                    <a:pt x="900" y="396"/>
                    <a:pt x="731" y="268"/>
                  </a:cubicBezTo>
                  <a:lnTo>
                    <a:pt x="401" y="36"/>
                  </a:lnTo>
                  <a:cubicBezTo>
                    <a:pt x="362" y="11"/>
                    <a:pt x="324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922;p45">
              <a:extLst>
                <a:ext uri="{FF2B5EF4-FFF2-40B4-BE49-F238E27FC236}">
                  <a16:creationId xmlns:a16="http://schemas.microsoft.com/office/drawing/2014/main" id="{CBAFA626-8003-80AA-E721-0DE17075F0F2}"/>
                </a:ext>
              </a:extLst>
            </p:cNvPr>
            <p:cNvSpPr/>
            <p:nvPr/>
          </p:nvSpPr>
          <p:spPr>
            <a:xfrm>
              <a:off x="1886241" y="3412574"/>
              <a:ext cx="31015" cy="36702"/>
            </a:xfrm>
            <a:custGeom>
              <a:avLst/>
              <a:gdLst/>
              <a:ahLst/>
              <a:cxnLst/>
              <a:rect l="l" t="t" r="r" b="b"/>
              <a:pathLst>
                <a:path w="589" h="697" extrusionOk="0">
                  <a:moveTo>
                    <a:pt x="251" y="1"/>
                  </a:moveTo>
                  <a:cubicBezTo>
                    <a:pt x="127" y="1"/>
                    <a:pt x="1" y="112"/>
                    <a:pt x="56" y="269"/>
                  </a:cubicBezTo>
                  <a:lnTo>
                    <a:pt x="154" y="561"/>
                  </a:lnTo>
                  <a:cubicBezTo>
                    <a:pt x="187" y="656"/>
                    <a:pt x="261" y="697"/>
                    <a:pt x="337" y="697"/>
                  </a:cubicBezTo>
                  <a:cubicBezTo>
                    <a:pt x="461" y="697"/>
                    <a:pt x="589" y="585"/>
                    <a:pt x="534" y="427"/>
                  </a:cubicBezTo>
                  <a:lnTo>
                    <a:pt x="435" y="139"/>
                  </a:lnTo>
                  <a:cubicBezTo>
                    <a:pt x="402" y="42"/>
                    <a:pt x="3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923;p45">
              <a:hlinkClick r:id="rId3" action="ppaction://hlinksldjump"/>
              <a:extLst>
                <a:ext uri="{FF2B5EF4-FFF2-40B4-BE49-F238E27FC236}">
                  <a16:creationId xmlns:a16="http://schemas.microsoft.com/office/drawing/2014/main" id="{3ADCBD2F-07B1-3407-D0DC-B56D9AF4F3BB}"/>
                </a:ext>
              </a:extLst>
            </p:cNvPr>
            <p:cNvSpPr/>
            <p:nvPr/>
          </p:nvSpPr>
          <p:spPr>
            <a:xfrm>
              <a:off x="1617540" y="3269133"/>
              <a:ext cx="699397" cy="724778"/>
            </a:xfrm>
            <a:custGeom>
              <a:avLst/>
              <a:gdLst/>
              <a:ahLst/>
              <a:cxnLst/>
              <a:rect l="l" t="t" r="r" b="b"/>
              <a:pathLst>
                <a:path w="13282" h="13764" extrusionOk="0">
                  <a:moveTo>
                    <a:pt x="3537" y="3441"/>
                  </a:moveTo>
                  <a:cubicBezTo>
                    <a:pt x="3629" y="3441"/>
                    <a:pt x="3722" y="3492"/>
                    <a:pt x="3759" y="3601"/>
                  </a:cubicBezTo>
                  <a:cubicBezTo>
                    <a:pt x="3777" y="3661"/>
                    <a:pt x="3774" y="3725"/>
                    <a:pt x="3745" y="3784"/>
                  </a:cubicBezTo>
                  <a:cubicBezTo>
                    <a:pt x="3701" y="3876"/>
                    <a:pt x="3618" y="3917"/>
                    <a:pt x="3536" y="3917"/>
                  </a:cubicBezTo>
                  <a:cubicBezTo>
                    <a:pt x="3410" y="3917"/>
                    <a:pt x="3285" y="3822"/>
                    <a:pt x="3295" y="3665"/>
                  </a:cubicBezTo>
                  <a:cubicBezTo>
                    <a:pt x="3305" y="3520"/>
                    <a:pt x="3421" y="3441"/>
                    <a:pt x="3537" y="3441"/>
                  </a:cubicBezTo>
                  <a:close/>
                  <a:moveTo>
                    <a:pt x="2838" y="4140"/>
                  </a:moveTo>
                  <a:cubicBezTo>
                    <a:pt x="2964" y="4140"/>
                    <a:pt x="3088" y="4236"/>
                    <a:pt x="3077" y="4393"/>
                  </a:cubicBezTo>
                  <a:cubicBezTo>
                    <a:pt x="3069" y="4537"/>
                    <a:pt x="2954" y="4617"/>
                    <a:pt x="2839" y="4617"/>
                  </a:cubicBezTo>
                  <a:cubicBezTo>
                    <a:pt x="2747" y="4617"/>
                    <a:pt x="2654" y="4565"/>
                    <a:pt x="2617" y="4456"/>
                  </a:cubicBezTo>
                  <a:cubicBezTo>
                    <a:pt x="2596" y="4396"/>
                    <a:pt x="2599" y="4329"/>
                    <a:pt x="2627" y="4273"/>
                  </a:cubicBezTo>
                  <a:cubicBezTo>
                    <a:pt x="2673" y="4181"/>
                    <a:pt x="2756" y="4140"/>
                    <a:pt x="2838" y="4140"/>
                  </a:cubicBezTo>
                  <a:close/>
                  <a:moveTo>
                    <a:pt x="3774" y="4344"/>
                  </a:moveTo>
                  <a:cubicBezTo>
                    <a:pt x="3869" y="4344"/>
                    <a:pt x="3963" y="4399"/>
                    <a:pt x="3999" y="4505"/>
                  </a:cubicBezTo>
                  <a:cubicBezTo>
                    <a:pt x="4053" y="4662"/>
                    <a:pt x="3936" y="4822"/>
                    <a:pt x="3775" y="4822"/>
                  </a:cubicBezTo>
                  <a:cubicBezTo>
                    <a:pt x="3770" y="4822"/>
                    <a:pt x="3765" y="4822"/>
                    <a:pt x="3759" y="4822"/>
                  </a:cubicBezTo>
                  <a:cubicBezTo>
                    <a:pt x="3587" y="4811"/>
                    <a:pt x="3485" y="4632"/>
                    <a:pt x="3559" y="4477"/>
                  </a:cubicBezTo>
                  <a:cubicBezTo>
                    <a:pt x="3604" y="4388"/>
                    <a:pt x="3689" y="4344"/>
                    <a:pt x="3774" y="4344"/>
                  </a:cubicBezTo>
                  <a:close/>
                  <a:moveTo>
                    <a:pt x="4399" y="4727"/>
                  </a:moveTo>
                  <a:lnTo>
                    <a:pt x="5148" y="5339"/>
                  </a:lnTo>
                  <a:lnTo>
                    <a:pt x="4297" y="4952"/>
                  </a:lnTo>
                  <a:cubicBezTo>
                    <a:pt x="4315" y="4924"/>
                    <a:pt x="4333" y="4896"/>
                    <a:pt x="4347" y="4867"/>
                  </a:cubicBezTo>
                  <a:lnTo>
                    <a:pt x="4350" y="4867"/>
                  </a:lnTo>
                  <a:cubicBezTo>
                    <a:pt x="4371" y="4822"/>
                    <a:pt x="4389" y="4772"/>
                    <a:pt x="4399" y="4727"/>
                  </a:cubicBezTo>
                  <a:close/>
                  <a:moveTo>
                    <a:pt x="11668" y="4867"/>
                  </a:moveTo>
                  <a:cubicBezTo>
                    <a:pt x="12111" y="5078"/>
                    <a:pt x="12501" y="5381"/>
                    <a:pt x="12821" y="5757"/>
                  </a:cubicBezTo>
                  <a:cubicBezTo>
                    <a:pt x="12593" y="6122"/>
                    <a:pt x="12299" y="6445"/>
                    <a:pt x="11955" y="6705"/>
                  </a:cubicBezTo>
                  <a:lnTo>
                    <a:pt x="11955" y="6705"/>
                  </a:lnTo>
                  <a:cubicBezTo>
                    <a:pt x="11825" y="6565"/>
                    <a:pt x="11674" y="6442"/>
                    <a:pt x="11510" y="6344"/>
                  </a:cubicBezTo>
                  <a:cubicBezTo>
                    <a:pt x="11337" y="6242"/>
                    <a:pt x="11158" y="6161"/>
                    <a:pt x="10972" y="6095"/>
                  </a:cubicBezTo>
                  <a:lnTo>
                    <a:pt x="11569" y="6052"/>
                  </a:lnTo>
                  <a:cubicBezTo>
                    <a:pt x="11826" y="6025"/>
                    <a:pt x="11802" y="5648"/>
                    <a:pt x="11552" y="5648"/>
                  </a:cubicBezTo>
                  <a:cubicBezTo>
                    <a:pt x="11548" y="5648"/>
                    <a:pt x="11545" y="5648"/>
                    <a:pt x="11541" y="5648"/>
                  </a:cubicBezTo>
                  <a:lnTo>
                    <a:pt x="10662" y="5715"/>
                  </a:lnTo>
                  <a:cubicBezTo>
                    <a:pt x="10901" y="5595"/>
                    <a:pt x="11123" y="5444"/>
                    <a:pt x="11327" y="5265"/>
                  </a:cubicBezTo>
                  <a:cubicBezTo>
                    <a:pt x="11457" y="5149"/>
                    <a:pt x="11573" y="5015"/>
                    <a:pt x="11668" y="4867"/>
                  </a:cubicBezTo>
                  <a:close/>
                  <a:moveTo>
                    <a:pt x="5262" y="402"/>
                  </a:moveTo>
                  <a:cubicBezTo>
                    <a:pt x="5539" y="402"/>
                    <a:pt x="5820" y="454"/>
                    <a:pt x="6091" y="563"/>
                  </a:cubicBezTo>
                  <a:cubicBezTo>
                    <a:pt x="6562" y="767"/>
                    <a:pt x="6907" y="1126"/>
                    <a:pt x="7061" y="1583"/>
                  </a:cubicBezTo>
                  <a:cubicBezTo>
                    <a:pt x="7170" y="1907"/>
                    <a:pt x="7216" y="2329"/>
                    <a:pt x="7199" y="2845"/>
                  </a:cubicBezTo>
                  <a:cubicBezTo>
                    <a:pt x="6935" y="3398"/>
                    <a:pt x="6720" y="3971"/>
                    <a:pt x="6559" y="4558"/>
                  </a:cubicBezTo>
                  <a:cubicBezTo>
                    <a:pt x="6517" y="4713"/>
                    <a:pt x="6638" y="4814"/>
                    <a:pt x="6758" y="4814"/>
                  </a:cubicBezTo>
                  <a:cubicBezTo>
                    <a:pt x="6839" y="4814"/>
                    <a:pt x="6919" y="4768"/>
                    <a:pt x="6949" y="4663"/>
                  </a:cubicBezTo>
                  <a:cubicBezTo>
                    <a:pt x="7290" y="3422"/>
                    <a:pt x="7803" y="2402"/>
                    <a:pt x="8320" y="1938"/>
                  </a:cubicBezTo>
                  <a:cubicBezTo>
                    <a:pt x="8628" y="1658"/>
                    <a:pt x="9029" y="1509"/>
                    <a:pt x="9463" y="1509"/>
                  </a:cubicBezTo>
                  <a:cubicBezTo>
                    <a:pt x="9529" y="1509"/>
                    <a:pt x="9596" y="1513"/>
                    <a:pt x="9664" y="1520"/>
                  </a:cubicBezTo>
                  <a:cubicBezTo>
                    <a:pt x="10754" y="1657"/>
                    <a:pt x="11580" y="2571"/>
                    <a:pt x="11605" y="3672"/>
                  </a:cubicBezTo>
                  <a:cubicBezTo>
                    <a:pt x="11605" y="4185"/>
                    <a:pt x="11411" y="4646"/>
                    <a:pt x="11053" y="4966"/>
                  </a:cubicBezTo>
                  <a:cubicBezTo>
                    <a:pt x="10697" y="5289"/>
                    <a:pt x="10110" y="5571"/>
                    <a:pt x="9344" y="5792"/>
                  </a:cubicBezTo>
                  <a:lnTo>
                    <a:pt x="9326" y="5799"/>
                  </a:lnTo>
                  <a:cubicBezTo>
                    <a:pt x="9135" y="5788"/>
                    <a:pt x="8930" y="5781"/>
                    <a:pt x="8713" y="5781"/>
                  </a:cubicBezTo>
                  <a:cubicBezTo>
                    <a:pt x="8587" y="5781"/>
                    <a:pt x="8456" y="5784"/>
                    <a:pt x="8320" y="5789"/>
                  </a:cubicBezTo>
                  <a:cubicBezTo>
                    <a:pt x="8048" y="5792"/>
                    <a:pt x="8056" y="6194"/>
                    <a:pt x="8318" y="6194"/>
                  </a:cubicBezTo>
                  <a:cubicBezTo>
                    <a:pt x="8323" y="6194"/>
                    <a:pt x="8329" y="6193"/>
                    <a:pt x="8334" y="6193"/>
                  </a:cubicBezTo>
                  <a:cubicBezTo>
                    <a:pt x="8452" y="6189"/>
                    <a:pt x="8586" y="6186"/>
                    <a:pt x="8731" y="6186"/>
                  </a:cubicBezTo>
                  <a:cubicBezTo>
                    <a:pt x="9503" y="6186"/>
                    <a:pt x="10591" y="6272"/>
                    <a:pt x="11295" y="6689"/>
                  </a:cubicBezTo>
                  <a:cubicBezTo>
                    <a:pt x="12160" y="7202"/>
                    <a:pt x="12392" y="8405"/>
                    <a:pt x="11819" y="9372"/>
                  </a:cubicBezTo>
                  <a:cubicBezTo>
                    <a:pt x="11421" y="10044"/>
                    <a:pt x="10735" y="10427"/>
                    <a:pt x="10065" y="10427"/>
                  </a:cubicBezTo>
                  <a:cubicBezTo>
                    <a:pt x="9771" y="10427"/>
                    <a:pt x="9480" y="10354"/>
                    <a:pt x="9217" y="10198"/>
                  </a:cubicBezTo>
                  <a:cubicBezTo>
                    <a:pt x="8471" y="9752"/>
                    <a:pt x="7578" y="8560"/>
                    <a:pt x="7322" y="7965"/>
                  </a:cubicBezTo>
                  <a:cubicBezTo>
                    <a:pt x="7315" y="7951"/>
                    <a:pt x="7308" y="7941"/>
                    <a:pt x="7301" y="7930"/>
                  </a:cubicBezTo>
                  <a:cubicBezTo>
                    <a:pt x="7283" y="7828"/>
                    <a:pt x="7265" y="7726"/>
                    <a:pt x="7244" y="7628"/>
                  </a:cubicBezTo>
                  <a:cubicBezTo>
                    <a:pt x="7221" y="7516"/>
                    <a:pt x="7136" y="7467"/>
                    <a:pt x="7051" y="7467"/>
                  </a:cubicBezTo>
                  <a:cubicBezTo>
                    <a:pt x="6933" y="7467"/>
                    <a:pt x="6814" y="7560"/>
                    <a:pt x="6847" y="7712"/>
                  </a:cubicBezTo>
                  <a:cubicBezTo>
                    <a:pt x="7156" y="9182"/>
                    <a:pt x="7061" y="10430"/>
                    <a:pt x="6829" y="11011"/>
                  </a:cubicBezTo>
                  <a:cubicBezTo>
                    <a:pt x="6559" y="11700"/>
                    <a:pt x="5859" y="12111"/>
                    <a:pt x="5089" y="12111"/>
                  </a:cubicBezTo>
                  <a:cubicBezTo>
                    <a:pt x="4807" y="12111"/>
                    <a:pt x="4526" y="12055"/>
                    <a:pt x="4266" y="11953"/>
                  </a:cubicBezTo>
                  <a:cubicBezTo>
                    <a:pt x="3218" y="11538"/>
                    <a:pt x="2666" y="10444"/>
                    <a:pt x="3035" y="9513"/>
                  </a:cubicBezTo>
                  <a:cubicBezTo>
                    <a:pt x="3214" y="9052"/>
                    <a:pt x="3643" y="8514"/>
                    <a:pt x="4269" y="7951"/>
                  </a:cubicBezTo>
                  <a:cubicBezTo>
                    <a:pt x="4544" y="7835"/>
                    <a:pt x="4800" y="7709"/>
                    <a:pt x="5029" y="7593"/>
                  </a:cubicBezTo>
                  <a:cubicBezTo>
                    <a:pt x="5233" y="7485"/>
                    <a:pt x="5127" y="7207"/>
                    <a:pt x="4943" y="7207"/>
                  </a:cubicBezTo>
                  <a:cubicBezTo>
                    <a:pt x="4911" y="7207"/>
                    <a:pt x="4877" y="7215"/>
                    <a:pt x="4843" y="7234"/>
                  </a:cubicBezTo>
                  <a:cubicBezTo>
                    <a:pt x="3855" y="7749"/>
                    <a:pt x="2954" y="8028"/>
                    <a:pt x="2280" y="8028"/>
                  </a:cubicBezTo>
                  <a:cubicBezTo>
                    <a:pt x="2222" y="8028"/>
                    <a:pt x="2165" y="8026"/>
                    <a:pt x="2110" y="8022"/>
                  </a:cubicBezTo>
                  <a:cubicBezTo>
                    <a:pt x="1632" y="7983"/>
                    <a:pt x="1196" y="7740"/>
                    <a:pt x="883" y="7336"/>
                  </a:cubicBezTo>
                  <a:cubicBezTo>
                    <a:pt x="563" y="6907"/>
                    <a:pt x="408" y="6379"/>
                    <a:pt x="458" y="5848"/>
                  </a:cubicBezTo>
                  <a:cubicBezTo>
                    <a:pt x="540" y="4772"/>
                    <a:pt x="1352" y="3948"/>
                    <a:pt x="2299" y="3948"/>
                  </a:cubicBezTo>
                  <a:cubicBezTo>
                    <a:pt x="2320" y="3948"/>
                    <a:pt x="2342" y="3949"/>
                    <a:pt x="2363" y="3950"/>
                  </a:cubicBezTo>
                  <a:cubicBezTo>
                    <a:pt x="2325" y="3992"/>
                    <a:pt x="2290" y="4041"/>
                    <a:pt x="2265" y="4097"/>
                  </a:cubicBezTo>
                  <a:cubicBezTo>
                    <a:pt x="2046" y="4542"/>
                    <a:pt x="2388" y="5023"/>
                    <a:pt x="2836" y="5023"/>
                  </a:cubicBezTo>
                  <a:cubicBezTo>
                    <a:pt x="2905" y="5023"/>
                    <a:pt x="2977" y="5012"/>
                    <a:pt x="3049" y="4987"/>
                  </a:cubicBezTo>
                  <a:cubicBezTo>
                    <a:pt x="3105" y="4966"/>
                    <a:pt x="3162" y="4938"/>
                    <a:pt x="3214" y="4903"/>
                  </a:cubicBezTo>
                  <a:cubicBezTo>
                    <a:pt x="3327" y="5104"/>
                    <a:pt x="3541" y="5225"/>
                    <a:pt x="3768" y="5225"/>
                  </a:cubicBezTo>
                  <a:cubicBezTo>
                    <a:pt x="3810" y="5225"/>
                    <a:pt x="3854" y="5221"/>
                    <a:pt x="3897" y="5212"/>
                  </a:cubicBezTo>
                  <a:lnTo>
                    <a:pt x="5792" y="6074"/>
                  </a:lnTo>
                  <a:lnTo>
                    <a:pt x="2979" y="6116"/>
                  </a:lnTo>
                  <a:cubicBezTo>
                    <a:pt x="2866" y="6119"/>
                    <a:pt x="2778" y="6207"/>
                    <a:pt x="2778" y="6316"/>
                  </a:cubicBezTo>
                  <a:lnTo>
                    <a:pt x="2778" y="6320"/>
                  </a:lnTo>
                  <a:cubicBezTo>
                    <a:pt x="2782" y="6432"/>
                    <a:pt x="2870" y="6520"/>
                    <a:pt x="2982" y="6520"/>
                  </a:cubicBezTo>
                  <a:lnTo>
                    <a:pt x="2986" y="6520"/>
                  </a:lnTo>
                  <a:lnTo>
                    <a:pt x="6232" y="6471"/>
                  </a:lnTo>
                  <a:lnTo>
                    <a:pt x="5275" y="9576"/>
                  </a:lnTo>
                  <a:cubicBezTo>
                    <a:pt x="5224" y="9734"/>
                    <a:pt x="5348" y="9841"/>
                    <a:pt x="5471" y="9841"/>
                  </a:cubicBezTo>
                  <a:cubicBezTo>
                    <a:pt x="5550" y="9841"/>
                    <a:pt x="5628" y="9797"/>
                    <a:pt x="5658" y="9695"/>
                  </a:cubicBezTo>
                  <a:lnTo>
                    <a:pt x="6618" y="6590"/>
                  </a:lnTo>
                  <a:lnTo>
                    <a:pt x="8239" y="7733"/>
                  </a:lnTo>
                  <a:cubicBezTo>
                    <a:pt x="8279" y="7760"/>
                    <a:pt x="8318" y="7771"/>
                    <a:pt x="8355" y="7771"/>
                  </a:cubicBezTo>
                  <a:cubicBezTo>
                    <a:pt x="8525" y="7771"/>
                    <a:pt x="8647" y="7533"/>
                    <a:pt x="8471" y="7403"/>
                  </a:cubicBezTo>
                  <a:lnTo>
                    <a:pt x="6850" y="6260"/>
                  </a:lnTo>
                  <a:lnTo>
                    <a:pt x="9449" y="4312"/>
                  </a:lnTo>
                  <a:cubicBezTo>
                    <a:pt x="9635" y="4185"/>
                    <a:pt x="9507" y="3941"/>
                    <a:pt x="9337" y="3941"/>
                  </a:cubicBezTo>
                  <a:cubicBezTo>
                    <a:pt x="9295" y="3941"/>
                    <a:pt x="9250" y="3956"/>
                    <a:pt x="9206" y="3992"/>
                  </a:cubicBezTo>
                  <a:lnTo>
                    <a:pt x="6608" y="5940"/>
                  </a:lnTo>
                  <a:lnTo>
                    <a:pt x="5915" y="3907"/>
                  </a:lnTo>
                  <a:cubicBezTo>
                    <a:pt x="5882" y="3810"/>
                    <a:pt x="5806" y="3769"/>
                    <a:pt x="5730" y="3769"/>
                  </a:cubicBezTo>
                  <a:cubicBezTo>
                    <a:pt x="5604" y="3769"/>
                    <a:pt x="5477" y="3880"/>
                    <a:pt x="5532" y="4037"/>
                  </a:cubicBezTo>
                  <a:lnTo>
                    <a:pt x="6052" y="5557"/>
                  </a:lnTo>
                  <a:lnTo>
                    <a:pt x="4104" y="3964"/>
                  </a:lnTo>
                  <a:lnTo>
                    <a:pt x="4104" y="3960"/>
                  </a:lnTo>
                  <a:cubicBezTo>
                    <a:pt x="4324" y="3515"/>
                    <a:pt x="3980" y="3035"/>
                    <a:pt x="3531" y="3035"/>
                  </a:cubicBezTo>
                  <a:cubicBezTo>
                    <a:pt x="3463" y="3035"/>
                    <a:pt x="3392" y="3046"/>
                    <a:pt x="3320" y="3070"/>
                  </a:cubicBezTo>
                  <a:cubicBezTo>
                    <a:pt x="3306" y="3078"/>
                    <a:pt x="3288" y="3081"/>
                    <a:pt x="3274" y="3088"/>
                  </a:cubicBezTo>
                  <a:cubicBezTo>
                    <a:pt x="3246" y="3025"/>
                    <a:pt x="3221" y="2961"/>
                    <a:pt x="3200" y="2902"/>
                  </a:cubicBezTo>
                  <a:cubicBezTo>
                    <a:pt x="3042" y="2445"/>
                    <a:pt x="3095" y="1949"/>
                    <a:pt x="3345" y="1502"/>
                  </a:cubicBezTo>
                  <a:cubicBezTo>
                    <a:pt x="3753" y="804"/>
                    <a:pt x="4493" y="402"/>
                    <a:pt x="5262" y="402"/>
                  </a:cubicBezTo>
                  <a:close/>
                  <a:moveTo>
                    <a:pt x="7803" y="9421"/>
                  </a:moveTo>
                  <a:cubicBezTo>
                    <a:pt x="8173" y="9875"/>
                    <a:pt x="8609" y="10300"/>
                    <a:pt x="9013" y="10543"/>
                  </a:cubicBezTo>
                  <a:cubicBezTo>
                    <a:pt x="9249" y="10684"/>
                    <a:pt x="9509" y="10775"/>
                    <a:pt x="9783" y="10810"/>
                  </a:cubicBezTo>
                  <a:cubicBezTo>
                    <a:pt x="9773" y="11520"/>
                    <a:pt x="9495" y="12245"/>
                    <a:pt x="8947" y="12972"/>
                  </a:cubicBezTo>
                  <a:lnTo>
                    <a:pt x="8947" y="12972"/>
                  </a:lnTo>
                  <a:cubicBezTo>
                    <a:pt x="7953" y="12817"/>
                    <a:pt x="7135" y="12234"/>
                    <a:pt x="6720" y="11883"/>
                  </a:cubicBezTo>
                  <a:cubicBezTo>
                    <a:pt x="6931" y="11679"/>
                    <a:pt x="7097" y="11433"/>
                    <a:pt x="7206" y="11162"/>
                  </a:cubicBezTo>
                  <a:cubicBezTo>
                    <a:pt x="7357" y="10779"/>
                    <a:pt x="7438" y="10255"/>
                    <a:pt x="7445" y="9632"/>
                  </a:cubicBezTo>
                  <a:lnTo>
                    <a:pt x="8060" y="11429"/>
                  </a:lnTo>
                  <a:cubicBezTo>
                    <a:pt x="8093" y="11526"/>
                    <a:pt x="8169" y="11567"/>
                    <a:pt x="8245" y="11567"/>
                  </a:cubicBezTo>
                  <a:cubicBezTo>
                    <a:pt x="8371" y="11567"/>
                    <a:pt x="8498" y="11456"/>
                    <a:pt x="8443" y="11299"/>
                  </a:cubicBezTo>
                  <a:lnTo>
                    <a:pt x="7803" y="9421"/>
                  </a:lnTo>
                  <a:close/>
                  <a:moveTo>
                    <a:pt x="2571" y="10585"/>
                  </a:moveTo>
                  <a:cubicBezTo>
                    <a:pt x="2687" y="11063"/>
                    <a:pt x="2944" y="11499"/>
                    <a:pt x="3313" y="11826"/>
                  </a:cubicBezTo>
                  <a:lnTo>
                    <a:pt x="3162" y="12055"/>
                  </a:lnTo>
                  <a:cubicBezTo>
                    <a:pt x="3091" y="12150"/>
                    <a:pt x="3116" y="12280"/>
                    <a:pt x="3214" y="12343"/>
                  </a:cubicBezTo>
                  <a:cubicBezTo>
                    <a:pt x="3248" y="12366"/>
                    <a:pt x="3286" y="12376"/>
                    <a:pt x="3324" y="12376"/>
                  </a:cubicBezTo>
                  <a:cubicBezTo>
                    <a:pt x="3394" y="12376"/>
                    <a:pt x="3463" y="12340"/>
                    <a:pt x="3499" y="12277"/>
                  </a:cubicBezTo>
                  <a:lnTo>
                    <a:pt x="3629" y="12073"/>
                  </a:lnTo>
                  <a:cubicBezTo>
                    <a:pt x="3981" y="12301"/>
                    <a:pt x="4382" y="12449"/>
                    <a:pt x="4797" y="12495"/>
                  </a:cubicBezTo>
                  <a:cubicBezTo>
                    <a:pt x="4160" y="13018"/>
                    <a:pt x="3373" y="13321"/>
                    <a:pt x="2550" y="13356"/>
                  </a:cubicBezTo>
                  <a:cubicBezTo>
                    <a:pt x="2198" y="12438"/>
                    <a:pt x="2212" y="11443"/>
                    <a:pt x="2571" y="10585"/>
                  </a:cubicBezTo>
                  <a:close/>
                  <a:moveTo>
                    <a:pt x="5266" y="1"/>
                  </a:moveTo>
                  <a:cubicBezTo>
                    <a:pt x="4356" y="1"/>
                    <a:pt x="3479" y="477"/>
                    <a:pt x="2996" y="1305"/>
                  </a:cubicBezTo>
                  <a:cubicBezTo>
                    <a:pt x="2687" y="1854"/>
                    <a:pt x="2627" y="2466"/>
                    <a:pt x="2821" y="3032"/>
                  </a:cubicBezTo>
                  <a:cubicBezTo>
                    <a:pt x="2863" y="3148"/>
                    <a:pt x="2912" y="3264"/>
                    <a:pt x="2968" y="3373"/>
                  </a:cubicBezTo>
                  <a:cubicBezTo>
                    <a:pt x="2965" y="3380"/>
                    <a:pt x="2961" y="3387"/>
                    <a:pt x="2954" y="3394"/>
                  </a:cubicBezTo>
                  <a:cubicBezTo>
                    <a:pt x="2923" y="3464"/>
                    <a:pt x="2901" y="3542"/>
                    <a:pt x="2891" y="3619"/>
                  </a:cubicBezTo>
                  <a:cubicBezTo>
                    <a:pt x="2747" y="3584"/>
                    <a:pt x="2603" y="3559"/>
                    <a:pt x="2451" y="3549"/>
                  </a:cubicBezTo>
                  <a:cubicBezTo>
                    <a:pt x="2398" y="3545"/>
                    <a:pt x="2346" y="3543"/>
                    <a:pt x="2293" y="3543"/>
                  </a:cubicBezTo>
                  <a:cubicBezTo>
                    <a:pt x="1140" y="3543"/>
                    <a:pt x="151" y="4528"/>
                    <a:pt x="53" y="5817"/>
                  </a:cubicBezTo>
                  <a:cubicBezTo>
                    <a:pt x="0" y="6446"/>
                    <a:pt x="180" y="7076"/>
                    <a:pt x="563" y="7579"/>
                  </a:cubicBezTo>
                  <a:cubicBezTo>
                    <a:pt x="946" y="8078"/>
                    <a:pt x="1484" y="8377"/>
                    <a:pt x="2079" y="8422"/>
                  </a:cubicBezTo>
                  <a:cubicBezTo>
                    <a:pt x="2149" y="8426"/>
                    <a:pt x="2216" y="8430"/>
                    <a:pt x="2286" y="8430"/>
                  </a:cubicBezTo>
                  <a:cubicBezTo>
                    <a:pt x="2659" y="8422"/>
                    <a:pt x="3028" y="8366"/>
                    <a:pt x="3387" y="8261"/>
                  </a:cubicBezTo>
                  <a:lnTo>
                    <a:pt x="3387" y="8261"/>
                  </a:lnTo>
                  <a:cubicBezTo>
                    <a:pt x="3084" y="8598"/>
                    <a:pt x="2810" y="8978"/>
                    <a:pt x="2659" y="9365"/>
                  </a:cubicBezTo>
                  <a:cubicBezTo>
                    <a:pt x="2606" y="9495"/>
                    <a:pt x="2567" y="9632"/>
                    <a:pt x="2543" y="9773"/>
                  </a:cubicBezTo>
                  <a:cubicBezTo>
                    <a:pt x="1790" y="10912"/>
                    <a:pt x="1688" y="12364"/>
                    <a:pt x="2226" y="13641"/>
                  </a:cubicBezTo>
                  <a:cubicBezTo>
                    <a:pt x="2258" y="13718"/>
                    <a:pt x="2332" y="13764"/>
                    <a:pt x="2413" y="13764"/>
                  </a:cubicBezTo>
                  <a:lnTo>
                    <a:pt x="2416" y="13764"/>
                  </a:lnTo>
                  <a:cubicBezTo>
                    <a:pt x="3559" y="13750"/>
                    <a:pt x="4635" y="13286"/>
                    <a:pt x="5381" y="12495"/>
                  </a:cubicBezTo>
                  <a:cubicBezTo>
                    <a:pt x="5743" y="12452"/>
                    <a:pt x="6087" y="12333"/>
                    <a:pt x="6393" y="12136"/>
                  </a:cubicBezTo>
                  <a:cubicBezTo>
                    <a:pt x="6833" y="12519"/>
                    <a:pt x="7807" y="13244"/>
                    <a:pt x="9013" y="13384"/>
                  </a:cubicBezTo>
                  <a:cubicBezTo>
                    <a:pt x="9022" y="13386"/>
                    <a:pt x="9032" y="13386"/>
                    <a:pt x="9041" y="13386"/>
                  </a:cubicBezTo>
                  <a:cubicBezTo>
                    <a:pt x="9099" y="13386"/>
                    <a:pt x="9156" y="13359"/>
                    <a:pt x="9192" y="13310"/>
                  </a:cubicBezTo>
                  <a:cubicBezTo>
                    <a:pt x="9839" y="12487"/>
                    <a:pt x="10170" y="11651"/>
                    <a:pt x="10180" y="10824"/>
                  </a:cubicBezTo>
                  <a:cubicBezTo>
                    <a:pt x="10947" y="10782"/>
                    <a:pt x="11714" y="10335"/>
                    <a:pt x="12164" y="9576"/>
                  </a:cubicBezTo>
                  <a:cubicBezTo>
                    <a:pt x="12663" y="8739"/>
                    <a:pt x="12646" y="7744"/>
                    <a:pt x="12199" y="7026"/>
                  </a:cubicBezTo>
                  <a:cubicBezTo>
                    <a:pt x="12621" y="6706"/>
                    <a:pt x="12976" y="6302"/>
                    <a:pt x="13240" y="5841"/>
                  </a:cubicBezTo>
                  <a:cubicBezTo>
                    <a:pt x="13282" y="5768"/>
                    <a:pt x="13278" y="5680"/>
                    <a:pt x="13226" y="5613"/>
                  </a:cubicBezTo>
                  <a:cubicBezTo>
                    <a:pt x="12860" y="5145"/>
                    <a:pt x="12389" y="4765"/>
                    <a:pt x="11854" y="4509"/>
                  </a:cubicBezTo>
                  <a:cubicBezTo>
                    <a:pt x="11960" y="4241"/>
                    <a:pt x="12013" y="3957"/>
                    <a:pt x="12013" y="3672"/>
                  </a:cubicBezTo>
                  <a:cubicBezTo>
                    <a:pt x="11988" y="2367"/>
                    <a:pt x="11003" y="1277"/>
                    <a:pt x="9706" y="1119"/>
                  </a:cubicBezTo>
                  <a:cubicBezTo>
                    <a:pt x="9623" y="1110"/>
                    <a:pt x="9540" y="1106"/>
                    <a:pt x="9459" y="1106"/>
                  </a:cubicBezTo>
                  <a:cubicBezTo>
                    <a:pt x="8929" y="1106"/>
                    <a:pt x="8437" y="1292"/>
                    <a:pt x="8053" y="1639"/>
                  </a:cubicBezTo>
                  <a:cubicBezTo>
                    <a:pt x="7877" y="1801"/>
                    <a:pt x="7722" y="1980"/>
                    <a:pt x="7589" y="2177"/>
                  </a:cubicBezTo>
                  <a:cubicBezTo>
                    <a:pt x="7571" y="1931"/>
                    <a:pt x="7522" y="1689"/>
                    <a:pt x="7445" y="1453"/>
                  </a:cubicBezTo>
                  <a:cubicBezTo>
                    <a:pt x="7255" y="887"/>
                    <a:pt x="6829" y="440"/>
                    <a:pt x="6253" y="194"/>
                  </a:cubicBezTo>
                  <a:cubicBezTo>
                    <a:pt x="5931" y="63"/>
                    <a:pt x="5596" y="1"/>
                    <a:pt x="5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126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4"/>
          <p:cNvGrpSpPr>
            <a:grpSpLocks/>
          </p:cNvGrpSpPr>
          <p:nvPr/>
        </p:nvGrpSpPr>
        <p:grpSpPr bwMode="auto">
          <a:xfrm>
            <a:off x="-65617" y="-7938"/>
            <a:ext cx="12293601" cy="6829426"/>
            <a:chOff x="-48904" y="-7958"/>
            <a:chExt cx="9220200" cy="6830153"/>
          </a:xfrm>
        </p:grpSpPr>
        <p:pic>
          <p:nvPicPr>
            <p:cNvPr id="27654" name="Picture 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9" y="6700403"/>
              <a:ext cx="9028158" cy="9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904" y="17651"/>
              <a:ext cx="9220200" cy="7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8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690063" y="3363121"/>
              <a:ext cx="6811368" cy="6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3371082" y="3381906"/>
              <a:ext cx="6811368" cy="6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C:\Users\Admin\Downloads\giải no b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" y="1302708"/>
            <a:ext cx="11989247" cy="539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572" y="23138"/>
            <a:ext cx="11235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Nobel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2017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(ICAN).</a:t>
            </a:r>
            <a:endParaRPr lang="en-US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4772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4"/>
          <p:cNvGrpSpPr>
            <a:grpSpLocks/>
          </p:cNvGrpSpPr>
          <p:nvPr/>
        </p:nvGrpSpPr>
        <p:grpSpPr bwMode="auto">
          <a:xfrm>
            <a:off x="-65617" y="-7938"/>
            <a:ext cx="12293601" cy="6829426"/>
            <a:chOff x="-48904" y="-7958"/>
            <a:chExt cx="9220200" cy="6830153"/>
          </a:xfrm>
        </p:grpSpPr>
        <p:pic>
          <p:nvPicPr>
            <p:cNvPr id="27654" name="Picture 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9" y="6700403"/>
              <a:ext cx="9028158" cy="9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904" y="17651"/>
              <a:ext cx="9220200" cy="7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8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690063" y="3363121"/>
              <a:ext cx="6811368" cy="6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3371082" y="3381906"/>
              <a:ext cx="6811368" cy="6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 descr="C:\Users\Admin\Downloads\no ben 2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" y="873997"/>
            <a:ext cx="12062975" cy="58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6" y="122842"/>
            <a:ext cx="12384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00FF"/>
                </a:solidFill>
                <a:latin typeface="+mj-lt"/>
              </a:rPr>
              <a:t>Giải Nobel Hòa bình năm 2022 được trao chung cho ông Bialiatski cùng các tổ chức nhân quyền của Nga và Ukraine.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29659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 txBox="1">
            <a:spLocks/>
          </p:cNvSpPr>
          <p:nvPr/>
        </p:nvSpPr>
        <p:spPr bwMode="auto">
          <a:xfrm>
            <a:off x="3274485" y="31750"/>
            <a:ext cx="581236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Thả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bồ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câu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vì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hoà</a:t>
            </a:r>
            <a:r>
              <a:rPr lang="en-US" altLang="en-US" sz="2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charset="0"/>
              </a:rPr>
              <a:t>bình</a:t>
            </a:r>
            <a:endParaRPr lang="en-US" altLang="en-US" sz="26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2048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838201"/>
            <a:ext cx="5966883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4" descr="Lễ kỷ niệm 20 năm thành phố Hà Nội đón nhận danh hiệu 'Thành phố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1" y="838201"/>
            <a:ext cx="538480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5" descr="Kỷ niệm ngày Quốc tế hòa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038601"/>
            <a:ext cx="5812367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6" descr="Các Giám mục Hàn Quốc kêu gọi bảo vệ công nhân trong thời điểm đại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1"/>
            <a:ext cx="5588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201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/>
          </p:cNvSpPr>
          <p:nvPr/>
        </p:nvSpPr>
        <p:spPr bwMode="auto">
          <a:xfrm>
            <a:off x="726017" y="234950"/>
            <a:ext cx="107696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tranh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về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chủ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đề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“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yêu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hoà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bình</a:t>
            </a:r>
            <a:r>
              <a:rPr lang="en-US" altLang="en-US" sz="3200" b="1" dirty="0">
                <a:solidFill>
                  <a:srgbClr val="336600"/>
                </a:solidFill>
                <a:latin typeface="Calibri" pitchFamily="34" charset="0"/>
              </a:rPr>
              <a:t>”</a:t>
            </a:r>
          </a:p>
        </p:txBody>
      </p:sp>
      <p:pic>
        <p:nvPicPr>
          <p:cNvPr id="7" name="Picture 2" descr="C:\Users\Admin\Downloads\4đ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913"/>
            <a:ext cx="6110817" cy="590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ownloads\3đ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17" y="4158640"/>
            <a:ext cx="6081183" cy="269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tranh-ve-de-tai-thanh-pho-hoa-binh-dep-lop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17" y="950913"/>
            <a:ext cx="6081183" cy="320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09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%C4%83ng%20c%C6%B0%E1%BB%9Dng%20t%C3%ACnh%20%C4%91o%C3%A0n%20k%E1%BA%B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52400"/>
            <a:ext cx="107696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03200" y="5954713"/>
            <a:ext cx="1127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Liên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hoan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“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Giai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điệu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Hòa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bình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”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tại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hát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Lớn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Hà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Nội</a:t>
            </a:r>
            <a:r>
              <a:rPr lang="en-US" altLang="en-US" sz="2000" b="1" dirty="0">
                <a:solidFill>
                  <a:srgbClr val="0000FF"/>
                </a:solidFill>
                <a:latin typeface="Arial" pitchFamily="34" charset="0"/>
              </a:rPr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1706171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9643" y="127348"/>
            <a:ext cx="11857973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Campuchia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95400"/>
            <a:ext cx="10668000" cy="5329238"/>
          </a:xfrm>
        </p:spPr>
      </p:pic>
    </p:spTree>
    <p:extLst>
      <p:ext uri="{BB962C8B-B14F-4D97-AF65-F5344CB8AC3E}">
        <p14:creationId xmlns:p14="http://schemas.microsoft.com/office/powerpoint/2010/main" val="20254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-79590" y="-98425"/>
            <a:ext cx="12192001" cy="7315200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50000">
                <a:srgbClr val="FFFFFF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 sz="3200">
              <a:latin typeface=".VnTime" pitchFamily="34" charset="0"/>
            </a:endParaRPr>
          </a:p>
        </p:txBody>
      </p:sp>
      <p:pic>
        <p:nvPicPr>
          <p:cNvPr id="15363" name="Picture 3" descr="peace_dove_olive_branch_l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086">
            <a:off x="-385233" y="-3110"/>
            <a:ext cx="2311400" cy="12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peace_dove_olive_branch_l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5266" flipH="1">
            <a:off x="10160000" y="-349818"/>
            <a:ext cx="2383367" cy="12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peace_dove_olive_branch_l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6959">
            <a:off x="-447675" y="2733675"/>
            <a:ext cx="17335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peace_dove_olive_branch_l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8646" flipH="1">
            <a:off x="10509251" y="2982913"/>
            <a:ext cx="238336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3"/>
          <p:cNvSpPr>
            <a:spLocks noChangeArrowheads="1"/>
          </p:cNvSpPr>
          <p:nvPr/>
        </p:nvSpPr>
        <p:spPr bwMode="auto">
          <a:xfrm>
            <a:off x="-79590" y="2116138"/>
            <a:ext cx="12192000" cy="2971800"/>
          </a:xfrm>
          <a:prstGeom prst="ribbon">
            <a:avLst>
              <a:gd name="adj1" fmla="val 24792"/>
              <a:gd name="adj2" fmla="val 63991"/>
            </a:avLst>
          </a:prstGeom>
          <a:gradFill rotWithShape="1">
            <a:gsLst>
              <a:gs pos="0">
                <a:srgbClr val="FFFFFF"/>
              </a:gs>
              <a:gs pos="50000">
                <a:srgbClr val="00FF00"/>
              </a:gs>
              <a:gs pos="100000">
                <a:srgbClr val="FFFFFF"/>
              </a:gs>
            </a:gsLst>
            <a:lin ang="18900000" scaled="1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200" b="1">
              <a:latin typeface=".VnTime" pitchFamily="34" charset="0"/>
            </a:endParaRPr>
          </a:p>
        </p:txBody>
      </p:sp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2287830" y="3113454"/>
            <a:ext cx="772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002060"/>
                </a:solidFill>
              </a:rPr>
              <a:t>Trẻ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quyền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sống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hòa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bình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trách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nhiệm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tham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gia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hoạt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động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bảo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vệ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hòa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bình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phù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khả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</a:rPr>
              <a:t>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5890" y="13069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b="1" dirty="0" err="1">
                <a:latin typeface="Times New Roman" pitchFamily="18" charset="0"/>
              </a:rPr>
              <a:t>Thứ</a:t>
            </a:r>
            <a:r>
              <a:rPr lang="en-US" altLang="en-US" sz="2800" b="1" dirty="0"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latin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</a:rPr>
              <a:t> 11 </a:t>
            </a:r>
            <a:r>
              <a:rPr lang="en-US" altLang="en-US" sz="2800" b="1" dirty="0" err="1">
                <a:latin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</a:rPr>
              <a:t> 3 </a:t>
            </a:r>
            <a:r>
              <a:rPr lang="en-US" altLang="en-US" sz="2800" b="1" dirty="0" err="1">
                <a:latin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</a:rPr>
              <a:t> 2024</a:t>
            </a:r>
            <a:br>
              <a:rPr lang="en-US" altLang="en-US" sz="2800" b="1" dirty="0">
                <a:latin typeface="Times New Roman" pitchFamily="18" charset="0"/>
              </a:rPr>
            </a:br>
            <a:r>
              <a:rPr lang="en-US" altLang="en-US" sz="2800" b="1" dirty="0">
                <a:latin typeface="Times New Roman" pitchFamily="18" charset="0"/>
              </a:rPr>
              <a:t>  </a:t>
            </a:r>
            <a:r>
              <a:rPr lang="en-US" altLang="en-US" sz="2800" u="sng" dirty="0" err="1">
                <a:latin typeface="Times New Roman" pitchFamily="18" charset="0"/>
              </a:rPr>
              <a:t>Đạo</a:t>
            </a:r>
            <a:r>
              <a:rPr lang="en-US" altLang="en-US" sz="2800" u="sng" dirty="0">
                <a:latin typeface="Times New Roman" pitchFamily="18" charset="0"/>
              </a:rPr>
              <a:t> </a:t>
            </a:r>
            <a:r>
              <a:rPr lang="en-US" altLang="en-US" sz="2800" u="sng" dirty="0" err="1">
                <a:latin typeface="Times New Roman" pitchFamily="18" charset="0"/>
              </a:rPr>
              <a:t>đức</a:t>
            </a:r>
            <a:r>
              <a:rPr lang="en-US" altLang="en-US" sz="2800" dirty="0">
                <a:latin typeface="Times New Roman" pitchFamily="18" charset="0"/>
              </a:rPr>
              <a:t>:            </a:t>
            </a:r>
            <a:br>
              <a:rPr lang="en-US" altLang="en-US" sz="2800" dirty="0"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EM YÊU HÒA BÌNH (TIẾT 1)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68410" y="21157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GHI NHỚ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1920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CC9F77-FBBF-4A02-9B5D-168FA3CA275F}"/>
              </a:ext>
            </a:extLst>
          </p:cNvPr>
          <p:cNvSpPr/>
          <p:nvPr/>
        </p:nvSpPr>
        <p:spPr>
          <a:xfrm>
            <a:off x="1433540" y="2306154"/>
            <a:ext cx="9071714" cy="1754326"/>
          </a:xfrm>
          <a:prstGeom prst="rect">
            <a:avLst/>
          </a:prstGeom>
          <a:noFill/>
        </p:spPr>
        <p:txBody>
          <a:bodyPr wrap="none" lIns="91367" tIns="45684" rIns="91367" bIns="45684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</a:t>
            </a:r>
          </a:p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42053414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BÀI CA VỀ TRÁI ĐẤ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701972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160;p17">
            <a:extLst>
              <a:ext uri="{FF2B5EF4-FFF2-40B4-BE49-F238E27FC236}">
                <a16:creationId xmlns:a16="http://schemas.microsoft.com/office/drawing/2014/main" id="{D9B44180-FDBC-4460-81E3-23E3ECB0A8D3}"/>
              </a:ext>
            </a:extLst>
          </p:cNvPr>
          <p:cNvGrpSpPr/>
          <p:nvPr/>
        </p:nvGrpSpPr>
        <p:grpSpPr>
          <a:xfrm rot="13026212" flipH="1">
            <a:off x="1020471" y="2333098"/>
            <a:ext cx="1667897" cy="581937"/>
            <a:chOff x="473690" y="3806031"/>
            <a:chExt cx="1421545" cy="436453"/>
          </a:xfrm>
        </p:grpSpPr>
        <p:sp>
          <p:nvSpPr>
            <p:cNvPr id="351" name="Google Shape;161;p17">
              <a:extLst>
                <a:ext uri="{FF2B5EF4-FFF2-40B4-BE49-F238E27FC236}">
                  <a16:creationId xmlns:a16="http://schemas.microsoft.com/office/drawing/2014/main" id="{25F694AB-790E-48D1-9839-0B71184B8985}"/>
                </a:ext>
              </a:extLst>
            </p:cNvPr>
            <p:cNvSpPr/>
            <p:nvPr/>
          </p:nvSpPr>
          <p:spPr>
            <a:xfrm>
              <a:off x="495226" y="3819806"/>
              <a:ext cx="1381793" cy="405173"/>
            </a:xfrm>
            <a:custGeom>
              <a:avLst/>
              <a:gdLst/>
              <a:ahLst/>
              <a:cxnLst/>
              <a:rect l="l" t="t" r="r" b="b"/>
              <a:pathLst>
                <a:path w="64098" h="18795" extrusionOk="0">
                  <a:moveTo>
                    <a:pt x="34281" y="1"/>
                  </a:moveTo>
                  <a:cubicBezTo>
                    <a:pt x="33292" y="1"/>
                    <a:pt x="32282" y="31"/>
                    <a:pt x="31252" y="95"/>
                  </a:cubicBezTo>
                  <a:cubicBezTo>
                    <a:pt x="14115" y="1136"/>
                    <a:pt x="4196" y="7152"/>
                    <a:pt x="2895" y="8323"/>
                  </a:cubicBezTo>
                  <a:cubicBezTo>
                    <a:pt x="1594" y="9494"/>
                    <a:pt x="1" y="11185"/>
                    <a:pt x="1" y="11185"/>
                  </a:cubicBezTo>
                  <a:lnTo>
                    <a:pt x="4846" y="11965"/>
                  </a:lnTo>
                  <a:lnTo>
                    <a:pt x="2375" y="18794"/>
                  </a:lnTo>
                  <a:cubicBezTo>
                    <a:pt x="7838" y="14989"/>
                    <a:pt x="13822" y="11998"/>
                    <a:pt x="20163" y="9884"/>
                  </a:cubicBezTo>
                  <a:cubicBezTo>
                    <a:pt x="26411" y="7808"/>
                    <a:pt x="32533" y="7186"/>
                    <a:pt x="37658" y="7186"/>
                  </a:cubicBezTo>
                  <a:cubicBezTo>
                    <a:pt x="41202" y="7186"/>
                    <a:pt x="44269" y="7484"/>
                    <a:pt x="46569" y="7803"/>
                  </a:cubicBezTo>
                  <a:cubicBezTo>
                    <a:pt x="52195" y="8583"/>
                    <a:pt x="58992" y="11185"/>
                    <a:pt x="58862" y="11575"/>
                  </a:cubicBezTo>
                  <a:cubicBezTo>
                    <a:pt x="58731" y="11998"/>
                    <a:pt x="56130" y="12778"/>
                    <a:pt x="54666" y="13949"/>
                  </a:cubicBezTo>
                  <a:cubicBezTo>
                    <a:pt x="53236" y="15120"/>
                    <a:pt x="54536" y="16160"/>
                    <a:pt x="56780" y="16290"/>
                  </a:cubicBezTo>
                  <a:cubicBezTo>
                    <a:pt x="56843" y="16294"/>
                    <a:pt x="56909" y="16296"/>
                    <a:pt x="56977" y="16296"/>
                  </a:cubicBezTo>
                  <a:cubicBezTo>
                    <a:pt x="59279" y="16296"/>
                    <a:pt x="64097" y="14209"/>
                    <a:pt x="64097" y="14209"/>
                  </a:cubicBezTo>
                  <a:lnTo>
                    <a:pt x="64097" y="9754"/>
                  </a:lnTo>
                  <a:cubicBezTo>
                    <a:pt x="64097" y="5410"/>
                    <a:pt x="63718" y="3197"/>
                    <a:pt x="62461" y="3197"/>
                  </a:cubicBezTo>
                  <a:cubicBezTo>
                    <a:pt x="62392" y="3197"/>
                    <a:pt x="62319" y="3204"/>
                    <a:pt x="62244" y="3217"/>
                  </a:cubicBezTo>
                  <a:cubicBezTo>
                    <a:pt x="60813" y="3478"/>
                    <a:pt x="59902" y="7412"/>
                    <a:pt x="59902" y="7412"/>
                  </a:cubicBezTo>
                  <a:cubicBezTo>
                    <a:pt x="59902" y="7412"/>
                    <a:pt x="49733" y="1"/>
                    <a:pt x="34281" y="1"/>
                  </a:cubicBezTo>
                  <a:close/>
                </a:path>
              </a:pathLst>
            </a:custGeom>
            <a:solidFill>
              <a:srgbClr val="F9C7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62;p17">
              <a:extLst>
                <a:ext uri="{FF2B5EF4-FFF2-40B4-BE49-F238E27FC236}">
                  <a16:creationId xmlns:a16="http://schemas.microsoft.com/office/drawing/2014/main" id="{9DE27C3A-CA2B-41F3-AA88-4101A5075080}"/>
                </a:ext>
              </a:extLst>
            </p:cNvPr>
            <p:cNvSpPr/>
            <p:nvPr/>
          </p:nvSpPr>
          <p:spPr>
            <a:xfrm>
              <a:off x="473690" y="3806031"/>
              <a:ext cx="1354781" cy="260328"/>
            </a:xfrm>
            <a:custGeom>
              <a:avLst/>
              <a:gdLst/>
              <a:ahLst/>
              <a:cxnLst/>
              <a:rect l="l" t="t" r="r" b="b"/>
              <a:pathLst>
                <a:path w="62845" h="12076" extrusionOk="0">
                  <a:moveTo>
                    <a:pt x="32930" y="0"/>
                  </a:moveTo>
                  <a:cubicBezTo>
                    <a:pt x="26025" y="0"/>
                    <a:pt x="19134" y="1151"/>
                    <a:pt x="12707" y="3726"/>
                  </a:cubicBezTo>
                  <a:cubicBezTo>
                    <a:pt x="8284" y="5515"/>
                    <a:pt x="3894" y="7889"/>
                    <a:pt x="350" y="11141"/>
                  </a:cubicBezTo>
                  <a:cubicBezTo>
                    <a:pt x="0" y="11463"/>
                    <a:pt x="340" y="12075"/>
                    <a:pt x="744" y="12075"/>
                  </a:cubicBezTo>
                  <a:cubicBezTo>
                    <a:pt x="828" y="12075"/>
                    <a:pt x="916" y="12048"/>
                    <a:pt x="1000" y="11986"/>
                  </a:cubicBezTo>
                  <a:cubicBezTo>
                    <a:pt x="4284" y="9515"/>
                    <a:pt x="7601" y="7271"/>
                    <a:pt x="11374" y="5580"/>
                  </a:cubicBezTo>
                  <a:cubicBezTo>
                    <a:pt x="15179" y="3856"/>
                    <a:pt x="19211" y="2653"/>
                    <a:pt x="23341" y="1970"/>
                  </a:cubicBezTo>
                  <a:cubicBezTo>
                    <a:pt x="26647" y="1423"/>
                    <a:pt x="29983" y="1151"/>
                    <a:pt x="33315" y="1151"/>
                  </a:cubicBezTo>
                  <a:cubicBezTo>
                    <a:pt x="39290" y="1151"/>
                    <a:pt x="45253" y="2026"/>
                    <a:pt x="51015" y="3759"/>
                  </a:cubicBezTo>
                  <a:cubicBezTo>
                    <a:pt x="55340" y="5027"/>
                    <a:pt x="59080" y="7043"/>
                    <a:pt x="62169" y="10393"/>
                  </a:cubicBezTo>
                  <a:cubicBezTo>
                    <a:pt x="62241" y="10449"/>
                    <a:pt x="62321" y="10473"/>
                    <a:pt x="62397" y="10473"/>
                  </a:cubicBezTo>
                  <a:cubicBezTo>
                    <a:pt x="62634" y="10473"/>
                    <a:pt x="62845" y="10240"/>
                    <a:pt x="62722" y="9970"/>
                  </a:cubicBezTo>
                  <a:cubicBezTo>
                    <a:pt x="60674" y="6783"/>
                    <a:pt x="57194" y="4767"/>
                    <a:pt x="53779" y="3434"/>
                  </a:cubicBezTo>
                  <a:cubicBezTo>
                    <a:pt x="49617" y="1840"/>
                    <a:pt x="45097" y="995"/>
                    <a:pt x="40706" y="474"/>
                  </a:cubicBezTo>
                  <a:cubicBezTo>
                    <a:pt x="38128" y="163"/>
                    <a:pt x="35528" y="0"/>
                    <a:pt x="329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163;p17">
              <a:extLst>
                <a:ext uri="{FF2B5EF4-FFF2-40B4-BE49-F238E27FC236}">
                  <a16:creationId xmlns:a16="http://schemas.microsoft.com/office/drawing/2014/main" id="{6B0C4F95-DB2E-4534-94FC-2640FE5065F4}"/>
                </a:ext>
              </a:extLst>
            </p:cNvPr>
            <p:cNvSpPr/>
            <p:nvPr/>
          </p:nvSpPr>
          <p:spPr>
            <a:xfrm>
              <a:off x="474897" y="4052498"/>
              <a:ext cx="132536" cy="33091"/>
            </a:xfrm>
            <a:custGeom>
              <a:avLst/>
              <a:gdLst/>
              <a:ahLst/>
              <a:cxnLst/>
              <a:rect l="l" t="t" r="r" b="b"/>
              <a:pathLst>
                <a:path w="6148" h="1535" extrusionOk="0">
                  <a:moveTo>
                    <a:pt x="456" y="0"/>
                  </a:moveTo>
                  <a:cubicBezTo>
                    <a:pt x="66" y="0"/>
                    <a:pt x="1" y="521"/>
                    <a:pt x="359" y="651"/>
                  </a:cubicBezTo>
                  <a:cubicBezTo>
                    <a:pt x="1334" y="846"/>
                    <a:pt x="2342" y="1041"/>
                    <a:pt x="3318" y="1236"/>
                  </a:cubicBezTo>
                  <a:cubicBezTo>
                    <a:pt x="3962" y="1365"/>
                    <a:pt x="4607" y="1535"/>
                    <a:pt x="5252" y="1535"/>
                  </a:cubicBezTo>
                  <a:cubicBezTo>
                    <a:pt x="5420" y="1535"/>
                    <a:pt x="5588" y="1523"/>
                    <a:pt x="5757" y="1496"/>
                  </a:cubicBezTo>
                  <a:cubicBezTo>
                    <a:pt x="6082" y="1399"/>
                    <a:pt x="6147" y="976"/>
                    <a:pt x="5854" y="813"/>
                  </a:cubicBezTo>
                  <a:cubicBezTo>
                    <a:pt x="5106" y="326"/>
                    <a:pt x="4196" y="326"/>
                    <a:pt x="3318" y="196"/>
                  </a:cubicBezTo>
                  <a:cubicBezTo>
                    <a:pt x="2375" y="65"/>
                    <a:pt x="1399" y="0"/>
                    <a:pt x="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164;p17">
              <a:extLst>
                <a:ext uri="{FF2B5EF4-FFF2-40B4-BE49-F238E27FC236}">
                  <a16:creationId xmlns:a16="http://schemas.microsoft.com/office/drawing/2014/main" id="{CE1C6B96-F312-49B1-8762-A4A56E96ADEE}"/>
                </a:ext>
              </a:extLst>
            </p:cNvPr>
            <p:cNvSpPr/>
            <p:nvPr/>
          </p:nvSpPr>
          <p:spPr>
            <a:xfrm>
              <a:off x="531701" y="4070843"/>
              <a:ext cx="77823" cy="167631"/>
            </a:xfrm>
            <a:custGeom>
              <a:avLst/>
              <a:gdLst/>
              <a:ahLst/>
              <a:cxnLst/>
              <a:rect l="l" t="t" r="r" b="b"/>
              <a:pathLst>
                <a:path w="3610" h="7776" extrusionOk="0">
                  <a:moveTo>
                    <a:pt x="3209" y="1"/>
                  </a:moveTo>
                  <a:cubicBezTo>
                    <a:pt x="3110" y="1"/>
                    <a:pt x="3014" y="48"/>
                    <a:pt x="2959" y="158"/>
                  </a:cubicBezTo>
                  <a:cubicBezTo>
                    <a:pt x="2211" y="1328"/>
                    <a:pt x="1756" y="2727"/>
                    <a:pt x="1236" y="3995"/>
                  </a:cubicBezTo>
                  <a:cubicBezTo>
                    <a:pt x="813" y="5003"/>
                    <a:pt x="0" y="6304"/>
                    <a:pt x="33" y="7409"/>
                  </a:cubicBezTo>
                  <a:cubicBezTo>
                    <a:pt x="55" y="7630"/>
                    <a:pt x="241" y="7776"/>
                    <a:pt x="440" y="7776"/>
                  </a:cubicBezTo>
                  <a:cubicBezTo>
                    <a:pt x="534" y="7776"/>
                    <a:pt x="632" y="7743"/>
                    <a:pt x="715" y="7670"/>
                  </a:cubicBezTo>
                  <a:cubicBezTo>
                    <a:pt x="1463" y="6857"/>
                    <a:pt x="1789" y="5426"/>
                    <a:pt x="2179" y="4385"/>
                  </a:cubicBezTo>
                  <a:cubicBezTo>
                    <a:pt x="2667" y="3117"/>
                    <a:pt x="3317" y="1783"/>
                    <a:pt x="3545" y="418"/>
                  </a:cubicBezTo>
                  <a:cubicBezTo>
                    <a:pt x="3609" y="181"/>
                    <a:pt x="3403" y="1"/>
                    <a:pt x="320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165;p17">
              <a:extLst>
                <a:ext uri="{FF2B5EF4-FFF2-40B4-BE49-F238E27FC236}">
                  <a16:creationId xmlns:a16="http://schemas.microsoft.com/office/drawing/2014/main" id="{660E88C0-FA2C-467E-85D5-174F4F68624F}"/>
                </a:ext>
              </a:extLst>
            </p:cNvPr>
            <p:cNvSpPr/>
            <p:nvPr/>
          </p:nvSpPr>
          <p:spPr>
            <a:xfrm>
              <a:off x="520642" y="3957127"/>
              <a:ext cx="1267107" cy="285357"/>
            </a:xfrm>
            <a:custGeom>
              <a:avLst/>
              <a:gdLst/>
              <a:ahLst/>
              <a:cxnLst/>
              <a:rect l="l" t="t" r="r" b="b"/>
              <a:pathLst>
                <a:path w="58778" h="13237" extrusionOk="0">
                  <a:moveTo>
                    <a:pt x="35735" y="1"/>
                  </a:moveTo>
                  <a:cubicBezTo>
                    <a:pt x="27398" y="1"/>
                    <a:pt x="19471" y="2482"/>
                    <a:pt x="11830" y="5725"/>
                  </a:cubicBezTo>
                  <a:cubicBezTo>
                    <a:pt x="7732" y="7449"/>
                    <a:pt x="3765" y="9465"/>
                    <a:pt x="383" y="12424"/>
                  </a:cubicBezTo>
                  <a:cubicBezTo>
                    <a:pt x="0" y="12730"/>
                    <a:pt x="358" y="13237"/>
                    <a:pt x="750" y="13237"/>
                  </a:cubicBezTo>
                  <a:cubicBezTo>
                    <a:pt x="857" y="13237"/>
                    <a:pt x="968" y="13198"/>
                    <a:pt x="1066" y="13107"/>
                  </a:cubicBezTo>
                  <a:cubicBezTo>
                    <a:pt x="3928" y="10636"/>
                    <a:pt x="7342" y="8880"/>
                    <a:pt x="10789" y="7384"/>
                  </a:cubicBezTo>
                  <a:cubicBezTo>
                    <a:pt x="14431" y="5790"/>
                    <a:pt x="18139" y="4392"/>
                    <a:pt x="21943" y="3254"/>
                  </a:cubicBezTo>
                  <a:cubicBezTo>
                    <a:pt x="26628" y="1848"/>
                    <a:pt x="31333" y="1220"/>
                    <a:pt x="36067" y="1220"/>
                  </a:cubicBezTo>
                  <a:cubicBezTo>
                    <a:pt x="39549" y="1220"/>
                    <a:pt x="43046" y="1560"/>
                    <a:pt x="46561" y="2181"/>
                  </a:cubicBezTo>
                  <a:cubicBezTo>
                    <a:pt x="50593" y="2896"/>
                    <a:pt x="54528" y="3872"/>
                    <a:pt x="58138" y="5855"/>
                  </a:cubicBezTo>
                  <a:cubicBezTo>
                    <a:pt x="58181" y="5879"/>
                    <a:pt x="58225" y="5890"/>
                    <a:pt x="58270" y="5890"/>
                  </a:cubicBezTo>
                  <a:cubicBezTo>
                    <a:pt x="58530" y="5890"/>
                    <a:pt x="58778" y="5529"/>
                    <a:pt x="58528" y="5335"/>
                  </a:cubicBezTo>
                  <a:lnTo>
                    <a:pt x="58528" y="5335"/>
                  </a:lnTo>
                  <a:lnTo>
                    <a:pt x="58528" y="5367"/>
                  </a:lnTo>
                  <a:cubicBezTo>
                    <a:pt x="55764" y="3156"/>
                    <a:pt x="52187" y="2148"/>
                    <a:pt x="48772" y="1465"/>
                  </a:cubicBezTo>
                  <a:cubicBezTo>
                    <a:pt x="44610" y="555"/>
                    <a:pt x="40350" y="67"/>
                    <a:pt x="36057" y="2"/>
                  </a:cubicBezTo>
                  <a:cubicBezTo>
                    <a:pt x="35949" y="1"/>
                    <a:pt x="35842" y="1"/>
                    <a:pt x="3573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166;p17">
              <a:extLst>
                <a:ext uri="{FF2B5EF4-FFF2-40B4-BE49-F238E27FC236}">
                  <a16:creationId xmlns:a16="http://schemas.microsoft.com/office/drawing/2014/main" id="{D2E0FA60-9071-4500-BE08-D0AC399EDFDC}"/>
                </a:ext>
              </a:extLst>
            </p:cNvPr>
            <p:cNvSpPr/>
            <p:nvPr/>
          </p:nvSpPr>
          <p:spPr>
            <a:xfrm>
              <a:off x="1780937" y="3873592"/>
              <a:ext cx="114298" cy="257612"/>
            </a:xfrm>
            <a:custGeom>
              <a:avLst/>
              <a:gdLst/>
              <a:ahLst/>
              <a:cxnLst/>
              <a:rect l="l" t="t" r="r" b="b"/>
              <a:pathLst>
                <a:path w="5302" h="11950" extrusionOk="0">
                  <a:moveTo>
                    <a:pt x="2777" y="0"/>
                  </a:moveTo>
                  <a:cubicBezTo>
                    <a:pt x="2071" y="0"/>
                    <a:pt x="1383" y="780"/>
                    <a:pt x="1042" y="1340"/>
                  </a:cubicBezTo>
                  <a:cubicBezTo>
                    <a:pt x="294" y="2608"/>
                    <a:pt x="1" y="4137"/>
                    <a:pt x="261" y="5600"/>
                  </a:cubicBezTo>
                  <a:cubicBezTo>
                    <a:pt x="276" y="5705"/>
                    <a:pt x="353" y="5748"/>
                    <a:pt x="438" y="5748"/>
                  </a:cubicBezTo>
                  <a:cubicBezTo>
                    <a:pt x="537" y="5748"/>
                    <a:pt x="649" y="5688"/>
                    <a:pt x="684" y="5600"/>
                  </a:cubicBezTo>
                  <a:cubicBezTo>
                    <a:pt x="1009" y="4657"/>
                    <a:pt x="1042" y="3649"/>
                    <a:pt x="1399" y="2706"/>
                  </a:cubicBezTo>
                  <a:cubicBezTo>
                    <a:pt x="1497" y="2381"/>
                    <a:pt x="1659" y="2088"/>
                    <a:pt x="1822" y="1828"/>
                  </a:cubicBezTo>
                  <a:cubicBezTo>
                    <a:pt x="1963" y="1602"/>
                    <a:pt x="2398" y="1108"/>
                    <a:pt x="2744" y="1108"/>
                  </a:cubicBezTo>
                  <a:cubicBezTo>
                    <a:pt x="2797" y="1108"/>
                    <a:pt x="2848" y="1119"/>
                    <a:pt x="2895" y="1145"/>
                  </a:cubicBezTo>
                  <a:cubicBezTo>
                    <a:pt x="3253" y="1373"/>
                    <a:pt x="3513" y="3064"/>
                    <a:pt x="3578" y="3389"/>
                  </a:cubicBezTo>
                  <a:cubicBezTo>
                    <a:pt x="4229" y="6023"/>
                    <a:pt x="4391" y="8787"/>
                    <a:pt x="4033" y="11486"/>
                  </a:cubicBezTo>
                  <a:cubicBezTo>
                    <a:pt x="4001" y="11795"/>
                    <a:pt x="4229" y="11950"/>
                    <a:pt x="4477" y="11950"/>
                  </a:cubicBezTo>
                  <a:cubicBezTo>
                    <a:pt x="4724" y="11950"/>
                    <a:pt x="4993" y="11795"/>
                    <a:pt x="5042" y="11486"/>
                  </a:cubicBezTo>
                  <a:cubicBezTo>
                    <a:pt x="5302" y="9405"/>
                    <a:pt x="5302" y="7291"/>
                    <a:pt x="5009" y="5210"/>
                  </a:cubicBezTo>
                  <a:cubicBezTo>
                    <a:pt x="4846" y="4267"/>
                    <a:pt x="4651" y="3356"/>
                    <a:pt x="4391" y="2446"/>
                  </a:cubicBezTo>
                  <a:cubicBezTo>
                    <a:pt x="4196" y="1796"/>
                    <a:pt x="4001" y="787"/>
                    <a:pt x="3481" y="300"/>
                  </a:cubicBezTo>
                  <a:cubicBezTo>
                    <a:pt x="3252" y="88"/>
                    <a:pt x="3014" y="0"/>
                    <a:pt x="27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167;p17">
              <a:extLst>
                <a:ext uri="{FF2B5EF4-FFF2-40B4-BE49-F238E27FC236}">
                  <a16:creationId xmlns:a16="http://schemas.microsoft.com/office/drawing/2014/main" id="{D775F571-2DA8-409B-A7B0-CC0D3B60C296}"/>
                </a:ext>
              </a:extLst>
            </p:cNvPr>
            <p:cNvSpPr/>
            <p:nvPr/>
          </p:nvSpPr>
          <p:spPr>
            <a:xfrm>
              <a:off x="1603583" y="4063535"/>
              <a:ext cx="289819" cy="109491"/>
            </a:xfrm>
            <a:custGeom>
              <a:avLst/>
              <a:gdLst/>
              <a:ahLst/>
              <a:cxnLst/>
              <a:rect l="l" t="t" r="r" b="b"/>
              <a:pathLst>
                <a:path w="13444" h="5079" extrusionOk="0">
                  <a:moveTo>
                    <a:pt x="6645" y="0"/>
                  </a:moveTo>
                  <a:cubicBezTo>
                    <a:pt x="6621" y="0"/>
                    <a:pt x="6595" y="3"/>
                    <a:pt x="6569" y="9"/>
                  </a:cubicBezTo>
                  <a:cubicBezTo>
                    <a:pt x="5431" y="301"/>
                    <a:pt x="1" y="3098"/>
                    <a:pt x="2342" y="4561"/>
                  </a:cubicBezTo>
                  <a:cubicBezTo>
                    <a:pt x="2993" y="4955"/>
                    <a:pt x="3869" y="5079"/>
                    <a:pt x="4747" y="5079"/>
                  </a:cubicBezTo>
                  <a:cubicBezTo>
                    <a:pt x="5537" y="5079"/>
                    <a:pt x="6329" y="4979"/>
                    <a:pt x="6960" y="4887"/>
                  </a:cubicBezTo>
                  <a:cubicBezTo>
                    <a:pt x="9008" y="4529"/>
                    <a:pt x="11025" y="3911"/>
                    <a:pt x="12943" y="3098"/>
                  </a:cubicBezTo>
                  <a:cubicBezTo>
                    <a:pt x="13443" y="2892"/>
                    <a:pt x="13305" y="2128"/>
                    <a:pt x="12841" y="2128"/>
                  </a:cubicBezTo>
                  <a:cubicBezTo>
                    <a:pt x="12792" y="2128"/>
                    <a:pt x="12739" y="2136"/>
                    <a:pt x="12683" y="2155"/>
                  </a:cubicBezTo>
                  <a:cubicBezTo>
                    <a:pt x="10220" y="3019"/>
                    <a:pt x="7694" y="3977"/>
                    <a:pt x="5074" y="3977"/>
                  </a:cubicBezTo>
                  <a:cubicBezTo>
                    <a:pt x="5030" y="3977"/>
                    <a:pt x="4987" y="3977"/>
                    <a:pt x="4944" y="3976"/>
                  </a:cubicBezTo>
                  <a:cubicBezTo>
                    <a:pt x="4878" y="3976"/>
                    <a:pt x="4760" y="3979"/>
                    <a:pt x="4612" y="3979"/>
                  </a:cubicBezTo>
                  <a:cubicBezTo>
                    <a:pt x="4019" y="3979"/>
                    <a:pt x="2947" y="3937"/>
                    <a:pt x="2895" y="3521"/>
                  </a:cubicBezTo>
                  <a:cubicBezTo>
                    <a:pt x="2895" y="3326"/>
                    <a:pt x="4293" y="2350"/>
                    <a:pt x="4423" y="2253"/>
                  </a:cubicBezTo>
                  <a:cubicBezTo>
                    <a:pt x="5236" y="1635"/>
                    <a:pt x="6082" y="1147"/>
                    <a:pt x="6862" y="464"/>
                  </a:cubicBezTo>
                  <a:cubicBezTo>
                    <a:pt x="7040" y="286"/>
                    <a:pt x="6894" y="0"/>
                    <a:pt x="664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168;p17">
              <a:extLst>
                <a:ext uri="{FF2B5EF4-FFF2-40B4-BE49-F238E27FC236}">
                  <a16:creationId xmlns:a16="http://schemas.microsoft.com/office/drawing/2014/main" id="{97CC0B99-7634-4D9D-96A3-6AD1A7F081FF}"/>
                </a:ext>
              </a:extLst>
            </p:cNvPr>
            <p:cNvSpPr/>
            <p:nvPr/>
          </p:nvSpPr>
          <p:spPr>
            <a:xfrm>
              <a:off x="583611" y="3897392"/>
              <a:ext cx="301740" cy="144090"/>
            </a:xfrm>
            <a:custGeom>
              <a:avLst/>
              <a:gdLst/>
              <a:ahLst/>
              <a:cxnLst/>
              <a:rect l="l" t="t" r="r" b="b"/>
              <a:pathLst>
                <a:path w="13997" h="6684" extrusionOk="0">
                  <a:moveTo>
                    <a:pt x="13779" y="0"/>
                  </a:moveTo>
                  <a:cubicBezTo>
                    <a:pt x="13761" y="0"/>
                    <a:pt x="13742" y="3"/>
                    <a:pt x="13722" y="9"/>
                  </a:cubicBezTo>
                  <a:cubicBezTo>
                    <a:pt x="8844" y="757"/>
                    <a:pt x="4096" y="3391"/>
                    <a:pt x="161" y="6285"/>
                  </a:cubicBezTo>
                  <a:cubicBezTo>
                    <a:pt x="1" y="6419"/>
                    <a:pt x="104" y="6684"/>
                    <a:pt x="272" y="6684"/>
                  </a:cubicBezTo>
                  <a:cubicBezTo>
                    <a:pt x="309" y="6684"/>
                    <a:pt x="348" y="6672"/>
                    <a:pt x="389" y="6643"/>
                  </a:cubicBezTo>
                  <a:cubicBezTo>
                    <a:pt x="2372" y="5309"/>
                    <a:pt x="4486" y="4106"/>
                    <a:pt x="6698" y="3098"/>
                  </a:cubicBezTo>
                  <a:cubicBezTo>
                    <a:pt x="9006" y="1992"/>
                    <a:pt x="11445" y="1277"/>
                    <a:pt x="13819" y="366"/>
                  </a:cubicBezTo>
                  <a:cubicBezTo>
                    <a:pt x="13997" y="278"/>
                    <a:pt x="13959" y="0"/>
                    <a:pt x="137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169;p17">
              <a:extLst>
                <a:ext uri="{FF2B5EF4-FFF2-40B4-BE49-F238E27FC236}">
                  <a16:creationId xmlns:a16="http://schemas.microsoft.com/office/drawing/2014/main" id="{5F638129-83E8-4102-A7AB-A7E7D0C2B824}"/>
                </a:ext>
              </a:extLst>
            </p:cNvPr>
            <p:cNvSpPr/>
            <p:nvPr/>
          </p:nvSpPr>
          <p:spPr>
            <a:xfrm>
              <a:off x="684113" y="3946370"/>
              <a:ext cx="150514" cy="67173"/>
            </a:xfrm>
            <a:custGeom>
              <a:avLst/>
              <a:gdLst/>
              <a:ahLst/>
              <a:cxnLst/>
              <a:rect l="l" t="t" r="r" b="b"/>
              <a:pathLst>
                <a:path w="6982" h="3116" extrusionOk="0">
                  <a:moveTo>
                    <a:pt x="6639" y="0"/>
                  </a:moveTo>
                  <a:cubicBezTo>
                    <a:pt x="6613" y="0"/>
                    <a:pt x="6585" y="4"/>
                    <a:pt x="6556" y="13"/>
                  </a:cubicBezTo>
                  <a:cubicBezTo>
                    <a:pt x="4214" y="436"/>
                    <a:pt x="2003" y="1444"/>
                    <a:pt x="84" y="2875"/>
                  </a:cubicBezTo>
                  <a:cubicBezTo>
                    <a:pt x="0" y="2959"/>
                    <a:pt x="61" y="3115"/>
                    <a:pt x="184" y="3115"/>
                  </a:cubicBezTo>
                  <a:cubicBezTo>
                    <a:pt x="203" y="3115"/>
                    <a:pt x="224" y="3111"/>
                    <a:pt x="247" y="3102"/>
                  </a:cubicBezTo>
                  <a:cubicBezTo>
                    <a:pt x="1320" y="2680"/>
                    <a:pt x="2328" y="2094"/>
                    <a:pt x="3401" y="1671"/>
                  </a:cubicBezTo>
                  <a:cubicBezTo>
                    <a:pt x="4474" y="1249"/>
                    <a:pt x="5613" y="956"/>
                    <a:pt x="6686" y="501"/>
                  </a:cubicBezTo>
                  <a:cubicBezTo>
                    <a:pt x="6982" y="412"/>
                    <a:pt x="6901" y="0"/>
                    <a:pt x="663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TextBox 459">
            <a:extLst>
              <a:ext uri="{FF2B5EF4-FFF2-40B4-BE49-F238E27FC236}">
                <a16:creationId xmlns:a16="http://schemas.microsoft.com/office/drawing/2014/main" id="{77F00D7C-3780-49D2-B7FE-80C86E3EB4F7}"/>
              </a:ext>
            </a:extLst>
          </p:cNvPr>
          <p:cNvSpPr txBox="1"/>
          <p:nvPr/>
        </p:nvSpPr>
        <p:spPr>
          <a:xfrm>
            <a:off x="1832893" y="1403516"/>
            <a:ext cx="8132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ED3C3C">
                    <a:lumMod val="50000"/>
                  </a:srgbClr>
                </a:solidFill>
                <a:latin typeface="+mj-lt"/>
                <a:cs typeface="Arial"/>
                <a:sym typeface="Arial"/>
              </a:rPr>
              <a:t>*</a:t>
            </a:r>
            <a:r>
              <a:rPr lang="vi-VN" sz="4267" kern="0" dirty="0">
                <a:solidFill>
                  <a:srgbClr val="ED3C3C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CÁC HOẠT ĐỘNG CHÍNH</a:t>
            </a:r>
            <a:endParaRPr lang="vi-VN" sz="32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67" name="Google Shape;2143;p43">
            <a:extLst>
              <a:ext uri="{FF2B5EF4-FFF2-40B4-BE49-F238E27FC236}">
                <a16:creationId xmlns:a16="http://schemas.microsoft.com/office/drawing/2014/main" id="{DDB5F16B-065F-45C5-9BBE-8379BA055F5E}"/>
              </a:ext>
            </a:extLst>
          </p:cNvPr>
          <p:cNvSpPr/>
          <p:nvPr/>
        </p:nvSpPr>
        <p:spPr>
          <a:xfrm>
            <a:off x="2588379" y="5249227"/>
            <a:ext cx="8935303" cy="1280713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32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" name="Google Shape;2144;p43">
            <a:extLst>
              <a:ext uri="{FF2B5EF4-FFF2-40B4-BE49-F238E27FC236}">
                <a16:creationId xmlns:a16="http://schemas.microsoft.com/office/drawing/2014/main" id="{A5D7B437-7A0A-4956-A28E-EF1C144FAB14}"/>
              </a:ext>
            </a:extLst>
          </p:cNvPr>
          <p:cNvSpPr/>
          <p:nvPr/>
        </p:nvSpPr>
        <p:spPr>
          <a:xfrm>
            <a:off x="2422262" y="2209875"/>
            <a:ext cx="8132195" cy="1304318"/>
          </a:xfrm>
          <a:custGeom>
            <a:avLst/>
            <a:gdLst/>
            <a:ahLst/>
            <a:cxnLst/>
            <a:rect l="l" t="t" r="r" b="b"/>
            <a:pathLst>
              <a:path w="56508" h="75984" fill="none" extrusionOk="0">
                <a:moveTo>
                  <a:pt x="1609" y="1469"/>
                </a:moveTo>
                <a:cubicBezTo>
                  <a:pt x="385" y="2448"/>
                  <a:pt x="735" y="11714"/>
                  <a:pt x="560" y="20875"/>
                </a:cubicBezTo>
                <a:cubicBezTo>
                  <a:pt x="420" y="30037"/>
                  <a:pt x="420" y="51961"/>
                  <a:pt x="560" y="56262"/>
                </a:cubicBezTo>
                <a:cubicBezTo>
                  <a:pt x="735" y="60563"/>
                  <a:pt x="1" y="73011"/>
                  <a:pt x="1050" y="74445"/>
                </a:cubicBezTo>
                <a:cubicBezTo>
                  <a:pt x="2099" y="75878"/>
                  <a:pt x="14127" y="75703"/>
                  <a:pt x="17100" y="75703"/>
                </a:cubicBezTo>
                <a:cubicBezTo>
                  <a:pt x="20072" y="75703"/>
                  <a:pt x="30877" y="75878"/>
                  <a:pt x="34093" y="75494"/>
                </a:cubicBezTo>
                <a:cubicBezTo>
                  <a:pt x="37310" y="75144"/>
                  <a:pt x="54339" y="75983"/>
                  <a:pt x="55214" y="74550"/>
                </a:cubicBezTo>
                <a:cubicBezTo>
                  <a:pt x="56123" y="73116"/>
                  <a:pt x="55948" y="60213"/>
                  <a:pt x="55913" y="52870"/>
                </a:cubicBezTo>
                <a:cubicBezTo>
                  <a:pt x="55878" y="43149"/>
                  <a:pt x="56263" y="29687"/>
                  <a:pt x="56402" y="22869"/>
                </a:cubicBezTo>
                <a:cubicBezTo>
                  <a:pt x="56507" y="16015"/>
                  <a:pt x="56228" y="2343"/>
                  <a:pt x="55493" y="1434"/>
                </a:cubicBezTo>
                <a:cubicBezTo>
                  <a:pt x="54724" y="525"/>
                  <a:pt x="35282" y="1084"/>
                  <a:pt x="29967" y="1434"/>
                </a:cubicBezTo>
                <a:cubicBezTo>
                  <a:pt x="24687" y="1784"/>
                  <a:pt x="3392" y="0"/>
                  <a:pt x="1609" y="1469"/>
                </a:cubicBezTo>
                <a:close/>
              </a:path>
            </a:pathLst>
          </a:custGeom>
          <a:solidFill>
            <a:srgbClr val="92D050"/>
          </a:solidFill>
          <a:ln w="21850" cap="rnd" cmpd="sng">
            <a:solidFill>
              <a:srgbClr val="020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667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" name="Google Shape;2145;p43">
            <a:extLst>
              <a:ext uri="{FF2B5EF4-FFF2-40B4-BE49-F238E27FC236}">
                <a16:creationId xmlns:a16="http://schemas.microsoft.com/office/drawing/2014/main" id="{4DA54E9B-A904-4B1E-846B-160C0EDBDA2E}"/>
              </a:ext>
            </a:extLst>
          </p:cNvPr>
          <p:cNvSpPr txBox="1"/>
          <p:nvPr/>
        </p:nvSpPr>
        <p:spPr>
          <a:xfrm>
            <a:off x="2530611" y="2232830"/>
            <a:ext cx="7915495" cy="12219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667" kern="0" dirty="0">
              <a:solidFill>
                <a:srgbClr val="541515">
                  <a:lumMod val="5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39737" y="2538868"/>
            <a:ext cx="6666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Hoạt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động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1:Tìm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hiểu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thông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tin</a:t>
            </a:r>
            <a:endParaRPr lang="vi-VN" sz="3200" kern="0" dirty="0">
              <a:solidFill>
                <a:srgbClr val="541515">
                  <a:lumMod val="50000"/>
                </a:srgbClr>
              </a:solidFill>
              <a:ea typeface="Cambria" panose="02040503050406030204" pitchFamily="18" charset="0"/>
              <a:cs typeface="Arrus-Black" panose="02020500000000000000" pitchFamily="18" charset="0"/>
              <a:sym typeface="Arial"/>
            </a:endParaRPr>
          </a:p>
        </p:txBody>
      </p:sp>
      <p:sp>
        <p:nvSpPr>
          <p:cNvPr id="112" name="Google Shape;2143;p43">
            <a:extLst>
              <a:ext uri="{FF2B5EF4-FFF2-40B4-BE49-F238E27FC236}">
                <a16:creationId xmlns:a16="http://schemas.microsoft.com/office/drawing/2014/main" id="{DDB5F16B-065F-45C5-9BBE-8379BA055F5E}"/>
              </a:ext>
            </a:extLst>
          </p:cNvPr>
          <p:cNvSpPr/>
          <p:nvPr/>
        </p:nvSpPr>
        <p:spPr>
          <a:xfrm>
            <a:off x="2487798" y="3748156"/>
            <a:ext cx="8137088" cy="1280713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32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FEE2A28-C9E0-442A-BBA8-AE5D25F78E92}"/>
              </a:ext>
            </a:extLst>
          </p:cNvPr>
          <p:cNvSpPr txBox="1"/>
          <p:nvPr/>
        </p:nvSpPr>
        <p:spPr>
          <a:xfrm>
            <a:off x="2422262" y="5621843"/>
            <a:ext cx="9148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Hoạt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động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3: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Tìm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hiểu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những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hoạt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động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vì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hòa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bình</a:t>
            </a:r>
            <a:endParaRPr lang="vi-VN" sz="3200" kern="0" dirty="0">
              <a:solidFill>
                <a:srgbClr val="541515">
                  <a:lumMod val="50000"/>
                </a:srgbClr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5" name="Google Shape;2144;p43">
            <a:extLst>
              <a:ext uri="{FF2B5EF4-FFF2-40B4-BE49-F238E27FC236}">
                <a16:creationId xmlns:a16="http://schemas.microsoft.com/office/drawing/2014/main" id="{A5D7B437-7A0A-4956-A28E-EF1C144FAB14}"/>
              </a:ext>
            </a:extLst>
          </p:cNvPr>
          <p:cNvSpPr/>
          <p:nvPr/>
        </p:nvSpPr>
        <p:spPr>
          <a:xfrm>
            <a:off x="2588379" y="5225622"/>
            <a:ext cx="8837653" cy="1304318"/>
          </a:xfrm>
          <a:custGeom>
            <a:avLst/>
            <a:gdLst/>
            <a:ahLst/>
            <a:cxnLst/>
            <a:rect l="l" t="t" r="r" b="b"/>
            <a:pathLst>
              <a:path w="56508" h="75984" fill="none" extrusionOk="0">
                <a:moveTo>
                  <a:pt x="1609" y="1469"/>
                </a:moveTo>
                <a:cubicBezTo>
                  <a:pt x="385" y="2448"/>
                  <a:pt x="735" y="11714"/>
                  <a:pt x="560" y="20875"/>
                </a:cubicBezTo>
                <a:cubicBezTo>
                  <a:pt x="420" y="30037"/>
                  <a:pt x="420" y="51961"/>
                  <a:pt x="560" y="56262"/>
                </a:cubicBezTo>
                <a:cubicBezTo>
                  <a:pt x="735" y="60563"/>
                  <a:pt x="1" y="73011"/>
                  <a:pt x="1050" y="74445"/>
                </a:cubicBezTo>
                <a:cubicBezTo>
                  <a:pt x="2099" y="75878"/>
                  <a:pt x="14127" y="75703"/>
                  <a:pt x="17100" y="75703"/>
                </a:cubicBezTo>
                <a:cubicBezTo>
                  <a:pt x="20072" y="75703"/>
                  <a:pt x="30877" y="75878"/>
                  <a:pt x="34093" y="75494"/>
                </a:cubicBezTo>
                <a:cubicBezTo>
                  <a:pt x="37310" y="75144"/>
                  <a:pt x="54339" y="75983"/>
                  <a:pt x="55214" y="74550"/>
                </a:cubicBezTo>
                <a:cubicBezTo>
                  <a:pt x="56123" y="73116"/>
                  <a:pt x="55948" y="60213"/>
                  <a:pt x="55913" y="52870"/>
                </a:cubicBezTo>
                <a:cubicBezTo>
                  <a:pt x="55878" y="43149"/>
                  <a:pt x="56263" y="29687"/>
                  <a:pt x="56402" y="22869"/>
                </a:cubicBezTo>
                <a:cubicBezTo>
                  <a:pt x="56507" y="16015"/>
                  <a:pt x="56228" y="2343"/>
                  <a:pt x="55493" y="1434"/>
                </a:cubicBezTo>
                <a:cubicBezTo>
                  <a:pt x="54724" y="525"/>
                  <a:pt x="35282" y="1084"/>
                  <a:pt x="29967" y="1434"/>
                </a:cubicBezTo>
                <a:cubicBezTo>
                  <a:pt x="24687" y="1784"/>
                  <a:pt x="3392" y="0"/>
                  <a:pt x="1609" y="1469"/>
                </a:cubicBezTo>
                <a:close/>
              </a:path>
            </a:pathLst>
          </a:custGeom>
          <a:solidFill>
            <a:srgbClr val="92D050"/>
          </a:solidFill>
          <a:ln w="21850" cap="rnd" cmpd="sng">
            <a:solidFill>
              <a:srgbClr val="020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667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3CA5F28-BC16-40E8-835A-366CAB36941E}"/>
              </a:ext>
            </a:extLst>
          </p:cNvPr>
          <p:cNvSpPr txBox="1"/>
          <p:nvPr/>
        </p:nvSpPr>
        <p:spPr>
          <a:xfrm>
            <a:off x="2588379" y="4084775"/>
            <a:ext cx="644280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Hoạt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động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2: 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Bày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tỏ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thái</a:t>
            </a:r>
            <a:r>
              <a:rPr lang="en-US" sz="3200" kern="0" dirty="0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41515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độ</a:t>
            </a:r>
            <a:endParaRPr lang="vi-VN" sz="3200" kern="0" dirty="0">
              <a:solidFill>
                <a:srgbClr val="541515">
                  <a:lumMod val="50000"/>
                </a:srgbClr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vi-VN" sz="2133" kern="0" dirty="0">
              <a:solidFill>
                <a:srgbClr val="541515">
                  <a:lumMod val="50000"/>
                </a:srgbClr>
              </a:solidFill>
              <a:latin typeface="+mj-lt"/>
              <a:ea typeface="Cambria" panose="02040503050406030204" pitchFamily="18" charset="0"/>
              <a:cs typeface="Arrus-Black" panose="02020500000000000000" pitchFamily="18" charset="0"/>
              <a:sym typeface="Arial"/>
            </a:endParaRPr>
          </a:p>
        </p:txBody>
      </p:sp>
      <p:sp>
        <p:nvSpPr>
          <p:cNvPr id="118" name="Google Shape;2144;p43">
            <a:extLst>
              <a:ext uri="{FF2B5EF4-FFF2-40B4-BE49-F238E27FC236}">
                <a16:creationId xmlns:a16="http://schemas.microsoft.com/office/drawing/2014/main" id="{A5D7B437-7A0A-4956-A28E-EF1C144FAB14}"/>
              </a:ext>
            </a:extLst>
          </p:cNvPr>
          <p:cNvSpPr/>
          <p:nvPr/>
        </p:nvSpPr>
        <p:spPr>
          <a:xfrm>
            <a:off x="2487798" y="3758111"/>
            <a:ext cx="8132195" cy="1304318"/>
          </a:xfrm>
          <a:custGeom>
            <a:avLst/>
            <a:gdLst/>
            <a:ahLst/>
            <a:cxnLst/>
            <a:rect l="l" t="t" r="r" b="b"/>
            <a:pathLst>
              <a:path w="56508" h="75984" fill="none" extrusionOk="0">
                <a:moveTo>
                  <a:pt x="1609" y="1469"/>
                </a:moveTo>
                <a:cubicBezTo>
                  <a:pt x="385" y="2448"/>
                  <a:pt x="735" y="11714"/>
                  <a:pt x="560" y="20875"/>
                </a:cubicBezTo>
                <a:cubicBezTo>
                  <a:pt x="420" y="30037"/>
                  <a:pt x="420" y="51961"/>
                  <a:pt x="560" y="56262"/>
                </a:cubicBezTo>
                <a:cubicBezTo>
                  <a:pt x="735" y="60563"/>
                  <a:pt x="1" y="73011"/>
                  <a:pt x="1050" y="74445"/>
                </a:cubicBezTo>
                <a:cubicBezTo>
                  <a:pt x="2099" y="75878"/>
                  <a:pt x="14127" y="75703"/>
                  <a:pt x="17100" y="75703"/>
                </a:cubicBezTo>
                <a:cubicBezTo>
                  <a:pt x="20072" y="75703"/>
                  <a:pt x="30877" y="75878"/>
                  <a:pt x="34093" y="75494"/>
                </a:cubicBezTo>
                <a:cubicBezTo>
                  <a:pt x="37310" y="75144"/>
                  <a:pt x="54339" y="75983"/>
                  <a:pt x="55214" y="74550"/>
                </a:cubicBezTo>
                <a:cubicBezTo>
                  <a:pt x="56123" y="73116"/>
                  <a:pt x="55948" y="60213"/>
                  <a:pt x="55913" y="52870"/>
                </a:cubicBezTo>
                <a:cubicBezTo>
                  <a:pt x="55878" y="43149"/>
                  <a:pt x="56263" y="29687"/>
                  <a:pt x="56402" y="22869"/>
                </a:cubicBezTo>
                <a:cubicBezTo>
                  <a:pt x="56507" y="16015"/>
                  <a:pt x="56228" y="2343"/>
                  <a:pt x="55493" y="1434"/>
                </a:cubicBezTo>
                <a:cubicBezTo>
                  <a:pt x="54724" y="525"/>
                  <a:pt x="35282" y="1084"/>
                  <a:pt x="29967" y="1434"/>
                </a:cubicBezTo>
                <a:cubicBezTo>
                  <a:pt x="24687" y="1784"/>
                  <a:pt x="3392" y="0"/>
                  <a:pt x="1609" y="1469"/>
                </a:cubicBezTo>
                <a:close/>
              </a:path>
            </a:pathLst>
          </a:custGeom>
          <a:solidFill>
            <a:srgbClr val="92D050"/>
          </a:solidFill>
          <a:ln w="21850" cap="rnd" cmpd="sng">
            <a:solidFill>
              <a:srgbClr val="020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667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9" name="Google Shape;160;p17">
            <a:extLst>
              <a:ext uri="{FF2B5EF4-FFF2-40B4-BE49-F238E27FC236}">
                <a16:creationId xmlns:a16="http://schemas.microsoft.com/office/drawing/2014/main" id="{D9B44180-FDBC-4460-81E3-23E3ECB0A8D3}"/>
              </a:ext>
            </a:extLst>
          </p:cNvPr>
          <p:cNvGrpSpPr/>
          <p:nvPr/>
        </p:nvGrpSpPr>
        <p:grpSpPr>
          <a:xfrm rot="13026212" flipH="1">
            <a:off x="1020472" y="3793806"/>
            <a:ext cx="1667897" cy="581937"/>
            <a:chOff x="473690" y="3806031"/>
            <a:chExt cx="1421545" cy="436453"/>
          </a:xfrm>
        </p:grpSpPr>
        <p:sp>
          <p:nvSpPr>
            <p:cNvPr id="120" name="Google Shape;161;p17">
              <a:extLst>
                <a:ext uri="{FF2B5EF4-FFF2-40B4-BE49-F238E27FC236}">
                  <a16:creationId xmlns:a16="http://schemas.microsoft.com/office/drawing/2014/main" id="{25F694AB-790E-48D1-9839-0B71184B8985}"/>
                </a:ext>
              </a:extLst>
            </p:cNvPr>
            <p:cNvSpPr/>
            <p:nvPr/>
          </p:nvSpPr>
          <p:spPr>
            <a:xfrm>
              <a:off x="495226" y="3819806"/>
              <a:ext cx="1381793" cy="405173"/>
            </a:xfrm>
            <a:custGeom>
              <a:avLst/>
              <a:gdLst/>
              <a:ahLst/>
              <a:cxnLst/>
              <a:rect l="l" t="t" r="r" b="b"/>
              <a:pathLst>
                <a:path w="64098" h="18795" extrusionOk="0">
                  <a:moveTo>
                    <a:pt x="34281" y="1"/>
                  </a:moveTo>
                  <a:cubicBezTo>
                    <a:pt x="33292" y="1"/>
                    <a:pt x="32282" y="31"/>
                    <a:pt x="31252" y="95"/>
                  </a:cubicBezTo>
                  <a:cubicBezTo>
                    <a:pt x="14115" y="1136"/>
                    <a:pt x="4196" y="7152"/>
                    <a:pt x="2895" y="8323"/>
                  </a:cubicBezTo>
                  <a:cubicBezTo>
                    <a:pt x="1594" y="9494"/>
                    <a:pt x="1" y="11185"/>
                    <a:pt x="1" y="11185"/>
                  </a:cubicBezTo>
                  <a:lnTo>
                    <a:pt x="4846" y="11965"/>
                  </a:lnTo>
                  <a:lnTo>
                    <a:pt x="2375" y="18794"/>
                  </a:lnTo>
                  <a:cubicBezTo>
                    <a:pt x="7838" y="14989"/>
                    <a:pt x="13822" y="11998"/>
                    <a:pt x="20163" y="9884"/>
                  </a:cubicBezTo>
                  <a:cubicBezTo>
                    <a:pt x="26411" y="7808"/>
                    <a:pt x="32533" y="7186"/>
                    <a:pt x="37658" y="7186"/>
                  </a:cubicBezTo>
                  <a:cubicBezTo>
                    <a:pt x="41202" y="7186"/>
                    <a:pt x="44269" y="7484"/>
                    <a:pt x="46569" y="7803"/>
                  </a:cubicBezTo>
                  <a:cubicBezTo>
                    <a:pt x="52195" y="8583"/>
                    <a:pt x="58992" y="11185"/>
                    <a:pt x="58862" y="11575"/>
                  </a:cubicBezTo>
                  <a:cubicBezTo>
                    <a:pt x="58731" y="11998"/>
                    <a:pt x="56130" y="12778"/>
                    <a:pt x="54666" y="13949"/>
                  </a:cubicBezTo>
                  <a:cubicBezTo>
                    <a:pt x="53236" y="15120"/>
                    <a:pt x="54536" y="16160"/>
                    <a:pt x="56780" y="16290"/>
                  </a:cubicBezTo>
                  <a:cubicBezTo>
                    <a:pt x="56843" y="16294"/>
                    <a:pt x="56909" y="16296"/>
                    <a:pt x="56977" y="16296"/>
                  </a:cubicBezTo>
                  <a:cubicBezTo>
                    <a:pt x="59279" y="16296"/>
                    <a:pt x="64097" y="14209"/>
                    <a:pt x="64097" y="14209"/>
                  </a:cubicBezTo>
                  <a:lnTo>
                    <a:pt x="64097" y="9754"/>
                  </a:lnTo>
                  <a:cubicBezTo>
                    <a:pt x="64097" y="5410"/>
                    <a:pt x="63718" y="3197"/>
                    <a:pt x="62461" y="3197"/>
                  </a:cubicBezTo>
                  <a:cubicBezTo>
                    <a:pt x="62392" y="3197"/>
                    <a:pt x="62319" y="3204"/>
                    <a:pt x="62244" y="3217"/>
                  </a:cubicBezTo>
                  <a:cubicBezTo>
                    <a:pt x="60813" y="3478"/>
                    <a:pt x="59902" y="7412"/>
                    <a:pt x="59902" y="7412"/>
                  </a:cubicBezTo>
                  <a:cubicBezTo>
                    <a:pt x="59902" y="7412"/>
                    <a:pt x="49733" y="1"/>
                    <a:pt x="34281" y="1"/>
                  </a:cubicBezTo>
                  <a:close/>
                </a:path>
              </a:pathLst>
            </a:custGeom>
            <a:solidFill>
              <a:srgbClr val="F9C7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2;p17">
              <a:extLst>
                <a:ext uri="{FF2B5EF4-FFF2-40B4-BE49-F238E27FC236}">
                  <a16:creationId xmlns:a16="http://schemas.microsoft.com/office/drawing/2014/main" id="{9DE27C3A-CA2B-41F3-AA88-4101A5075080}"/>
                </a:ext>
              </a:extLst>
            </p:cNvPr>
            <p:cNvSpPr/>
            <p:nvPr/>
          </p:nvSpPr>
          <p:spPr>
            <a:xfrm>
              <a:off x="473690" y="3806031"/>
              <a:ext cx="1354781" cy="260328"/>
            </a:xfrm>
            <a:custGeom>
              <a:avLst/>
              <a:gdLst/>
              <a:ahLst/>
              <a:cxnLst/>
              <a:rect l="l" t="t" r="r" b="b"/>
              <a:pathLst>
                <a:path w="62845" h="12076" extrusionOk="0">
                  <a:moveTo>
                    <a:pt x="32930" y="0"/>
                  </a:moveTo>
                  <a:cubicBezTo>
                    <a:pt x="26025" y="0"/>
                    <a:pt x="19134" y="1151"/>
                    <a:pt x="12707" y="3726"/>
                  </a:cubicBezTo>
                  <a:cubicBezTo>
                    <a:pt x="8284" y="5515"/>
                    <a:pt x="3894" y="7889"/>
                    <a:pt x="350" y="11141"/>
                  </a:cubicBezTo>
                  <a:cubicBezTo>
                    <a:pt x="0" y="11463"/>
                    <a:pt x="340" y="12075"/>
                    <a:pt x="744" y="12075"/>
                  </a:cubicBezTo>
                  <a:cubicBezTo>
                    <a:pt x="828" y="12075"/>
                    <a:pt x="916" y="12048"/>
                    <a:pt x="1000" y="11986"/>
                  </a:cubicBezTo>
                  <a:cubicBezTo>
                    <a:pt x="4284" y="9515"/>
                    <a:pt x="7601" y="7271"/>
                    <a:pt x="11374" y="5580"/>
                  </a:cubicBezTo>
                  <a:cubicBezTo>
                    <a:pt x="15179" y="3856"/>
                    <a:pt x="19211" y="2653"/>
                    <a:pt x="23341" y="1970"/>
                  </a:cubicBezTo>
                  <a:cubicBezTo>
                    <a:pt x="26647" y="1423"/>
                    <a:pt x="29983" y="1151"/>
                    <a:pt x="33315" y="1151"/>
                  </a:cubicBezTo>
                  <a:cubicBezTo>
                    <a:pt x="39290" y="1151"/>
                    <a:pt x="45253" y="2026"/>
                    <a:pt x="51015" y="3759"/>
                  </a:cubicBezTo>
                  <a:cubicBezTo>
                    <a:pt x="55340" y="5027"/>
                    <a:pt x="59080" y="7043"/>
                    <a:pt x="62169" y="10393"/>
                  </a:cubicBezTo>
                  <a:cubicBezTo>
                    <a:pt x="62241" y="10449"/>
                    <a:pt x="62321" y="10473"/>
                    <a:pt x="62397" y="10473"/>
                  </a:cubicBezTo>
                  <a:cubicBezTo>
                    <a:pt x="62634" y="10473"/>
                    <a:pt x="62845" y="10240"/>
                    <a:pt x="62722" y="9970"/>
                  </a:cubicBezTo>
                  <a:cubicBezTo>
                    <a:pt x="60674" y="6783"/>
                    <a:pt x="57194" y="4767"/>
                    <a:pt x="53779" y="3434"/>
                  </a:cubicBezTo>
                  <a:cubicBezTo>
                    <a:pt x="49617" y="1840"/>
                    <a:pt x="45097" y="995"/>
                    <a:pt x="40706" y="474"/>
                  </a:cubicBezTo>
                  <a:cubicBezTo>
                    <a:pt x="38128" y="163"/>
                    <a:pt x="35528" y="0"/>
                    <a:pt x="329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3;p17">
              <a:extLst>
                <a:ext uri="{FF2B5EF4-FFF2-40B4-BE49-F238E27FC236}">
                  <a16:creationId xmlns:a16="http://schemas.microsoft.com/office/drawing/2014/main" id="{6B0C4F95-DB2E-4534-94FC-2640FE5065F4}"/>
                </a:ext>
              </a:extLst>
            </p:cNvPr>
            <p:cNvSpPr/>
            <p:nvPr/>
          </p:nvSpPr>
          <p:spPr>
            <a:xfrm>
              <a:off x="474897" y="4052498"/>
              <a:ext cx="132536" cy="33091"/>
            </a:xfrm>
            <a:custGeom>
              <a:avLst/>
              <a:gdLst/>
              <a:ahLst/>
              <a:cxnLst/>
              <a:rect l="l" t="t" r="r" b="b"/>
              <a:pathLst>
                <a:path w="6148" h="1535" extrusionOk="0">
                  <a:moveTo>
                    <a:pt x="456" y="0"/>
                  </a:moveTo>
                  <a:cubicBezTo>
                    <a:pt x="66" y="0"/>
                    <a:pt x="1" y="521"/>
                    <a:pt x="359" y="651"/>
                  </a:cubicBezTo>
                  <a:cubicBezTo>
                    <a:pt x="1334" y="846"/>
                    <a:pt x="2342" y="1041"/>
                    <a:pt x="3318" y="1236"/>
                  </a:cubicBezTo>
                  <a:cubicBezTo>
                    <a:pt x="3962" y="1365"/>
                    <a:pt x="4607" y="1535"/>
                    <a:pt x="5252" y="1535"/>
                  </a:cubicBezTo>
                  <a:cubicBezTo>
                    <a:pt x="5420" y="1535"/>
                    <a:pt x="5588" y="1523"/>
                    <a:pt x="5757" y="1496"/>
                  </a:cubicBezTo>
                  <a:cubicBezTo>
                    <a:pt x="6082" y="1399"/>
                    <a:pt x="6147" y="976"/>
                    <a:pt x="5854" y="813"/>
                  </a:cubicBezTo>
                  <a:cubicBezTo>
                    <a:pt x="5106" y="326"/>
                    <a:pt x="4196" y="326"/>
                    <a:pt x="3318" y="196"/>
                  </a:cubicBezTo>
                  <a:cubicBezTo>
                    <a:pt x="2375" y="65"/>
                    <a:pt x="1399" y="0"/>
                    <a:pt x="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;p17">
              <a:extLst>
                <a:ext uri="{FF2B5EF4-FFF2-40B4-BE49-F238E27FC236}">
                  <a16:creationId xmlns:a16="http://schemas.microsoft.com/office/drawing/2014/main" id="{CE1C6B96-F312-49B1-8762-A4A56E96ADEE}"/>
                </a:ext>
              </a:extLst>
            </p:cNvPr>
            <p:cNvSpPr/>
            <p:nvPr/>
          </p:nvSpPr>
          <p:spPr>
            <a:xfrm>
              <a:off x="531701" y="4070843"/>
              <a:ext cx="77823" cy="167631"/>
            </a:xfrm>
            <a:custGeom>
              <a:avLst/>
              <a:gdLst/>
              <a:ahLst/>
              <a:cxnLst/>
              <a:rect l="l" t="t" r="r" b="b"/>
              <a:pathLst>
                <a:path w="3610" h="7776" extrusionOk="0">
                  <a:moveTo>
                    <a:pt x="3209" y="1"/>
                  </a:moveTo>
                  <a:cubicBezTo>
                    <a:pt x="3110" y="1"/>
                    <a:pt x="3014" y="48"/>
                    <a:pt x="2959" y="158"/>
                  </a:cubicBezTo>
                  <a:cubicBezTo>
                    <a:pt x="2211" y="1328"/>
                    <a:pt x="1756" y="2727"/>
                    <a:pt x="1236" y="3995"/>
                  </a:cubicBezTo>
                  <a:cubicBezTo>
                    <a:pt x="813" y="5003"/>
                    <a:pt x="0" y="6304"/>
                    <a:pt x="33" y="7409"/>
                  </a:cubicBezTo>
                  <a:cubicBezTo>
                    <a:pt x="55" y="7630"/>
                    <a:pt x="241" y="7776"/>
                    <a:pt x="440" y="7776"/>
                  </a:cubicBezTo>
                  <a:cubicBezTo>
                    <a:pt x="534" y="7776"/>
                    <a:pt x="632" y="7743"/>
                    <a:pt x="715" y="7670"/>
                  </a:cubicBezTo>
                  <a:cubicBezTo>
                    <a:pt x="1463" y="6857"/>
                    <a:pt x="1789" y="5426"/>
                    <a:pt x="2179" y="4385"/>
                  </a:cubicBezTo>
                  <a:cubicBezTo>
                    <a:pt x="2667" y="3117"/>
                    <a:pt x="3317" y="1783"/>
                    <a:pt x="3545" y="418"/>
                  </a:cubicBezTo>
                  <a:cubicBezTo>
                    <a:pt x="3609" y="181"/>
                    <a:pt x="3403" y="1"/>
                    <a:pt x="320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5;p17">
              <a:extLst>
                <a:ext uri="{FF2B5EF4-FFF2-40B4-BE49-F238E27FC236}">
                  <a16:creationId xmlns:a16="http://schemas.microsoft.com/office/drawing/2014/main" id="{660E88C0-FA2C-467E-85D5-174F4F68624F}"/>
                </a:ext>
              </a:extLst>
            </p:cNvPr>
            <p:cNvSpPr/>
            <p:nvPr/>
          </p:nvSpPr>
          <p:spPr>
            <a:xfrm>
              <a:off x="520642" y="3957127"/>
              <a:ext cx="1267107" cy="285357"/>
            </a:xfrm>
            <a:custGeom>
              <a:avLst/>
              <a:gdLst/>
              <a:ahLst/>
              <a:cxnLst/>
              <a:rect l="l" t="t" r="r" b="b"/>
              <a:pathLst>
                <a:path w="58778" h="13237" extrusionOk="0">
                  <a:moveTo>
                    <a:pt x="35735" y="1"/>
                  </a:moveTo>
                  <a:cubicBezTo>
                    <a:pt x="27398" y="1"/>
                    <a:pt x="19471" y="2482"/>
                    <a:pt x="11830" y="5725"/>
                  </a:cubicBezTo>
                  <a:cubicBezTo>
                    <a:pt x="7732" y="7449"/>
                    <a:pt x="3765" y="9465"/>
                    <a:pt x="383" y="12424"/>
                  </a:cubicBezTo>
                  <a:cubicBezTo>
                    <a:pt x="0" y="12730"/>
                    <a:pt x="358" y="13237"/>
                    <a:pt x="750" y="13237"/>
                  </a:cubicBezTo>
                  <a:cubicBezTo>
                    <a:pt x="857" y="13237"/>
                    <a:pt x="968" y="13198"/>
                    <a:pt x="1066" y="13107"/>
                  </a:cubicBezTo>
                  <a:cubicBezTo>
                    <a:pt x="3928" y="10636"/>
                    <a:pt x="7342" y="8880"/>
                    <a:pt x="10789" y="7384"/>
                  </a:cubicBezTo>
                  <a:cubicBezTo>
                    <a:pt x="14431" y="5790"/>
                    <a:pt x="18139" y="4392"/>
                    <a:pt x="21943" y="3254"/>
                  </a:cubicBezTo>
                  <a:cubicBezTo>
                    <a:pt x="26628" y="1848"/>
                    <a:pt x="31333" y="1220"/>
                    <a:pt x="36067" y="1220"/>
                  </a:cubicBezTo>
                  <a:cubicBezTo>
                    <a:pt x="39549" y="1220"/>
                    <a:pt x="43046" y="1560"/>
                    <a:pt x="46561" y="2181"/>
                  </a:cubicBezTo>
                  <a:cubicBezTo>
                    <a:pt x="50593" y="2896"/>
                    <a:pt x="54528" y="3872"/>
                    <a:pt x="58138" y="5855"/>
                  </a:cubicBezTo>
                  <a:cubicBezTo>
                    <a:pt x="58181" y="5879"/>
                    <a:pt x="58225" y="5890"/>
                    <a:pt x="58270" y="5890"/>
                  </a:cubicBezTo>
                  <a:cubicBezTo>
                    <a:pt x="58530" y="5890"/>
                    <a:pt x="58778" y="5529"/>
                    <a:pt x="58528" y="5335"/>
                  </a:cubicBezTo>
                  <a:lnTo>
                    <a:pt x="58528" y="5335"/>
                  </a:lnTo>
                  <a:lnTo>
                    <a:pt x="58528" y="5367"/>
                  </a:lnTo>
                  <a:cubicBezTo>
                    <a:pt x="55764" y="3156"/>
                    <a:pt x="52187" y="2148"/>
                    <a:pt x="48772" y="1465"/>
                  </a:cubicBezTo>
                  <a:cubicBezTo>
                    <a:pt x="44610" y="555"/>
                    <a:pt x="40350" y="67"/>
                    <a:pt x="36057" y="2"/>
                  </a:cubicBezTo>
                  <a:cubicBezTo>
                    <a:pt x="35949" y="1"/>
                    <a:pt x="35842" y="1"/>
                    <a:pt x="3573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6;p17">
              <a:extLst>
                <a:ext uri="{FF2B5EF4-FFF2-40B4-BE49-F238E27FC236}">
                  <a16:creationId xmlns:a16="http://schemas.microsoft.com/office/drawing/2014/main" id="{D2E0FA60-9071-4500-BE08-D0AC399EDFDC}"/>
                </a:ext>
              </a:extLst>
            </p:cNvPr>
            <p:cNvSpPr/>
            <p:nvPr/>
          </p:nvSpPr>
          <p:spPr>
            <a:xfrm>
              <a:off x="1780937" y="3873592"/>
              <a:ext cx="114298" cy="257612"/>
            </a:xfrm>
            <a:custGeom>
              <a:avLst/>
              <a:gdLst/>
              <a:ahLst/>
              <a:cxnLst/>
              <a:rect l="l" t="t" r="r" b="b"/>
              <a:pathLst>
                <a:path w="5302" h="11950" extrusionOk="0">
                  <a:moveTo>
                    <a:pt x="2777" y="0"/>
                  </a:moveTo>
                  <a:cubicBezTo>
                    <a:pt x="2071" y="0"/>
                    <a:pt x="1383" y="780"/>
                    <a:pt x="1042" y="1340"/>
                  </a:cubicBezTo>
                  <a:cubicBezTo>
                    <a:pt x="294" y="2608"/>
                    <a:pt x="1" y="4137"/>
                    <a:pt x="261" y="5600"/>
                  </a:cubicBezTo>
                  <a:cubicBezTo>
                    <a:pt x="276" y="5705"/>
                    <a:pt x="353" y="5748"/>
                    <a:pt x="438" y="5748"/>
                  </a:cubicBezTo>
                  <a:cubicBezTo>
                    <a:pt x="537" y="5748"/>
                    <a:pt x="649" y="5688"/>
                    <a:pt x="684" y="5600"/>
                  </a:cubicBezTo>
                  <a:cubicBezTo>
                    <a:pt x="1009" y="4657"/>
                    <a:pt x="1042" y="3649"/>
                    <a:pt x="1399" y="2706"/>
                  </a:cubicBezTo>
                  <a:cubicBezTo>
                    <a:pt x="1497" y="2381"/>
                    <a:pt x="1659" y="2088"/>
                    <a:pt x="1822" y="1828"/>
                  </a:cubicBezTo>
                  <a:cubicBezTo>
                    <a:pt x="1963" y="1602"/>
                    <a:pt x="2398" y="1108"/>
                    <a:pt x="2744" y="1108"/>
                  </a:cubicBezTo>
                  <a:cubicBezTo>
                    <a:pt x="2797" y="1108"/>
                    <a:pt x="2848" y="1119"/>
                    <a:pt x="2895" y="1145"/>
                  </a:cubicBezTo>
                  <a:cubicBezTo>
                    <a:pt x="3253" y="1373"/>
                    <a:pt x="3513" y="3064"/>
                    <a:pt x="3578" y="3389"/>
                  </a:cubicBezTo>
                  <a:cubicBezTo>
                    <a:pt x="4229" y="6023"/>
                    <a:pt x="4391" y="8787"/>
                    <a:pt x="4033" y="11486"/>
                  </a:cubicBezTo>
                  <a:cubicBezTo>
                    <a:pt x="4001" y="11795"/>
                    <a:pt x="4229" y="11950"/>
                    <a:pt x="4477" y="11950"/>
                  </a:cubicBezTo>
                  <a:cubicBezTo>
                    <a:pt x="4724" y="11950"/>
                    <a:pt x="4993" y="11795"/>
                    <a:pt x="5042" y="11486"/>
                  </a:cubicBezTo>
                  <a:cubicBezTo>
                    <a:pt x="5302" y="9405"/>
                    <a:pt x="5302" y="7291"/>
                    <a:pt x="5009" y="5210"/>
                  </a:cubicBezTo>
                  <a:cubicBezTo>
                    <a:pt x="4846" y="4267"/>
                    <a:pt x="4651" y="3356"/>
                    <a:pt x="4391" y="2446"/>
                  </a:cubicBezTo>
                  <a:cubicBezTo>
                    <a:pt x="4196" y="1796"/>
                    <a:pt x="4001" y="787"/>
                    <a:pt x="3481" y="300"/>
                  </a:cubicBezTo>
                  <a:cubicBezTo>
                    <a:pt x="3252" y="88"/>
                    <a:pt x="3014" y="0"/>
                    <a:pt x="27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7;p17">
              <a:extLst>
                <a:ext uri="{FF2B5EF4-FFF2-40B4-BE49-F238E27FC236}">
                  <a16:creationId xmlns:a16="http://schemas.microsoft.com/office/drawing/2014/main" id="{D775F571-2DA8-409B-A7B0-CC0D3B60C296}"/>
                </a:ext>
              </a:extLst>
            </p:cNvPr>
            <p:cNvSpPr/>
            <p:nvPr/>
          </p:nvSpPr>
          <p:spPr>
            <a:xfrm>
              <a:off x="1603583" y="4063535"/>
              <a:ext cx="289819" cy="109491"/>
            </a:xfrm>
            <a:custGeom>
              <a:avLst/>
              <a:gdLst/>
              <a:ahLst/>
              <a:cxnLst/>
              <a:rect l="l" t="t" r="r" b="b"/>
              <a:pathLst>
                <a:path w="13444" h="5079" extrusionOk="0">
                  <a:moveTo>
                    <a:pt x="6645" y="0"/>
                  </a:moveTo>
                  <a:cubicBezTo>
                    <a:pt x="6621" y="0"/>
                    <a:pt x="6595" y="3"/>
                    <a:pt x="6569" y="9"/>
                  </a:cubicBezTo>
                  <a:cubicBezTo>
                    <a:pt x="5431" y="301"/>
                    <a:pt x="1" y="3098"/>
                    <a:pt x="2342" y="4561"/>
                  </a:cubicBezTo>
                  <a:cubicBezTo>
                    <a:pt x="2993" y="4955"/>
                    <a:pt x="3869" y="5079"/>
                    <a:pt x="4747" y="5079"/>
                  </a:cubicBezTo>
                  <a:cubicBezTo>
                    <a:pt x="5537" y="5079"/>
                    <a:pt x="6329" y="4979"/>
                    <a:pt x="6960" y="4887"/>
                  </a:cubicBezTo>
                  <a:cubicBezTo>
                    <a:pt x="9008" y="4529"/>
                    <a:pt x="11025" y="3911"/>
                    <a:pt x="12943" y="3098"/>
                  </a:cubicBezTo>
                  <a:cubicBezTo>
                    <a:pt x="13443" y="2892"/>
                    <a:pt x="13305" y="2128"/>
                    <a:pt x="12841" y="2128"/>
                  </a:cubicBezTo>
                  <a:cubicBezTo>
                    <a:pt x="12792" y="2128"/>
                    <a:pt x="12739" y="2136"/>
                    <a:pt x="12683" y="2155"/>
                  </a:cubicBezTo>
                  <a:cubicBezTo>
                    <a:pt x="10220" y="3019"/>
                    <a:pt x="7694" y="3977"/>
                    <a:pt x="5074" y="3977"/>
                  </a:cubicBezTo>
                  <a:cubicBezTo>
                    <a:pt x="5030" y="3977"/>
                    <a:pt x="4987" y="3977"/>
                    <a:pt x="4944" y="3976"/>
                  </a:cubicBezTo>
                  <a:cubicBezTo>
                    <a:pt x="4878" y="3976"/>
                    <a:pt x="4760" y="3979"/>
                    <a:pt x="4612" y="3979"/>
                  </a:cubicBezTo>
                  <a:cubicBezTo>
                    <a:pt x="4019" y="3979"/>
                    <a:pt x="2947" y="3937"/>
                    <a:pt x="2895" y="3521"/>
                  </a:cubicBezTo>
                  <a:cubicBezTo>
                    <a:pt x="2895" y="3326"/>
                    <a:pt x="4293" y="2350"/>
                    <a:pt x="4423" y="2253"/>
                  </a:cubicBezTo>
                  <a:cubicBezTo>
                    <a:pt x="5236" y="1635"/>
                    <a:pt x="6082" y="1147"/>
                    <a:pt x="6862" y="464"/>
                  </a:cubicBezTo>
                  <a:cubicBezTo>
                    <a:pt x="7040" y="286"/>
                    <a:pt x="6894" y="0"/>
                    <a:pt x="664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8;p17">
              <a:extLst>
                <a:ext uri="{FF2B5EF4-FFF2-40B4-BE49-F238E27FC236}">
                  <a16:creationId xmlns:a16="http://schemas.microsoft.com/office/drawing/2014/main" id="{97CC0B99-7634-4D9D-96A3-6AD1A7F081FF}"/>
                </a:ext>
              </a:extLst>
            </p:cNvPr>
            <p:cNvSpPr/>
            <p:nvPr/>
          </p:nvSpPr>
          <p:spPr>
            <a:xfrm>
              <a:off x="583611" y="3897392"/>
              <a:ext cx="301740" cy="144090"/>
            </a:xfrm>
            <a:custGeom>
              <a:avLst/>
              <a:gdLst/>
              <a:ahLst/>
              <a:cxnLst/>
              <a:rect l="l" t="t" r="r" b="b"/>
              <a:pathLst>
                <a:path w="13997" h="6684" extrusionOk="0">
                  <a:moveTo>
                    <a:pt x="13779" y="0"/>
                  </a:moveTo>
                  <a:cubicBezTo>
                    <a:pt x="13761" y="0"/>
                    <a:pt x="13742" y="3"/>
                    <a:pt x="13722" y="9"/>
                  </a:cubicBezTo>
                  <a:cubicBezTo>
                    <a:pt x="8844" y="757"/>
                    <a:pt x="4096" y="3391"/>
                    <a:pt x="161" y="6285"/>
                  </a:cubicBezTo>
                  <a:cubicBezTo>
                    <a:pt x="1" y="6419"/>
                    <a:pt x="104" y="6684"/>
                    <a:pt x="272" y="6684"/>
                  </a:cubicBezTo>
                  <a:cubicBezTo>
                    <a:pt x="309" y="6684"/>
                    <a:pt x="348" y="6672"/>
                    <a:pt x="389" y="6643"/>
                  </a:cubicBezTo>
                  <a:cubicBezTo>
                    <a:pt x="2372" y="5309"/>
                    <a:pt x="4486" y="4106"/>
                    <a:pt x="6698" y="3098"/>
                  </a:cubicBezTo>
                  <a:cubicBezTo>
                    <a:pt x="9006" y="1992"/>
                    <a:pt x="11445" y="1277"/>
                    <a:pt x="13819" y="366"/>
                  </a:cubicBezTo>
                  <a:cubicBezTo>
                    <a:pt x="13997" y="278"/>
                    <a:pt x="13959" y="0"/>
                    <a:pt x="137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9;p17">
              <a:extLst>
                <a:ext uri="{FF2B5EF4-FFF2-40B4-BE49-F238E27FC236}">
                  <a16:creationId xmlns:a16="http://schemas.microsoft.com/office/drawing/2014/main" id="{5F638129-83E8-4102-A7AB-A7E7D0C2B824}"/>
                </a:ext>
              </a:extLst>
            </p:cNvPr>
            <p:cNvSpPr/>
            <p:nvPr/>
          </p:nvSpPr>
          <p:spPr>
            <a:xfrm>
              <a:off x="684113" y="3946370"/>
              <a:ext cx="150514" cy="67173"/>
            </a:xfrm>
            <a:custGeom>
              <a:avLst/>
              <a:gdLst/>
              <a:ahLst/>
              <a:cxnLst/>
              <a:rect l="l" t="t" r="r" b="b"/>
              <a:pathLst>
                <a:path w="6982" h="3116" extrusionOk="0">
                  <a:moveTo>
                    <a:pt x="6639" y="0"/>
                  </a:moveTo>
                  <a:cubicBezTo>
                    <a:pt x="6613" y="0"/>
                    <a:pt x="6585" y="4"/>
                    <a:pt x="6556" y="13"/>
                  </a:cubicBezTo>
                  <a:cubicBezTo>
                    <a:pt x="4214" y="436"/>
                    <a:pt x="2003" y="1444"/>
                    <a:pt x="84" y="2875"/>
                  </a:cubicBezTo>
                  <a:cubicBezTo>
                    <a:pt x="0" y="2959"/>
                    <a:pt x="61" y="3115"/>
                    <a:pt x="184" y="3115"/>
                  </a:cubicBezTo>
                  <a:cubicBezTo>
                    <a:pt x="203" y="3115"/>
                    <a:pt x="224" y="3111"/>
                    <a:pt x="247" y="3102"/>
                  </a:cubicBezTo>
                  <a:cubicBezTo>
                    <a:pt x="1320" y="2680"/>
                    <a:pt x="2328" y="2094"/>
                    <a:pt x="3401" y="1671"/>
                  </a:cubicBezTo>
                  <a:cubicBezTo>
                    <a:pt x="4474" y="1249"/>
                    <a:pt x="5613" y="956"/>
                    <a:pt x="6686" y="501"/>
                  </a:cubicBezTo>
                  <a:cubicBezTo>
                    <a:pt x="6982" y="412"/>
                    <a:pt x="6901" y="0"/>
                    <a:pt x="663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60;p17">
            <a:extLst>
              <a:ext uri="{FF2B5EF4-FFF2-40B4-BE49-F238E27FC236}">
                <a16:creationId xmlns:a16="http://schemas.microsoft.com/office/drawing/2014/main" id="{D9B44180-FDBC-4460-81E3-23E3ECB0A8D3}"/>
              </a:ext>
            </a:extLst>
          </p:cNvPr>
          <p:cNvGrpSpPr/>
          <p:nvPr/>
        </p:nvGrpSpPr>
        <p:grpSpPr>
          <a:xfrm rot="13026212" flipH="1">
            <a:off x="959806" y="5348491"/>
            <a:ext cx="1667897" cy="581937"/>
            <a:chOff x="473690" y="3806031"/>
            <a:chExt cx="1421545" cy="436453"/>
          </a:xfrm>
        </p:grpSpPr>
        <p:sp>
          <p:nvSpPr>
            <p:cNvPr id="130" name="Google Shape;161;p17">
              <a:extLst>
                <a:ext uri="{FF2B5EF4-FFF2-40B4-BE49-F238E27FC236}">
                  <a16:creationId xmlns:a16="http://schemas.microsoft.com/office/drawing/2014/main" id="{25F694AB-790E-48D1-9839-0B71184B8985}"/>
                </a:ext>
              </a:extLst>
            </p:cNvPr>
            <p:cNvSpPr/>
            <p:nvPr/>
          </p:nvSpPr>
          <p:spPr>
            <a:xfrm>
              <a:off x="495226" y="3819806"/>
              <a:ext cx="1381793" cy="405173"/>
            </a:xfrm>
            <a:custGeom>
              <a:avLst/>
              <a:gdLst/>
              <a:ahLst/>
              <a:cxnLst/>
              <a:rect l="l" t="t" r="r" b="b"/>
              <a:pathLst>
                <a:path w="64098" h="18795" extrusionOk="0">
                  <a:moveTo>
                    <a:pt x="34281" y="1"/>
                  </a:moveTo>
                  <a:cubicBezTo>
                    <a:pt x="33292" y="1"/>
                    <a:pt x="32282" y="31"/>
                    <a:pt x="31252" y="95"/>
                  </a:cubicBezTo>
                  <a:cubicBezTo>
                    <a:pt x="14115" y="1136"/>
                    <a:pt x="4196" y="7152"/>
                    <a:pt x="2895" y="8323"/>
                  </a:cubicBezTo>
                  <a:cubicBezTo>
                    <a:pt x="1594" y="9494"/>
                    <a:pt x="1" y="11185"/>
                    <a:pt x="1" y="11185"/>
                  </a:cubicBezTo>
                  <a:lnTo>
                    <a:pt x="4846" y="11965"/>
                  </a:lnTo>
                  <a:lnTo>
                    <a:pt x="2375" y="18794"/>
                  </a:lnTo>
                  <a:cubicBezTo>
                    <a:pt x="7838" y="14989"/>
                    <a:pt x="13822" y="11998"/>
                    <a:pt x="20163" y="9884"/>
                  </a:cubicBezTo>
                  <a:cubicBezTo>
                    <a:pt x="26411" y="7808"/>
                    <a:pt x="32533" y="7186"/>
                    <a:pt x="37658" y="7186"/>
                  </a:cubicBezTo>
                  <a:cubicBezTo>
                    <a:pt x="41202" y="7186"/>
                    <a:pt x="44269" y="7484"/>
                    <a:pt x="46569" y="7803"/>
                  </a:cubicBezTo>
                  <a:cubicBezTo>
                    <a:pt x="52195" y="8583"/>
                    <a:pt x="58992" y="11185"/>
                    <a:pt x="58862" y="11575"/>
                  </a:cubicBezTo>
                  <a:cubicBezTo>
                    <a:pt x="58731" y="11998"/>
                    <a:pt x="56130" y="12778"/>
                    <a:pt x="54666" y="13949"/>
                  </a:cubicBezTo>
                  <a:cubicBezTo>
                    <a:pt x="53236" y="15120"/>
                    <a:pt x="54536" y="16160"/>
                    <a:pt x="56780" y="16290"/>
                  </a:cubicBezTo>
                  <a:cubicBezTo>
                    <a:pt x="56843" y="16294"/>
                    <a:pt x="56909" y="16296"/>
                    <a:pt x="56977" y="16296"/>
                  </a:cubicBezTo>
                  <a:cubicBezTo>
                    <a:pt x="59279" y="16296"/>
                    <a:pt x="64097" y="14209"/>
                    <a:pt x="64097" y="14209"/>
                  </a:cubicBezTo>
                  <a:lnTo>
                    <a:pt x="64097" y="9754"/>
                  </a:lnTo>
                  <a:cubicBezTo>
                    <a:pt x="64097" y="5410"/>
                    <a:pt x="63718" y="3197"/>
                    <a:pt x="62461" y="3197"/>
                  </a:cubicBezTo>
                  <a:cubicBezTo>
                    <a:pt x="62392" y="3197"/>
                    <a:pt x="62319" y="3204"/>
                    <a:pt x="62244" y="3217"/>
                  </a:cubicBezTo>
                  <a:cubicBezTo>
                    <a:pt x="60813" y="3478"/>
                    <a:pt x="59902" y="7412"/>
                    <a:pt x="59902" y="7412"/>
                  </a:cubicBezTo>
                  <a:cubicBezTo>
                    <a:pt x="59902" y="7412"/>
                    <a:pt x="49733" y="1"/>
                    <a:pt x="34281" y="1"/>
                  </a:cubicBezTo>
                  <a:close/>
                </a:path>
              </a:pathLst>
            </a:custGeom>
            <a:solidFill>
              <a:srgbClr val="F9C7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2;p17">
              <a:extLst>
                <a:ext uri="{FF2B5EF4-FFF2-40B4-BE49-F238E27FC236}">
                  <a16:creationId xmlns:a16="http://schemas.microsoft.com/office/drawing/2014/main" id="{9DE27C3A-CA2B-41F3-AA88-4101A5075080}"/>
                </a:ext>
              </a:extLst>
            </p:cNvPr>
            <p:cNvSpPr/>
            <p:nvPr/>
          </p:nvSpPr>
          <p:spPr>
            <a:xfrm>
              <a:off x="473690" y="3806031"/>
              <a:ext cx="1354781" cy="260328"/>
            </a:xfrm>
            <a:custGeom>
              <a:avLst/>
              <a:gdLst/>
              <a:ahLst/>
              <a:cxnLst/>
              <a:rect l="l" t="t" r="r" b="b"/>
              <a:pathLst>
                <a:path w="62845" h="12076" extrusionOk="0">
                  <a:moveTo>
                    <a:pt x="32930" y="0"/>
                  </a:moveTo>
                  <a:cubicBezTo>
                    <a:pt x="26025" y="0"/>
                    <a:pt x="19134" y="1151"/>
                    <a:pt x="12707" y="3726"/>
                  </a:cubicBezTo>
                  <a:cubicBezTo>
                    <a:pt x="8284" y="5515"/>
                    <a:pt x="3894" y="7889"/>
                    <a:pt x="350" y="11141"/>
                  </a:cubicBezTo>
                  <a:cubicBezTo>
                    <a:pt x="0" y="11463"/>
                    <a:pt x="340" y="12075"/>
                    <a:pt x="744" y="12075"/>
                  </a:cubicBezTo>
                  <a:cubicBezTo>
                    <a:pt x="828" y="12075"/>
                    <a:pt x="916" y="12048"/>
                    <a:pt x="1000" y="11986"/>
                  </a:cubicBezTo>
                  <a:cubicBezTo>
                    <a:pt x="4284" y="9515"/>
                    <a:pt x="7601" y="7271"/>
                    <a:pt x="11374" y="5580"/>
                  </a:cubicBezTo>
                  <a:cubicBezTo>
                    <a:pt x="15179" y="3856"/>
                    <a:pt x="19211" y="2653"/>
                    <a:pt x="23341" y="1970"/>
                  </a:cubicBezTo>
                  <a:cubicBezTo>
                    <a:pt x="26647" y="1423"/>
                    <a:pt x="29983" y="1151"/>
                    <a:pt x="33315" y="1151"/>
                  </a:cubicBezTo>
                  <a:cubicBezTo>
                    <a:pt x="39290" y="1151"/>
                    <a:pt x="45253" y="2026"/>
                    <a:pt x="51015" y="3759"/>
                  </a:cubicBezTo>
                  <a:cubicBezTo>
                    <a:pt x="55340" y="5027"/>
                    <a:pt x="59080" y="7043"/>
                    <a:pt x="62169" y="10393"/>
                  </a:cubicBezTo>
                  <a:cubicBezTo>
                    <a:pt x="62241" y="10449"/>
                    <a:pt x="62321" y="10473"/>
                    <a:pt x="62397" y="10473"/>
                  </a:cubicBezTo>
                  <a:cubicBezTo>
                    <a:pt x="62634" y="10473"/>
                    <a:pt x="62845" y="10240"/>
                    <a:pt x="62722" y="9970"/>
                  </a:cubicBezTo>
                  <a:cubicBezTo>
                    <a:pt x="60674" y="6783"/>
                    <a:pt x="57194" y="4767"/>
                    <a:pt x="53779" y="3434"/>
                  </a:cubicBezTo>
                  <a:cubicBezTo>
                    <a:pt x="49617" y="1840"/>
                    <a:pt x="45097" y="995"/>
                    <a:pt x="40706" y="474"/>
                  </a:cubicBezTo>
                  <a:cubicBezTo>
                    <a:pt x="38128" y="163"/>
                    <a:pt x="35528" y="0"/>
                    <a:pt x="329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3;p17">
              <a:extLst>
                <a:ext uri="{FF2B5EF4-FFF2-40B4-BE49-F238E27FC236}">
                  <a16:creationId xmlns:a16="http://schemas.microsoft.com/office/drawing/2014/main" id="{6B0C4F95-DB2E-4534-94FC-2640FE5065F4}"/>
                </a:ext>
              </a:extLst>
            </p:cNvPr>
            <p:cNvSpPr/>
            <p:nvPr/>
          </p:nvSpPr>
          <p:spPr>
            <a:xfrm>
              <a:off x="474897" y="4052498"/>
              <a:ext cx="132536" cy="33091"/>
            </a:xfrm>
            <a:custGeom>
              <a:avLst/>
              <a:gdLst/>
              <a:ahLst/>
              <a:cxnLst/>
              <a:rect l="l" t="t" r="r" b="b"/>
              <a:pathLst>
                <a:path w="6148" h="1535" extrusionOk="0">
                  <a:moveTo>
                    <a:pt x="456" y="0"/>
                  </a:moveTo>
                  <a:cubicBezTo>
                    <a:pt x="66" y="0"/>
                    <a:pt x="1" y="521"/>
                    <a:pt x="359" y="651"/>
                  </a:cubicBezTo>
                  <a:cubicBezTo>
                    <a:pt x="1334" y="846"/>
                    <a:pt x="2342" y="1041"/>
                    <a:pt x="3318" y="1236"/>
                  </a:cubicBezTo>
                  <a:cubicBezTo>
                    <a:pt x="3962" y="1365"/>
                    <a:pt x="4607" y="1535"/>
                    <a:pt x="5252" y="1535"/>
                  </a:cubicBezTo>
                  <a:cubicBezTo>
                    <a:pt x="5420" y="1535"/>
                    <a:pt x="5588" y="1523"/>
                    <a:pt x="5757" y="1496"/>
                  </a:cubicBezTo>
                  <a:cubicBezTo>
                    <a:pt x="6082" y="1399"/>
                    <a:pt x="6147" y="976"/>
                    <a:pt x="5854" y="813"/>
                  </a:cubicBezTo>
                  <a:cubicBezTo>
                    <a:pt x="5106" y="326"/>
                    <a:pt x="4196" y="326"/>
                    <a:pt x="3318" y="196"/>
                  </a:cubicBezTo>
                  <a:cubicBezTo>
                    <a:pt x="2375" y="65"/>
                    <a:pt x="1399" y="0"/>
                    <a:pt x="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4;p17">
              <a:extLst>
                <a:ext uri="{FF2B5EF4-FFF2-40B4-BE49-F238E27FC236}">
                  <a16:creationId xmlns:a16="http://schemas.microsoft.com/office/drawing/2014/main" id="{CE1C6B96-F312-49B1-8762-A4A56E96ADEE}"/>
                </a:ext>
              </a:extLst>
            </p:cNvPr>
            <p:cNvSpPr/>
            <p:nvPr/>
          </p:nvSpPr>
          <p:spPr>
            <a:xfrm>
              <a:off x="531701" y="4070843"/>
              <a:ext cx="77823" cy="167631"/>
            </a:xfrm>
            <a:custGeom>
              <a:avLst/>
              <a:gdLst/>
              <a:ahLst/>
              <a:cxnLst/>
              <a:rect l="l" t="t" r="r" b="b"/>
              <a:pathLst>
                <a:path w="3610" h="7776" extrusionOk="0">
                  <a:moveTo>
                    <a:pt x="3209" y="1"/>
                  </a:moveTo>
                  <a:cubicBezTo>
                    <a:pt x="3110" y="1"/>
                    <a:pt x="3014" y="48"/>
                    <a:pt x="2959" y="158"/>
                  </a:cubicBezTo>
                  <a:cubicBezTo>
                    <a:pt x="2211" y="1328"/>
                    <a:pt x="1756" y="2727"/>
                    <a:pt x="1236" y="3995"/>
                  </a:cubicBezTo>
                  <a:cubicBezTo>
                    <a:pt x="813" y="5003"/>
                    <a:pt x="0" y="6304"/>
                    <a:pt x="33" y="7409"/>
                  </a:cubicBezTo>
                  <a:cubicBezTo>
                    <a:pt x="55" y="7630"/>
                    <a:pt x="241" y="7776"/>
                    <a:pt x="440" y="7776"/>
                  </a:cubicBezTo>
                  <a:cubicBezTo>
                    <a:pt x="534" y="7776"/>
                    <a:pt x="632" y="7743"/>
                    <a:pt x="715" y="7670"/>
                  </a:cubicBezTo>
                  <a:cubicBezTo>
                    <a:pt x="1463" y="6857"/>
                    <a:pt x="1789" y="5426"/>
                    <a:pt x="2179" y="4385"/>
                  </a:cubicBezTo>
                  <a:cubicBezTo>
                    <a:pt x="2667" y="3117"/>
                    <a:pt x="3317" y="1783"/>
                    <a:pt x="3545" y="418"/>
                  </a:cubicBezTo>
                  <a:cubicBezTo>
                    <a:pt x="3609" y="181"/>
                    <a:pt x="3403" y="1"/>
                    <a:pt x="320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5;p17">
              <a:extLst>
                <a:ext uri="{FF2B5EF4-FFF2-40B4-BE49-F238E27FC236}">
                  <a16:creationId xmlns:a16="http://schemas.microsoft.com/office/drawing/2014/main" id="{660E88C0-FA2C-467E-85D5-174F4F68624F}"/>
                </a:ext>
              </a:extLst>
            </p:cNvPr>
            <p:cNvSpPr/>
            <p:nvPr/>
          </p:nvSpPr>
          <p:spPr>
            <a:xfrm>
              <a:off x="520642" y="3957127"/>
              <a:ext cx="1267107" cy="285357"/>
            </a:xfrm>
            <a:custGeom>
              <a:avLst/>
              <a:gdLst/>
              <a:ahLst/>
              <a:cxnLst/>
              <a:rect l="l" t="t" r="r" b="b"/>
              <a:pathLst>
                <a:path w="58778" h="13237" extrusionOk="0">
                  <a:moveTo>
                    <a:pt x="35735" y="1"/>
                  </a:moveTo>
                  <a:cubicBezTo>
                    <a:pt x="27398" y="1"/>
                    <a:pt x="19471" y="2482"/>
                    <a:pt x="11830" y="5725"/>
                  </a:cubicBezTo>
                  <a:cubicBezTo>
                    <a:pt x="7732" y="7449"/>
                    <a:pt x="3765" y="9465"/>
                    <a:pt x="383" y="12424"/>
                  </a:cubicBezTo>
                  <a:cubicBezTo>
                    <a:pt x="0" y="12730"/>
                    <a:pt x="358" y="13237"/>
                    <a:pt x="750" y="13237"/>
                  </a:cubicBezTo>
                  <a:cubicBezTo>
                    <a:pt x="857" y="13237"/>
                    <a:pt x="968" y="13198"/>
                    <a:pt x="1066" y="13107"/>
                  </a:cubicBezTo>
                  <a:cubicBezTo>
                    <a:pt x="3928" y="10636"/>
                    <a:pt x="7342" y="8880"/>
                    <a:pt x="10789" y="7384"/>
                  </a:cubicBezTo>
                  <a:cubicBezTo>
                    <a:pt x="14431" y="5790"/>
                    <a:pt x="18139" y="4392"/>
                    <a:pt x="21943" y="3254"/>
                  </a:cubicBezTo>
                  <a:cubicBezTo>
                    <a:pt x="26628" y="1848"/>
                    <a:pt x="31333" y="1220"/>
                    <a:pt x="36067" y="1220"/>
                  </a:cubicBezTo>
                  <a:cubicBezTo>
                    <a:pt x="39549" y="1220"/>
                    <a:pt x="43046" y="1560"/>
                    <a:pt x="46561" y="2181"/>
                  </a:cubicBezTo>
                  <a:cubicBezTo>
                    <a:pt x="50593" y="2896"/>
                    <a:pt x="54528" y="3872"/>
                    <a:pt x="58138" y="5855"/>
                  </a:cubicBezTo>
                  <a:cubicBezTo>
                    <a:pt x="58181" y="5879"/>
                    <a:pt x="58225" y="5890"/>
                    <a:pt x="58270" y="5890"/>
                  </a:cubicBezTo>
                  <a:cubicBezTo>
                    <a:pt x="58530" y="5890"/>
                    <a:pt x="58778" y="5529"/>
                    <a:pt x="58528" y="5335"/>
                  </a:cubicBezTo>
                  <a:lnTo>
                    <a:pt x="58528" y="5335"/>
                  </a:lnTo>
                  <a:lnTo>
                    <a:pt x="58528" y="5367"/>
                  </a:lnTo>
                  <a:cubicBezTo>
                    <a:pt x="55764" y="3156"/>
                    <a:pt x="52187" y="2148"/>
                    <a:pt x="48772" y="1465"/>
                  </a:cubicBezTo>
                  <a:cubicBezTo>
                    <a:pt x="44610" y="555"/>
                    <a:pt x="40350" y="67"/>
                    <a:pt x="36057" y="2"/>
                  </a:cubicBezTo>
                  <a:cubicBezTo>
                    <a:pt x="35949" y="1"/>
                    <a:pt x="35842" y="1"/>
                    <a:pt x="3573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6;p17">
              <a:extLst>
                <a:ext uri="{FF2B5EF4-FFF2-40B4-BE49-F238E27FC236}">
                  <a16:creationId xmlns:a16="http://schemas.microsoft.com/office/drawing/2014/main" id="{D2E0FA60-9071-4500-BE08-D0AC399EDFDC}"/>
                </a:ext>
              </a:extLst>
            </p:cNvPr>
            <p:cNvSpPr/>
            <p:nvPr/>
          </p:nvSpPr>
          <p:spPr>
            <a:xfrm>
              <a:off x="1780937" y="3873592"/>
              <a:ext cx="114298" cy="257612"/>
            </a:xfrm>
            <a:custGeom>
              <a:avLst/>
              <a:gdLst/>
              <a:ahLst/>
              <a:cxnLst/>
              <a:rect l="l" t="t" r="r" b="b"/>
              <a:pathLst>
                <a:path w="5302" h="11950" extrusionOk="0">
                  <a:moveTo>
                    <a:pt x="2777" y="0"/>
                  </a:moveTo>
                  <a:cubicBezTo>
                    <a:pt x="2071" y="0"/>
                    <a:pt x="1383" y="780"/>
                    <a:pt x="1042" y="1340"/>
                  </a:cubicBezTo>
                  <a:cubicBezTo>
                    <a:pt x="294" y="2608"/>
                    <a:pt x="1" y="4137"/>
                    <a:pt x="261" y="5600"/>
                  </a:cubicBezTo>
                  <a:cubicBezTo>
                    <a:pt x="276" y="5705"/>
                    <a:pt x="353" y="5748"/>
                    <a:pt x="438" y="5748"/>
                  </a:cubicBezTo>
                  <a:cubicBezTo>
                    <a:pt x="537" y="5748"/>
                    <a:pt x="649" y="5688"/>
                    <a:pt x="684" y="5600"/>
                  </a:cubicBezTo>
                  <a:cubicBezTo>
                    <a:pt x="1009" y="4657"/>
                    <a:pt x="1042" y="3649"/>
                    <a:pt x="1399" y="2706"/>
                  </a:cubicBezTo>
                  <a:cubicBezTo>
                    <a:pt x="1497" y="2381"/>
                    <a:pt x="1659" y="2088"/>
                    <a:pt x="1822" y="1828"/>
                  </a:cubicBezTo>
                  <a:cubicBezTo>
                    <a:pt x="1963" y="1602"/>
                    <a:pt x="2398" y="1108"/>
                    <a:pt x="2744" y="1108"/>
                  </a:cubicBezTo>
                  <a:cubicBezTo>
                    <a:pt x="2797" y="1108"/>
                    <a:pt x="2848" y="1119"/>
                    <a:pt x="2895" y="1145"/>
                  </a:cubicBezTo>
                  <a:cubicBezTo>
                    <a:pt x="3253" y="1373"/>
                    <a:pt x="3513" y="3064"/>
                    <a:pt x="3578" y="3389"/>
                  </a:cubicBezTo>
                  <a:cubicBezTo>
                    <a:pt x="4229" y="6023"/>
                    <a:pt x="4391" y="8787"/>
                    <a:pt x="4033" y="11486"/>
                  </a:cubicBezTo>
                  <a:cubicBezTo>
                    <a:pt x="4001" y="11795"/>
                    <a:pt x="4229" y="11950"/>
                    <a:pt x="4477" y="11950"/>
                  </a:cubicBezTo>
                  <a:cubicBezTo>
                    <a:pt x="4724" y="11950"/>
                    <a:pt x="4993" y="11795"/>
                    <a:pt x="5042" y="11486"/>
                  </a:cubicBezTo>
                  <a:cubicBezTo>
                    <a:pt x="5302" y="9405"/>
                    <a:pt x="5302" y="7291"/>
                    <a:pt x="5009" y="5210"/>
                  </a:cubicBezTo>
                  <a:cubicBezTo>
                    <a:pt x="4846" y="4267"/>
                    <a:pt x="4651" y="3356"/>
                    <a:pt x="4391" y="2446"/>
                  </a:cubicBezTo>
                  <a:cubicBezTo>
                    <a:pt x="4196" y="1796"/>
                    <a:pt x="4001" y="787"/>
                    <a:pt x="3481" y="300"/>
                  </a:cubicBezTo>
                  <a:cubicBezTo>
                    <a:pt x="3252" y="88"/>
                    <a:pt x="3014" y="0"/>
                    <a:pt x="27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7;p17">
              <a:extLst>
                <a:ext uri="{FF2B5EF4-FFF2-40B4-BE49-F238E27FC236}">
                  <a16:creationId xmlns:a16="http://schemas.microsoft.com/office/drawing/2014/main" id="{D775F571-2DA8-409B-A7B0-CC0D3B60C296}"/>
                </a:ext>
              </a:extLst>
            </p:cNvPr>
            <p:cNvSpPr/>
            <p:nvPr/>
          </p:nvSpPr>
          <p:spPr>
            <a:xfrm>
              <a:off x="1603583" y="4063535"/>
              <a:ext cx="289819" cy="109491"/>
            </a:xfrm>
            <a:custGeom>
              <a:avLst/>
              <a:gdLst/>
              <a:ahLst/>
              <a:cxnLst/>
              <a:rect l="l" t="t" r="r" b="b"/>
              <a:pathLst>
                <a:path w="13444" h="5079" extrusionOk="0">
                  <a:moveTo>
                    <a:pt x="6645" y="0"/>
                  </a:moveTo>
                  <a:cubicBezTo>
                    <a:pt x="6621" y="0"/>
                    <a:pt x="6595" y="3"/>
                    <a:pt x="6569" y="9"/>
                  </a:cubicBezTo>
                  <a:cubicBezTo>
                    <a:pt x="5431" y="301"/>
                    <a:pt x="1" y="3098"/>
                    <a:pt x="2342" y="4561"/>
                  </a:cubicBezTo>
                  <a:cubicBezTo>
                    <a:pt x="2993" y="4955"/>
                    <a:pt x="3869" y="5079"/>
                    <a:pt x="4747" y="5079"/>
                  </a:cubicBezTo>
                  <a:cubicBezTo>
                    <a:pt x="5537" y="5079"/>
                    <a:pt x="6329" y="4979"/>
                    <a:pt x="6960" y="4887"/>
                  </a:cubicBezTo>
                  <a:cubicBezTo>
                    <a:pt x="9008" y="4529"/>
                    <a:pt x="11025" y="3911"/>
                    <a:pt x="12943" y="3098"/>
                  </a:cubicBezTo>
                  <a:cubicBezTo>
                    <a:pt x="13443" y="2892"/>
                    <a:pt x="13305" y="2128"/>
                    <a:pt x="12841" y="2128"/>
                  </a:cubicBezTo>
                  <a:cubicBezTo>
                    <a:pt x="12792" y="2128"/>
                    <a:pt x="12739" y="2136"/>
                    <a:pt x="12683" y="2155"/>
                  </a:cubicBezTo>
                  <a:cubicBezTo>
                    <a:pt x="10220" y="3019"/>
                    <a:pt x="7694" y="3977"/>
                    <a:pt x="5074" y="3977"/>
                  </a:cubicBezTo>
                  <a:cubicBezTo>
                    <a:pt x="5030" y="3977"/>
                    <a:pt x="4987" y="3977"/>
                    <a:pt x="4944" y="3976"/>
                  </a:cubicBezTo>
                  <a:cubicBezTo>
                    <a:pt x="4878" y="3976"/>
                    <a:pt x="4760" y="3979"/>
                    <a:pt x="4612" y="3979"/>
                  </a:cubicBezTo>
                  <a:cubicBezTo>
                    <a:pt x="4019" y="3979"/>
                    <a:pt x="2947" y="3937"/>
                    <a:pt x="2895" y="3521"/>
                  </a:cubicBezTo>
                  <a:cubicBezTo>
                    <a:pt x="2895" y="3326"/>
                    <a:pt x="4293" y="2350"/>
                    <a:pt x="4423" y="2253"/>
                  </a:cubicBezTo>
                  <a:cubicBezTo>
                    <a:pt x="5236" y="1635"/>
                    <a:pt x="6082" y="1147"/>
                    <a:pt x="6862" y="464"/>
                  </a:cubicBezTo>
                  <a:cubicBezTo>
                    <a:pt x="7040" y="286"/>
                    <a:pt x="6894" y="0"/>
                    <a:pt x="664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8;p17">
              <a:extLst>
                <a:ext uri="{FF2B5EF4-FFF2-40B4-BE49-F238E27FC236}">
                  <a16:creationId xmlns:a16="http://schemas.microsoft.com/office/drawing/2014/main" id="{97CC0B99-7634-4D9D-96A3-6AD1A7F081FF}"/>
                </a:ext>
              </a:extLst>
            </p:cNvPr>
            <p:cNvSpPr/>
            <p:nvPr/>
          </p:nvSpPr>
          <p:spPr>
            <a:xfrm>
              <a:off x="583611" y="3897392"/>
              <a:ext cx="301740" cy="144090"/>
            </a:xfrm>
            <a:custGeom>
              <a:avLst/>
              <a:gdLst/>
              <a:ahLst/>
              <a:cxnLst/>
              <a:rect l="l" t="t" r="r" b="b"/>
              <a:pathLst>
                <a:path w="13997" h="6684" extrusionOk="0">
                  <a:moveTo>
                    <a:pt x="13779" y="0"/>
                  </a:moveTo>
                  <a:cubicBezTo>
                    <a:pt x="13761" y="0"/>
                    <a:pt x="13742" y="3"/>
                    <a:pt x="13722" y="9"/>
                  </a:cubicBezTo>
                  <a:cubicBezTo>
                    <a:pt x="8844" y="757"/>
                    <a:pt x="4096" y="3391"/>
                    <a:pt x="161" y="6285"/>
                  </a:cubicBezTo>
                  <a:cubicBezTo>
                    <a:pt x="1" y="6419"/>
                    <a:pt x="104" y="6684"/>
                    <a:pt x="272" y="6684"/>
                  </a:cubicBezTo>
                  <a:cubicBezTo>
                    <a:pt x="309" y="6684"/>
                    <a:pt x="348" y="6672"/>
                    <a:pt x="389" y="6643"/>
                  </a:cubicBezTo>
                  <a:cubicBezTo>
                    <a:pt x="2372" y="5309"/>
                    <a:pt x="4486" y="4106"/>
                    <a:pt x="6698" y="3098"/>
                  </a:cubicBezTo>
                  <a:cubicBezTo>
                    <a:pt x="9006" y="1992"/>
                    <a:pt x="11445" y="1277"/>
                    <a:pt x="13819" y="366"/>
                  </a:cubicBezTo>
                  <a:cubicBezTo>
                    <a:pt x="13997" y="278"/>
                    <a:pt x="13959" y="0"/>
                    <a:pt x="137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9;p17">
              <a:extLst>
                <a:ext uri="{FF2B5EF4-FFF2-40B4-BE49-F238E27FC236}">
                  <a16:creationId xmlns:a16="http://schemas.microsoft.com/office/drawing/2014/main" id="{5F638129-83E8-4102-A7AB-A7E7D0C2B824}"/>
                </a:ext>
              </a:extLst>
            </p:cNvPr>
            <p:cNvSpPr/>
            <p:nvPr/>
          </p:nvSpPr>
          <p:spPr>
            <a:xfrm>
              <a:off x="684113" y="3946370"/>
              <a:ext cx="150514" cy="67173"/>
            </a:xfrm>
            <a:custGeom>
              <a:avLst/>
              <a:gdLst/>
              <a:ahLst/>
              <a:cxnLst/>
              <a:rect l="l" t="t" r="r" b="b"/>
              <a:pathLst>
                <a:path w="6982" h="3116" extrusionOk="0">
                  <a:moveTo>
                    <a:pt x="6639" y="0"/>
                  </a:moveTo>
                  <a:cubicBezTo>
                    <a:pt x="6613" y="0"/>
                    <a:pt x="6585" y="4"/>
                    <a:pt x="6556" y="13"/>
                  </a:cubicBezTo>
                  <a:cubicBezTo>
                    <a:pt x="4214" y="436"/>
                    <a:pt x="2003" y="1444"/>
                    <a:pt x="84" y="2875"/>
                  </a:cubicBezTo>
                  <a:cubicBezTo>
                    <a:pt x="0" y="2959"/>
                    <a:pt x="61" y="3115"/>
                    <a:pt x="184" y="3115"/>
                  </a:cubicBezTo>
                  <a:cubicBezTo>
                    <a:pt x="203" y="3115"/>
                    <a:pt x="224" y="3111"/>
                    <a:pt x="247" y="3102"/>
                  </a:cubicBezTo>
                  <a:cubicBezTo>
                    <a:pt x="1320" y="2680"/>
                    <a:pt x="2328" y="2094"/>
                    <a:pt x="3401" y="1671"/>
                  </a:cubicBezTo>
                  <a:cubicBezTo>
                    <a:pt x="4474" y="1249"/>
                    <a:pt x="5613" y="956"/>
                    <a:pt x="6686" y="501"/>
                  </a:cubicBezTo>
                  <a:cubicBezTo>
                    <a:pt x="6982" y="412"/>
                    <a:pt x="6901" y="0"/>
                    <a:pt x="663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9" name="Rectangle 138"/>
          <p:cNvSpPr/>
          <p:nvPr/>
        </p:nvSpPr>
        <p:spPr>
          <a:xfrm>
            <a:off x="3051405" y="21001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altLang="en-US" sz="2800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đức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:            </a:t>
            </a:r>
            <a:b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EM YÊU HÒA BÌNH</a:t>
            </a:r>
          </a:p>
        </p:txBody>
      </p:sp>
    </p:spTree>
    <p:extLst>
      <p:ext uri="{BB962C8B-B14F-4D97-AF65-F5344CB8AC3E}">
        <p14:creationId xmlns:p14="http://schemas.microsoft.com/office/powerpoint/2010/main" val="21211178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 animBg="1"/>
      <p:bldP spid="468" grpId="0" animBg="1"/>
      <p:bldP spid="469" grpId="0" animBg="1"/>
      <p:bldP spid="2" grpId="0"/>
      <p:bldP spid="112" grpId="0" animBg="1"/>
      <p:bldP spid="114" grpId="0"/>
      <p:bldP spid="115" grpId="0" animBg="1"/>
      <p:bldP spid="116" grpId="0"/>
      <p:bldP spid="1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160;p17">
            <a:extLst>
              <a:ext uri="{FF2B5EF4-FFF2-40B4-BE49-F238E27FC236}">
                <a16:creationId xmlns:a16="http://schemas.microsoft.com/office/drawing/2014/main" id="{D9B44180-FDBC-4460-81E3-23E3ECB0A8D3}"/>
              </a:ext>
            </a:extLst>
          </p:cNvPr>
          <p:cNvGrpSpPr/>
          <p:nvPr/>
        </p:nvGrpSpPr>
        <p:grpSpPr>
          <a:xfrm rot="13026212" flipH="1">
            <a:off x="792514" y="2005951"/>
            <a:ext cx="1667897" cy="581937"/>
            <a:chOff x="473690" y="3806031"/>
            <a:chExt cx="1421545" cy="436453"/>
          </a:xfrm>
        </p:grpSpPr>
        <p:sp>
          <p:nvSpPr>
            <p:cNvPr id="351" name="Google Shape;161;p17">
              <a:extLst>
                <a:ext uri="{FF2B5EF4-FFF2-40B4-BE49-F238E27FC236}">
                  <a16:creationId xmlns:a16="http://schemas.microsoft.com/office/drawing/2014/main" id="{25F694AB-790E-48D1-9839-0B71184B8985}"/>
                </a:ext>
              </a:extLst>
            </p:cNvPr>
            <p:cNvSpPr/>
            <p:nvPr/>
          </p:nvSpPr>
          <p:spPr>
            <a:xfrm>
              <a:off x="495226" y="3819806"/>
              <a:ext cx="1381793" cy="405173"/>
            </a:xfrm>
            <a:custGeom>
              <a:avLst/>
              <a:gdLst/>
              <a:ahLst/>
              <a:cxnLst/>
              <a:rect l="l" t="t" r="r" b="b"/>
              <a:pathLst>
                <a:path w="64098" h="18795" extrusionOk="0">
                  <a:moveTo>
                    <a:pt x="34281" y="1"/>
                  </a:moveTo>
                  <a:cubicBezTo>
                    <a:pt x="33292" y="1"/>
                    <a:pt x="32282" y="31"/>
                    <a:pt x="31252" y="95"/>
                  </a:cubicBezTo>
                  <a:cubicBezTo>
                    <a:pt x="14115" y="1136"/>
                    <a:pt x="4196" y="7152"/>
                    <a:pt x="2895" y="8323"/>
                  </a:cubicBezTo>
                  <a:cubicBezTo>
                    <a:pt x="1594" y="9494"/>
                    <a:pt x="1" y="11185"/>
                    <a:pt x="1" y="11185"/>
                  </a:cubicBezTo>
                  <a:lnTo>
                    <a:pt x="4846" y="11965"/>
                  </a:lnTo>
                  <a:lnTo>
                    <a:pt x="2375" y="18794"/>
                  </a:lnTo>
                  <a:cubicBezTo>
                    <a:pt x="7838" y="14989"/>
                    <a:pt x="13822" y="11998"/>
                    <a:pt x="20163" y="9884"/>
                  </a:cubicBezTo>
                  <a:cubicBezTo>
                    <a:pt x="26411" y="7808"/>
                    <a:pt x="32533" y="7186"/>
                    <a:pt x="37658" y="7186"/>
                  </a:cubicBezTo>
                  <a:cubicBezTo>
                    <a:pt x="41202" y="7186"/>
                    <a:pt x="44269" y="7484"/>
                    <a:pt x="46569" y="7803"/>
                  </a:cubicBezTo>
                  <a:cubicBezTo>
                    <a:pt x="52195" y="8583"/>
                    <a:pt x="58992" y="11185"/>
                    <a:pt x="58862" y="11575"/>
                  </a:cubicBezTo>
                  <a:cubicBezTo>
                    <a:pt x="58731" y="11998"/>
                    <a:pt x="56130" y="12778"/>
                    <a:pt x="54666" y="13949"/>
                  </a:cubicBezTo>
                  <a:cubicBezTo>
                    <a:pt x="53236" y="15120"/>
                    <a:pt x="54536" y="16160"/>
                    <a:pt x="56780" y="16290"/>
                  </a:cubicBezTo>
                  <a:cubicBezTo>
                    <a:pt x="56843" y="16294"/>
                    <a:pt x="56909" y="16296"/>
                    <a:pt x="56977" y="16296"/>
                  </a:cubicBezTo>
                  <a:cubicBezTo>
                    <a:pt x="59279" y="16296"/>
                    <a:pt x="64097" y="14209"/>
                    <a:pt x="64097" y="14209"/>
                  </a:cubicBezTo>
                  <a:lnTo>
                    <a:pt x="64097" y="9754"/>
                  </a:lnTo>
                  <a:cubicBezTo>
                    <a:pt x="64097" y="5410"/>
                    <a:pt x="63718" y="3197"/>
                    <a:pt x="62461" y="3197"/>
                  </a:cubicBezTo>
                  <a:cubicBezTo>
                    <a:pt x="62392" y="3197"/>
                    <a:pt x="62319" y="3204"/>
                    <a:pt x="62244" y="3217"/>
                  </a:cubicBezTo>
                  <a:cubicBezTo>
                    <a:pt x="60813" y="3478"/>
                    <a:pt x="59902" y="7412"/>
                    <a:pt x="59902" y="7412"/>
                  </a:cubicBezTo>
                  <a:cubicBezTo>
                    <a:pt x="59902" y="7412"/>
                    <a:pt x="49733" y="1"/>
                    <a:pt x="34281" y="1"/>
                  </a:cubicBezTo>
                  <a:close/>
                </a:path>
              </a:pathLst>
            </a:custGeom>
            <a:solidFill>
              <a:srgbClr val="F9C7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62;p17">
              <a:extLst>
                <a:ext uri="{FF2B5EF4-FFF2-40B4-BE49-F238E27FC236}">
                  <a16:creationId xmlns:a16="http://schemas.microsoft.com/office/drawing/2014/main" id="{9DE27C3A-CA2B-41F3-AA88-4101A5075080}"/>
                </a:ext>
              </a:extLst>
            </p:cNvPr>
            <p:cNvSpPr/>
            <p:nvPr/>
          </p:nvSpPr>
          <p:spPr>
            <a:xfrm>
              <a:off x="473690" y="3806031"/>
              <a:ext cx="1354781" cy="260328"/>
            </a:xfrm>
            <a:custGeom>
              <a:avLst/>
              <a:gdLst/>
              <a:ahLst/>
              <a:cxnLst/>
              <a:rect l="l" t="t" r="r" b="b"/>
              <a:pathLst>
                <a:path w="62845" h="12076" extrusionOk="0">
                  <a:moveTo>
                    <a:pt x="32930" y="0"/>
                  </a:moveTo>
                  <a:cubicBezTo>
                    <a:pt x="26025" y="0"/>
                    <a:pt x="19134" y="1151"/>
                    <a:pt x="12707" y="3726"/>
                  </a:cubicBezTo>
                  <a:cubicBezTo>
                    <a:pt x="8284" y="5515"/>
                    <a:pt x="3894" y="7889"/>
                    <a:pt x="350" y="11141"/>
                  </a:cubicBezTo>
                  <a:cubicBezTo>
                    <a:pt x="0" y="11463"/>
                    <a:pt x="340" y="12075"/>
                    <a:pt x="744" y="12075"/>
                  </a:cubicBezTo>
                  <a:cubicBezTo>
                    <a:pt x="828" y="12075"/>
                    <a:pt x="916" y="12048"/>
                    <a:pt x="1000" y="11986"/>
                  </a:cubicBezTo>
                  <a:cubicBezTo>
                    <a:pt x="4284" y="9515"/>
                    <a:pt x="7601" y="7271"/>
                    <a:pt x="11374" y="5580"/>
                  </a:cubicBezTo>
                  <a:cubicBezTo>
                    <a:pt x="15179" y="3856"/>
                    <a:pt x="19211" y="2653"/>
                    <a:pt x="23341" y="1970"/>
                  </a:cubicBezTo>
                  <a:cubicBezTo>
                    <a:pt x="26647" y="1423"/>
                    <a:pt x="29983" y="1151"/>
                    <a:pt x="33315" y="1151"/>
                  </a:cubicBezTo>
                  <a:cubicBezTo>
                    <a:pt x="39290" y="1151"/>
                    <a:pt x="45253" y="2026"/>
                    <a:pt x="51015" y="3759"/>
                  </a:cubicBezTo>
                  <a:cubicBezTo>
                    <a:pt x="55340" y="5027"/>
                    <a:pt x="59080" y="7043"/>
                    <a:pt x="62169" y="10393"/>
                  </a:cubicBezTo>
                  <a:cubicBezTo>
                    <a:pt x="62241" y="10449"/>
                    <a:pt x="62321" y="10473"/>
                    <a:pt x="62397" y="10473"/>
                  </a:cubicBezTo>
                  <a:cubicBezTo>
                    <a:pt x="62634" y="10473"/>
                    <a:pt x="62845" y="10240"/>
                    <a:pt x="62722" y="9970"/>
                  </a:cubicBezTo>
                  <a:cubicBezTo>
                    <a:pt x="60674" y="6783"/>
                    <a:pt x="57194" y="4767"/>
                    <a:pt x="53779" y="3434"/>
                  </a:cubicBezTo>
                  <a:cubicBezTo>
                    <a:pt x="49617" y="1840"/>
                    <a:pt x="45097" y="995"/>
                    <a:pt x="40706" y="474"/>
                  </a:cubicBezTo>
                  <a:cubicBezTo>
                    <a:pt x="38128" y="163"/>
                    <a:pt x="35528" y="0"/>
                    <a:pt x="329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163;p17">
              <a:extLst>
                <a:ext uri="{FF2B5EF4-FFF2-40B4-BE49-F238E27FC236}">
                  <a16:creationId xmlns:a16="http://schemas.microsoft.com/office/drawing/2014/main" id="{6B0C4F95-DB2E-4534-94FC-2640FE5065F4}"/>
                </a:ext>
              </a:extLst>
            </p:cNvPr>
            <p:cNvSpPr/>
            <p:nvPr/>
          </p:nvSpPr>
          <p:spPr>
            <a:xfrm>
              <a:off x="474897" y="4052498"/>
              <a:ext cx="132536" cy="33091"/>
            </a:xfrm>
            <a:custGeom>
              <a:avLst/>
              <a:gdLst/>
              <a:ahLst/>
              <a:cxnLst/>
              <a:rect l="l" t="t" r="r" b="b"/>
              <a:pathLst>
                <a:path w="6148" h="1535" extrusionOk="0">
                  <a:moveTo>
                    <a:pt x="456" y="0"/>
                  </a:moveTo>
                  <a:cubicBezTo>
                    <a:pt x="66" y="0"/>
                    <a:pt x="1" y="521"/>
                    <a:pt x="359" y="651"/>
                  </a:cubicBezTo>
                  <a:cubicBezTo>
                    <a:pt x="1334" y="846"/>
                    <a:pt x="2342" y="1041"/>
                    <a:pt x="3318" y="1236"/>
                  </a:cubicBezTo>
                  <a:cubicBezTo>
                    <a:pt x="3962" y="1365"/>
                    <a:pt x="4607" y="1535"/>
                    <a:pt x="5252" y="1535"/>
                  </a:cubicBezTo>
                  <a:cubicBezTo>
                    <a:pt x="5420" y="1535"/>
                    <a:pt x="5588" y="1523"/>
                    <a:pt x="5757" y="1496"/>
                  </a:cubicBezTo>
                  <a:cubicBezTo>
                    <a:pt x="6082" y="1399"/>
                    <a:pt x="6147" y="976"/>
                    <a:pt x="5854" y="813"/>
                  </a:cubicBezTo>
                  <a:cubicBezTo>
                    <a:pt x="5106" y="326"/>
                    <a:pt x="4196" y="326"/>
                    <a:pt x="3318" y="196"/>
                  </a:cubicBezTo>
                  <a:cubicBezTo>
                    <a:pt x="2375" y="65"/>
                    <a:pt x="1399" y="0"/>
                    <a:pt x="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164;p17">
              <a:extLst>
                <a:ext uri="{FF2B5EF4-FFF2-40B4-BE49-F238E27FC236}">
                  <a16:creationId xmlns:a16="http://schemas.microsoft.com/office/drawing/2014/main" id="{CE1C6B96-F312-49B1-8762-A4A56E96ADEE}"/>
                </a:ext>
              </a:extLst>
            </p:cNvPr>
            <p:cNvSpPr/>
            <p:nvPr/>
          </p:nvSpPr>
          <p:spPr>
            <a:xfrm>
              <a:off x="531701" y="4070843"/>
              <a:ext cx="77823" cy="167631"/>
            </a:xfrm>
            <a:custGeom>
              <a:avLst/>
              <a:gdLst/>
              <a:ahLst/>
              <a:cxnLst/>
              <a:rect l="l" t="t" r="r" b="b"/>
              <a:pathLst>
                <a:path w="3610" h="7776" extrusionOk="0">
                  <a:moveTo>
                    <a:pt x="3209" y="1"/>
                  </a:moveTo>
                  <a:cubicBezTo>
                    <a:pt x="3110" y="1"/>
                    <a:pt x="3014" y="48"/>
                    <a:pt x="2959" y="158"/>
                  </a:cubicBezTo>
                  <a:cubicBezTo>
                    <a:pt x="2211" y="1328"/>
                    <a:pt x="1756" y="2727"/>
                    <a:pt x="1236" y="3995"/>
                  </a:cubicBezTo>
                  <a:cubicBezTo>
                    <a:pt x="813" y="5003"/>
                    <a:pt x="0" y="6304"/>
                    <a:pt x="33" y="7409"/>
                  </a:cubicBezTo>
                  <a:cubicBezTo>
                    <a:pt x="55" y="7630"/>
                    <a:pt x="241" y="7776"/>
                    <a:pt x="440" y="7776"/>
                  </a:cubicBezTo>
                  <a:cubicBezTo>
                    <a:pt x="534" y="7776"/>
                    <a:pt x="632" y="7743"/>
                    <a:pt x="715" y="7670"/>
                  </a:cubicBezTo>
                  <a:cubicBezTo>
                    <a:pt x="1463" y="6857"/>
                    <a:pt x="1789" y="5426"/>
                    <a:pt x="2179" y="4385"/>
                  </a:cubicBezTo>
                  <a:cubicBezTo>
                    <a:pt x="2667" y="3117"/>
                    <a:pt x="3317" y="1783"/>
                    <a:pt x="3545" y="418"/>
                  </a:cubicBezTo>
                  <a:cubicBezTo>
                    <a:pt x="3609" y="181"/>
                    <a:pt x="3403" y="1"/>
                    <a:pt x="320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165;p17">
              <a:extLst>
                <a:ext uri="{FF2B5EF4-FFF2-40B4-BE49-F238E27FC236}">
                  <a16:creationId xmlns:a16="http://schemas.microsoft.com/office/drawing/2014/main" id="{660E88C0-FA2C-467E-85D5-174F4F68624F}"/>
                </a:ext>
              </a:extLst>
            </p:cNvPr>
            <p:cNvSpPr/>
            <p:nvPr/>
          </p:nvSpPr>
          <p:spPr>
            <a:xfrm>
              <a:off x="520642" y="3957127"/>
              <a:ext cx="1267107" cy="285357"/>
            </a:xfrm>
            <a:custGeom>
              <a:avLst/>
              <a:gdLst/>
              <a:ahLst/>
              <a:cxnLst/>
              <a:rect l="l" t="t" r="r" b="b"/>
              <a:pathLst>
                <a:path w="58778" h="13237" extrusionOk="0">
                  <a:moveTo>
                    <a:pt x="35735" y="1"/>
                  </a:moveTo>
                  <a:cubicBezTo>
                    <a:pt x="27398" y="1"/>
                    <a:pt x="19471" y="2482"/>
                    <a:pt x="11830" y="5725"/>
                  </a:cubicBezTo>
                  <a:cubicBezTo>
                    <a:pt x="7732" y="7449"/>
                    <a:pt x="3765" y="9465"/>
                    <a:pt x="383" y="12424"/>
                  </a:cubicBezTo>
                  <a:cubicBezTo>
                    <a:pt x="0" y="12730"/>
                    <a:pt x="358" y="13237"/>
                    <a:pt x="750" y="13237"/>
                  </a:cubicBezTo>
                  <a:cubicBezTo>
                    <a:pt x="857" y="13237"/>
                    <a:pt x="968" y="13198"/>
                    <a:pt x="1066" y="13107"/>
                  </a:cubicBezTo>
                  <a:cubicBezTo>
                    <a:pt x="3928" y="10636"/>
                    <a:pt x="7342" y="8880"/>
                    <a:pt x="10789" y="7384"/>
                  </a:cubicBezTo>
                  <a:cubicBezTo>
                    <a:pt x="14431" y="5790"/>
                    <a:pt x="18139" y="4392"/>
                    <a:pt x="21943" y="3254"/>
                  </a:cubicBezTo>
                  <a:cubicBezTo>
                    <a:pt x="26628" y="1848"/>
                    <a:pt x="31333" y="1220"/>
                    <a:pt x="36067" y="1220"/>
                  </a:cubicBezTo>
                  <a:cubicBezTo>
                    <a:pt x="39549" y="1220"/>
                    <a:pt x="43046" y="1560"/>
                    <a:pt x="46561" y="2181"/>
                  </a:cubicBezTo>
                  <a:cubicBezTo>
                    <a:pt x="50593" y="2896"/>
                    <a:pt x="54528" y="3872"/>
                    <a:pt x="58138" y="5855"/>
                  </a:cubicBezTo>
                  <a:cubicBezTo>
                    <a:pt x="58181" y="5879"/>
                    <a:pt x="58225" y="5890"/>
                    <a:pt x="58270" y="5890"/>
                  </a:cubicBezTo>
                  <a:cubicBezTo>
                    <a:pt x="58530" y="5890"/>
                    <a:pt x="58778" y="5529"/>
                    <a:pt x="58528" y="5335"/>
                  </a:cubicBezTo>
                  <a:lnTo>
                    <a:pt x="58528" y="5335"/>
                  </a:lnTo>
                  <a:lnTo>
                    <a:pt x="58528" y="5367"/>
                  </a:lnTo>
                  <a:cubicBezTo>
                    <a:pt x="55764" y="3156"/>
                    <a:pt x="52187" y="2148"/>
                    <a:pt x="48772" y="1465"/>
                  </a:cubicBezTo>
                  <a:cubicBezTo>
                    <a:pt x="44610" y="555"/>
                    <a:pt x="40350" y="67"/>
                    <a:pt x="36057" y="2"/>
                  </a:cubicBezTo>
                  <a:cubicBezTo>
                    <a:pt x="35949" y="1"/>
                    <a:pt x="35842" y="1"/>
                    <a:pt x="3573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166;p17">
              <a:extLst>
                <a:ext uri="{FF2B5EF4-FFF2-40B4-BE49-F238E27FC236}">
                  <a16:creationId xmlns:a16="http://schemas.microsoft.com/office/drawing/2014/main" id="{D2E0FA60-9071-4500-BE08-D0AC399EDFDC}"/>
                </a:ext>
              </a:extLst>
            </p:cNvPr>
            <p:cNvSpPr/>
            <p:nvPr/>
          </p:nvSpPr>
          <p:spPr>
            <a:xfrm>
              <a:off x="1780937" y="3873592"/>
              <a:ext cx="114298" cy="257612"/>
            </a:xfrm>
            <a:custGeom>
              <a:avLst/>
              <a:gdLst/>
              <a:ahLst/>
              <a:cxnLst/>
              <a:rect l="l" t="t" r="r" b="b"/>
              <a:pathLst>
                <a:path w="5302" h="11950" extrusionOk="0">
                  <a:moveTo>
                    <a:pt x="2777" y="0"/>
                  </a:moveTo>
                  <a:cubicBezTo>
                    <a:pt x="2071" y="0"/>
                    <a:pt x="1383" y="780"/>
                    <a:pt x="1042" y="1340"/>
                  </a:cubicBezTo>
                  <a:cubicBezTo>
                    <a:pt x="294" y="2608"/>
                    <a:pt x="1" y="4137"/>
                    <a:pt x="261" y="5600"/>
                  </a:cubicBezTo>
                  <a:cubicBezTo>
                    <a:pt x="276" y="5705"/>
                    <a:pt x="353" y="5748"/>
                    <a:pt x="438" y="5748"/>
                  </a:cubicBezTo>
                  <a:cubicBezTo>
                    <a:pt x="537" y="5748"/>
                    <a:pt x="649" y="5688"/>
                    <a:pt x="684" y="5600"/>
                  </a:cubicBezTo>
                  <a:cubicBezTo>
                    <a:pt x="1009" y="4657"/>
                    <a:pt x="1042" y="3649"/>
                    <a:pt x="1399" y="2706"/>
                  </a:cubicBezTo>
                  <a:cubicBezTo>
                    <a:pt x="1497" y="2381"/>
                    <a:pt x="1659" y="2088"/>
                    <a:pt x="1822" y="1828"/>
                  </a:cubicBezTo>
                  <a:cubicBezTo>
                    <a:pt x="1963" y="1602"/>
                    <a:pt x="2398" y="1108"/>
                    <a:pt x="2744" y="1108"/>
                  </a:cubicBezTo>
                  <a:cubicBezTo>
                    <a:pt x="2797" y="1108"/>
                    <a:pt x="2848" y="1119"/>
                    <a:pt x="2895" y="1145"/>
                  </a:cubicBezTo>
                  <a:cubicBezTo>
                    <a:pt x="3253" y="1373"/>
                    <a:pt x="3513" y="3064"/>
                    <a:pt x="3578" y="3389"/>
                  </a:cubicBezTo>
                  <a:cubicBezTo>
                    <a:pt x="4229" y="6023"/>
                    <a:pt x="4391" y="8787"/>
                    <a:pt x="4033" y="11486"/>
                  </a:cubicBezTo>
                  <a:cubicBezTo>
                    <a:pt x="4001" y="11795"/>
                    <a:pt x="4229" y="11950"/>
                    <a:pt x="4477" y="11950"/>
                  </a:cubicBezTo>
                  <a:cubicBezTo>
                    <a:pt x="4724" y="11950"/>
                    <a:pt x="4993" y="11795"/>
                    <a:pt x="5042" y="11486"/>
                  </a:cubicBezTo>
                  <a:cubicBezTo>
                    <a:pt x="5302" y="9405"/>
                    <a:pt x="5302" y="7291"/>
                    <a:pt x="5009" y="5210"/>
                  </a:cubicBezTo>
                  <a:cubicBezTo>
                    <a:pt x="4846" y="4267"/>
                    <a:pt x="4651" y="3356"/>
                    <a:pt x="4391" y="2446"/>
                  </a:cubicBezTo>
                  <a:cubicBezTo>
                    <a:pt x="4196" y="1796"/>
                    <a:pt x="4001" y="787"/>
                    <a:pt x="3481" y="300"/>
                  </a:cubicBezTo>
                  <a:cubicBezTo>
                    <a:pt x="3252" y="88"/>
                    <a:pt x="3014" y="0"/>
                    <a:pt x="27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167;p17">
              <a:extLst>
                <a:ext uri="{FF2B5EF4-FFF2-40B4-BE49-F238E27FC236}">
                  <a16:creationId xmlns:a16="http://schemas.microsoft.com/office/drawing/2014/main" id="{D775F571-2DA8-409B-A7B0-CC0D3B60C296}"/>
                </a:ext>
              </a:extLst>
            </p:cNvPr>
            <p:cNvSpPr/>
            <p:nvPr/>
          </p:nvSpPr>
          <p:spPr>
            <a:xfrm>
              <a:off x="1603583" y="4063535"/>
              <a:ext cx="289819" cy="109491"/>
            </a:xfrm>
            <a:custGeom>
              <a:avLst/>
              <a:gdLst/>
              <a:ahLst/>
              <a:cxnLst/>
              <a:rect l="l" t="t" r="r" b="b"/>
              <a:pathLst>
                <a:path w="13444" h="5079" extrusionOk="0">
                  <a:moveTo>
                    <a:pt x="6645" y="0"/>
                  </a:moveTo>
                  <a:cubicBezTo>
                    <a:pt x="6621" y="0"/>
                    <a:pt x="6595" y="3"/>
                    <a:pt x="6569" y="9"/>
                  </a:cubicBezTo>
                  <a:cubicBezTo>
                    <a:pt x="5431" y="301"/>
                    <a:pt x="1" y="3098"/>
                    <a:pt x="2342" y="4561"/>
                  </a:cubicBezTo>
                  <a:cubicBezTo>
                    <a:pt x="2993" y="4955"/>
                    <a:pt x="3869" y="5079"/>
                    <a:pt x="4747" y="5079"/>
                  </a:cubicBezTo>
                  <a:cubicBezTo>
                    <a:pt x="5537" y="5079"/>
                    <a:pt x="6329" y="4979"/>
                    <a:pt x="6960" y="4887"/>
                  </a:cubicBezTo>
                  <a:cubicBezTo>
                    <a:pt x="9008" y="4529"/>
                    <a:pt x="11025" y="3911"/>
                    <a:pt x="12943" y="3098"/>
                  </a:cubicBezTo>
                  <a:cubicBezTo>
                    <a:pt x="13443" y="2892"/>
                    <a:pt x="13305" y="2128"/>
                    <a:pt x="12841" y="2128"/>
                  </a:cubicBezTo>
                  <a:cubicBezTo>
                    <a:pt x="12792" y="2128"/>
                    <a:pt x="12739" y="2136"/>
                    <a:pt x="12683" y="2155"/>
                  </a:cubicBezTo>
                  <a:cubicBezTo>
                    <a:pt x="10220" y="3019"/>
                    <a:pt x="7694" y="3977"/>
                    <a:pt x="5074" y="3977"/>
                  </a:cubicBezTo>
                  <a:cubicBezTo>
                    <a:pt x="5030" y="3977"/>
                    <a:pt x="4987" y="3977"/>
                    <a:pt x="4944" y="3976"/>
                  </a:cubicBezTo>
                  <a:cubicBezTo>
                    <a:pt x="4878" y="3976"/>
                    <a:pt x="4760" y="3979"/>
                    <a:pt x="4612" y="3979"/>
                  </a:cubicBezTo>
                  <a:cubicBezTo>
                    <a:pt x="4019" y="3979"/>
                    <a:pt x="2947" y="3937"/>
                    <a:pt x="2895" y="3521"/>
                  </a:cubicBezTo>
                  <a:cubicBezTo>
                    <a:pt x="2895" y="3326"/>
                    <a:pt x="4293" y="2350"/>
                    <a:pt x="4423" y="2253"/>
                  </a:cubicBezTo>
                  <a:cubicBezTo>
                    <a:pt x="5236" y="1635"/>
                    <a:pt x="6082" y="1147"/>
                    <a:pt x="6862" y="464"/>
                  </a:cubicBezTo>
                  <a:cubicBezTo>
                    <a:pt x="7040" y="286"/>
                    <a:pt x="6894" y="0"/>
                    <a:pt x="664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168;p17">
              <a:extLst>
                <a:ext uri="{FF2B5EF4-FFF2-40B4-BE49-F238E27FC236}">
                  <a16:creationId xmlns:a16="http://schemas.microsoft.com/office/drawing/2014/main" id="{97CC0B99-7634-4D9D-96A3-6AD1A7F081FF}"/>
                </a:ext>
              </a:extLst>
            </p:cNvPr>
            <p:cNvSpPr/>
            <p:nvPr/>
          </p:nvSpPr>
          <p:spPr>
            <a:xfrm>
              <a:off x="583611" y="3897392"/>
              <a:ext cx="301740" cy="144090"/>
            </a:xfrm>
            <a:custGeom>
              <a:avLst/>
              <a:gdLst/>
              <a:ahLst/>
              <a:cxnLst/>
              <a:rect l="l" t="t" r="r" b="b"/>
              <a:pathLst>
                <a:path w="13997" h="6684" extrusionOk="0">
                  <a:moveTo>
                    <a:pt x="13779" y="0"/>
                  </a:moveTo>
                  <a:cubicBezTo>
                    <a:pt x="13761" y="0"/>
                    <a:pt x="13742" y="3"/>
                    <a:pt x="13722" y="9"/>
                  </a:cubicBezTo>
                  <a:cubicBezTo>
                    <a:pt x="8844" y="757"/>
                    <a:pt x="4096" y="3391"/>
                    <a:pt x="161" y="6285"/>
                  </a:cubicBezTo>
                  <a:cubicBezTo>
                    <a:pt x="1" y="6419"/>
                    <a:pt x="104" y="6684"/>
                    <a:pt x="272" y="6684"/>
                  </a:cubicBezTo>
                  <a:cubicBezTo>
                    <a:pt x="309" y="6684"/>
                    <a:pt x="348" y="6672"/>
                    <a:pt x="389" y="6643"/>
                  </a:cubicBezTo>
                  <a:cubicBezTo>
                    <a:pt x="2372" y="5309"/>
                    <a:pt x="4486" y="4106"/>
                    <a:pt x="6698" y="3098"/>
                  </a:cubicBezTo>
                  <a:cubicBezTo>
                    <a:pt x="9006" y="1992"/>
                    <a:pt x="11445" y="1277"/>
                    <a:pt x="13819" y="366"/>
                  </a:cubicBezTo>
                  <a:cubicBezTo>
                    <a:pt x="13997" y="278"/>
                    <a:pt x="13959" y="0"/>
                    <a:pt x="137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169;p17">
              <a:extLst>
                <a:ext uri="{FF2B5EF4-FFF2-40B4-BE49-F238E27FC236}">
                  <a16:creationId xmlns:a16="http://schemas.microsoft.com/office/drawing/2014/main" id="{5F638129-83E8-4102-A7AB-A7E7D0C2B824}"/>
                </a:ext>
              </a:extLst>
            </p:cNvPr>
            <p:cNvSpPr/>
            <p:nvPr/>
          </p:nvSpPr>
          <p:spPr>
            <a:xfrm>
              <a:off x="684113" y="3946370"/>
              <a:ext cx="150514" cy="67173"/>
            </a:xfrm>
            <a:custGeom>
              <a:avLst/>
              <a:gdLst/>
              <a:ahLst/>
              <a:cxnLst/>
              <a:rect l="l" t="t" r="r" b="b"/>
              <a:pathLst>
                <a:path w="6982" h="3116" extrusionOk="0">
                  <a:moveTo>
                    <a:pt x="6639" y="0"/>
                  </a:moveTo>
                  <a:cubicBezTo>
                    <a:pt x="6613" y="0"/>
                    <a:pt x="6585" y="4"/>
                    <a:pt x="6556" y="13"/>
                  </a:cubicBezTo>
                  <a:cubicBezTo>
                    <a:pt x="4214" y="436"/>
                    <a:pt x="2003" y="1444"/>
                    <a:pt x="84" y="2875"/>
                  </a:cubicBezTo>
                  <a:cubicBezTo>
                    <a:pt x="0" y="2959"/>
                    <a:pt x="61" y="3115"/>
                    <a:pt x="184" y="3115"/>
                  </a:cubicBezTo>
                  <a:cubicBezTo>
                    <a:pt x="203" y="3115"/>
                    <a:pt x="224" y="3111"/>
                    <a:pt x="247" y="3102"/>
                  </a:cubicBezTo>
                  <a:cubicBezTo>
                    <a:pt x="1320" y="2680"/>
                    <a:pt x="2328" y="2094"/>
                    <a:pt x="3401" y="1671"/>
                  </a:cubicBezTo>
                  <a:cubicBezTo>
                    <a:pt x="4474" y="1249"/>
                    <a:pt x="5613" y="956"/>
                    <a:pt x="6686" y="501"/>
                  </a:cubicBezTo>
                  <a:cubicBezTo>
                    <a:pt x="6982" y="412"/>
                    <a:pt x="6901" y="0"/>
                    <a:pt x="663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TextBox 459">
            <a:extLst>
              <a:ext uri="{FF2B5EF4-FFF2-40B4-BE49-F238E27FC236}">
                <a16:creationId xmlns:a16="http://schemas.microsoft.com/office/drawing/2014/main" id="{77F00D7C-3780-49D2-B7FE-80C86E3EB4F7}"/>
              </a:ext>
            </a:extLst>
          </p:cNvPr>
          <p:cNvSpPr txBox="1"/>
          <p:nvPr/>
        </p:nvSpPr>
        <p:spPr>
          <a:xfrm>
            <a:off x="1832893" y="1403516"/>
            <a:ext cx="8132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ED3C3C">
                    <a:lumMod val="50000"/>
                  </a:srgbClr>
                </a:solidFill>
                <a:latin typeface="+mj-lt"/>
                <a:cs typeface="Arial"/>
                <a:sym typeface="Arial"/>
              </a:rPr>
              <a:t>*</a:t>
            </a:r>
            <a:r>
              <a:rPr lang="vi-VN" sz="4267" kern="0" dirty="0">
                <a:solidFill>
                  <a:srgbClr val="ED3C3C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CÁC HOẠT ĐỘNG CHÍNH</a:t>
            </a:r>
            <a:endParaRPr lang="vi-VN" sz="32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68" name="Google Shape;2144;p43">
            <a:extLst>
              <a:ext uri="{FF2B5EF4-FFF2-40B4-BE49-F238E27FC236}">
                <a16:creationId xmlns:a16="http://schemas.microsoft.com/office/drawing/2014/main" id="{A5D7B437-7A0A-4956-A28E-EF1C144FAB14}"/>
              </a:ext>
            </a:extLst>
          </p:cNvPr>
          <p:cNvSpPr/>
          <p:nvPr/>
        </p:nvSpPr>
        <p:spPr>
          <a:xfrm>
            <a:off x="2422262" y="2209875"/>
            <a:ext cx="8132195" cy="1304318"/>
          </a:xfrm>
          <a:custGeom>
            <a:avLst/>
            <a:gdLst/>
            <a:ahLst/>
            <a:cxnLst/>
            <a:rect l="l" t="t" r="r" b="b"/>
            <a:pathLst>
              <a:path w="56508" h="75984" fill="none" extrusionOk="0">
                <a:moveTo>
                  <a:pt x="1609" y="1469"/>
                </a:moveTo>
                <a:cubicBezTo>
                  <a:pt x="385" y="2448"/>
                  <a:pt x="735" y="11714"/>
                  <a:pt x="560" y="20875"/>
                </a:cubicBezTo>
                <a:cubicBezTo>
                  <a:pt x="420" y="30037"/>
                  <a:pt x="420" y="51961"/>
                  <a:pt x="560" y="56262"/>
                </a:cubicBezTo>
                <a:cubicBezTo>
                  <a:pt x="735" y="60563"/>
                  <a:pt x="1" y="73011"/>
                  <a:pt x="1050" y="74445"/>
                </a:cubicBezTo>
                <a:cubicBezTo>
                  <a:pt x="2099" y="75878"/>
                  <a:pt x="14127" y="75703"/>
                  <a:pt x="17100" y="75703"/>
                </a:cubicBezTo>
                <a:cubicBezTo>
                  <a:pt x="20072" y="75703"/>
                  <a:pt x="30877" y="75878"/>
                  <a:pt x="34093" y="75494"/>
                </a:cubicBezTo>
                <a:cubicBezTo>
                  <a:pt x="37310" y="75144"/>
                  <a:pt x="54339" y="75983"/>
                  <a:pt x="55214" y="74550"/>
                </a:cubicBezTo>
                <a:cubicBezTo>
                  <a:pt x="56123" y="73116"/>
                  <a:pt x="55948" y="60213"/>
                  <a:pt x="55913" y="52870"/>
                </a:cubicBezTo>
                <a:cubicBezTo>
                  <a:pt x="55878" y="43149"/>
                  <a:pt x="56263" y="29687"/>
                  <a:pt x="56402" y="22869"/>
                </a:cubicBezTo>
                <a:cubicBezTo>
                  <a:pt x="56507" y="16015"/>
                  <a:pt x="56228" y="2343"/>
                  <a:pt x="55493" y="1434"/>
                </a:cubicBezTo>
                <a:cubicBezTo>
                  <a:pt x="54724" y="525"/>
                  <a:pt x="35282" y="1084"/>
                  <a:pt x="29967" y="1434"/>
                </a:cubicBezTo>
                <a:cubicBezTo>
                  <a:pt x="24687" y="1784"/>
                  <a:pt x="3392" y="0"/>
                  <a:pt x="1609" y="1469"/>
                </a:cubicBezTo>
                <a:close/>
              </a:path>
            </a:pathLst>
          </a:custGeom>
          <a:solidFill>
            <a:srgbClr val="92D050"/>
          </a:solidFill>
          <a:ln w="21850" cap="rnd" cmpd="sng">
            <a:solidFill>
              <a:srgbClr val="020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667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" name="Google Shape;2145;p43">
            <a:extLst>
              <a:ext uri="{FF2B5EF4-FFF2-40B4-BE49-F238E27FC236}">
                <a16:creationId xmlns:a16="http://schemas.microsoft.com/office/drawing/2014/main" id="{4DA54E9B-A904-4B1E-846B-160C0EDBDA2E}"/>
              </a:ext>
            </a:extLst>
          </p:cNvPr>
          <p:cNvSpPr txBox="1"/>
          <p:nvPr/>
        </p:nvSpPr>
        <p:spPr>
          <a:xfrm>
            <a:off x="2530611" y="2257695"/>
            <a:ext cx="7915495" cy="12172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667" kern="0" dirty="0">
              <a:solidFill>
                <a:srgbClr val="541515">
                  <a:lumMod val="5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79030" y="2538868"/>
            <a:ext cx="6666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Hoạt</a:t>
            </a:r>
            <a:r>
              <a:rPr lang="en-US" sz="36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động</a:t>
            </a:r>
            <a:r>
              <a:rPr lang="en-US" sz="36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1:Tìm </a:t>
            </a:r>
            <a:r>
              <a:rPr lang="en-US" sz="36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hiểu</a:t>
            </a:r>
            <a:r>
              <a:rPr lang="en-US" sz="36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thông</a:t>
            </a:r>
            <a:r>
              <a:rPr lang="en-US" sz="3600" kern="0" dirty="0">
                <a:solidFill>
                  <a:srgbClr val="541515">
                    <a:lumMod val="50000"/>
                  </a:srgbClr>
                </a:solidFill>
                <a:ea typeface="Cambria" panose="02040503050406030204" pitchFamily="18" charset="0"/>
                <a:cs typeface="Arrus-Black" panose="02020500000000000000" pitchFamily="18" charset="0"/>
                <a:sym typeface="Arial"/>
              </a:rPr>
              <a:t> tin</a:t>
            </a:r>
            <a:endParaRPr lang="vi-VN" sz="3600" kern="0" dirty="0">
              <a:solidFill>
                <a:srgbClr val="541515">
                  <a:lumMod val="50000"/>
                </a:srgbClr>
              </a:solidFill>
              <a:ea typeface="Cambria" panose="02040503050406030204" pitchFamily="18" charset="0"/>
              <a:cs typeface="Arrus-Black" panose="02020500000000000000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10839" y="4896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altLang="en-US" sz="2800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đức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:            </a:t>
            </a:r>
            <a:b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EM YÊU HÒA BÌNH (TIẾT 1)</a:t>
            </a:r>
          </a:p>
        </p:txBody>
      </p:sp>
    </p:spTree>
    <p:extLst>
      <p:ext uri="{BB962C8B-B14F-4D97-AF65-F5344CB8AC3E}">
        <p14:creationId xmlns:p14="http://schemas.microsoft.com/office/powerpoint/2010/main" val="9578277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 animBg="1"/>
      <p:bldP spid="4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0" y="1443776"/>
            <a:ext cx="782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7030A0"/>
                </a:solidFill>
                <a:latin typeface="Arial" charset="0"/>
              </a:rPr>
              <a:t>Quan</a:t>
            </a:r>
            <a:r>
              <a:rPr lang="en-US" alt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Arial" charset="0"/>
              </a:rPr>
              <a:t>sát</a:t>
            </a:r>
            <a:r>
              <a:rPr lang="en-US" alt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Arial" charset="0"/>
              </a:rPr>
              <a:t>các</a:t>
            </a:r>
            <a:r>
              <a:rPr lang="en-US" alt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Arial" charset="0"/>
              </a:rPr>
              <a:t>hình</a:t>
            </a:r>
            <a:r>
              <a:rPr lang="en-US" alt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Arial" charset="0"/>
              </a:rPr>
              <a:t>ảnh</a:t>
            </a:r>
            <a:r>
              <a:rPr lang="en-US" alt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Arial" charset="0"/>
              </a:rPr>
              <a:t>sau</a:t>
            </a:r>
            <a:endParaRPr lang="en-US" altLang="en-US" b="1" dirty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4164"/>
            <a:ext cx="11589682" cy="513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0839" y="6417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altLang="en-US" sz="2800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itchFamily="18" charset="0"/>
              </a:rPr>
              <a:t>đức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:            </a:t>
            </a:r>
            <a:b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EM YÊU HÒA BÌNH (TIẾT 1)</a:t>
            </a:r>
          </a:p>
        </p:txBody>
      </p:sp>
    </p:spTree>
    <p:extLst>
      <p:ext uri="{BB962C8B-B14F-4D97-AF65-F5344CB8AC3E}">
        <p14:creationId xmlns:p14="http://schemas.microsoft.com/office/powerpoint/2010/main" val="356170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47617" y="1588717"/>
            <a:ext cx="82322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thông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tin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37,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thảo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luận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nhóm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4: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617" y="2361613"/>
            <a:ext cx="11618383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n-US" altLang="en-US" sz="3200" b="1" dirty="0">
                <a:solidFill>
                  <a:srgbClr val="000000"/>
                </a:solidFill>
              </a:rPr>
              <a:t>1. </a:t>
            </a:r>
            <a:r>
              <a:rPr lang="en-US" altLang="en-US" sz="3200" b="1" dirty="0" err="1">
                <a:solidFill>
                  <a:srgbClr val="000000"/>
                </a:solidFill>
              </a:rPr>
              <a:t>Em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nhận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xét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cuộc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sống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của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người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dân</a:t>
            </a:r>
            <a:r>
              <a:rPr lang="en-US" altLang="en-US" sz="3200" b="1" dirty="0">
                <a:solidFill>
                  <a:srgbClr val="000000"/>
                </a:solidFill>
              </a:rPr>
              <a:t>, </a:t>
            </a:r>
            <a:r>
              <a:rPr lang="en-US" altLang="en-US" sz="3200" b="1" u="sng" dirty="0" err="1">
                <a:solidFill>
                  <a:srgbClr val="000000"/>
                </a:solidFill>
              </a:rPr>
              <a:t>đặc</a:t>
            </a:r>
            <a:r>
              <a:rPr lang="en-US" altLang="en-US" sz="3200" b="1" u="sng" dirty="0">
                <a:solidFill>
                  <a:srgbClr val="00000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</a:rPr>
              <a:t>biệt</a:t>
            </a:r>
            <a:r>
              <a:rPr lang="en-US" altLang="en-US" sz="3200" b="1" u="sng" dirty="0">
                <a:solidFill>
                  <a:srgbClr val="00000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</a:rPr>
              <a:t>là</a:t>
            </a:r>
            <a:r>
              <a:rPr lang="en-US" altLang="en-US" sz="3200" b="1" u="sng" dirty="0">
                <a:solidFill>
                  <a:srgbClr val="00000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</a:rPr>
              <a:t>trẻ</a:t>
            </a:r>
            <a:r>
              <a:rPr lang="en-US" altLang="en-US" sz="3200" b="1" u="sng" dirty="0">
                <a:solidFill>
                  <a:srgbClr val="00000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</a:rPr>
              <a:t>em</a:t>
            </a:r>
            <a:r>
              <a:rPr lang="en-US" altLang="en-US" sz="3200" b="1" dirty="0">
                <a:solidFill>
                  <a:srgbClr val="000000"/>
                </a:solidFill>
              </a:rPr>
              <a:t>, ở </a:t>
            </a:r>
            <a:r>
              <a:rPr lang="en-US" altLang="en-US" sz="3200" b="1" dirty="0" err="1">
                <a:solidFill>
                  <a:srgbClr val="000000"/>
                </a:solidFill>
              </a:rPr>
              <a:t>các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vùng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chiến</a:t>
            </a:r>
            <a:r>
              <a:rPr lang="en-US" altLang="en-US" sz="3200" b="1" dirty="0">
                <a:solidFill>
                  <a:srgbClr val="000000"/>
                </a:solidFill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</a:rPr>
              <a:t>tranh</a:t>
            </a:r>
            <a:r>
              <a:rPr lang="en-US" altLang="en-US" sz="32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7617" y="3617934"/>
            <a:ext cx="10818283" cy="762000"/>
          </a:xfrm>
        </p:spPr>
        <p:txBody>
          <a:bodyPr>
            <a:normAutofit/>
          </a:bodyPr>
          <a:lstStyle/>
          <a:p>
            <a:pPr algn="just" eaLnBrk="1" hangingPunct="1">
              <a:buFont typeface="Arial" charset="0"/>
              <a:buNone/>
            </a:pPr>
            <a:r>
              <a:rPr lang="en-US" altLang="en-US" sz="3200" b="1" dirty="0">
                <a:latin typeface="Times New Roman" pitchFamily="18" charset="0"/>
              </a:rPr>
              <a:t>2. </a:t>
            </a:r>
            <a:r>
              <a:rPr lang="en-US" altLang="en-US" sz="3200" b="1" dirty="0" err="1">
                <a:latin typeface="Times New Roman" pitchFamily="18" charset="0"/>
              </a:rPr>
              <a:t>Chiến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tranh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u="sng" dirty="0" err="1">
                <a:latin typeface="Times New Roman" pitchFamily="18" charset="0"/>
              </a:rPr>
              <a:t>gây</a:t>
            </a:r>
            <a:r>
              <a:rPr lang="en-US" altLang="en-US" sz="3200" b="1" u="sng" dirty="0">
                <a:latin typeface="Times New Roman" pitchFamily="18" charset="0"/>
              </a:rPr>
              <a:t> </a:t>
            </a:r>
            <a:r>
              <a:rPr lang="en-US" altLang="en-US" sz="3200" b="1" u="sng" dirty="0" err="1">
                <a:latin typeface="Times New Roman" pitchFamily="18" charset="0"/>
              </a:rPr>
              <a:t>ra</a:t>
            </a:r>
            <a:r>
              <a:rPr lang="en-US" altLang="en-US" sz="3200" b="1" u="sng" dirty="0">
                <a:latin typeface="Times New Roman" pitchFamily="18" charset="0"/>
              </a:rPr>
              <a:t> </a:t>
            </a:r>
            <a:r>
              <a:rPr lang="en-US" altLang="en-US" sz="3200" b="1" u="sng" dirty="0" err="1">
                <a:latin typeface="Times New Roman" pitchFamily="18" charset="0"/>
              </a:rPr>
              <a:t>những</a:t>
            </a:r>
            <a:r>
              <a:rPr lang="en-US" altLang="en-US" sz="3200" b="1" u="sng" dirty="0">
                <a:latin typeface="Times New Roman" pitchFamily="18" charset="0"/>
              </a:rPr>
              <a:t> </a:t>
            </a:r>
            <a:r>
              <a:rPr lang="en-US" altLang="en-US" sz="3200" b="1" u="sng" dirty="0" err="1">
                <a:latin typeface="Times New Roman" pitchFamily="18" charset="0"/>
              </a:rPr>
              <a:t>hậu</a:t>
            </a:r>
            <a:r>
              <a:rPr lang="en-US" altLang="en-US" sz="3200" b="1" u="sng" dirty="0">
                <a:latin typeface="Times New Roman" pitchFamily="18" charset="0"/>
              </a:rPr>
              <a:t> </a:t>
            </a:r>
            <a:r>
              <a:rPr lang="en-US" altLang="en-US" sz="3200" b="1" u="sng" dirty="0" err="1">
                <a:latin typeface="Times New Roman" pitchFamily="18" charset="0"/>
              </a:rPr>
              <a:t>quả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gì</a:t>
            </a:r>
            <a:r>
              <a:rPr lang="en-US" altLang="en-US" sz="3200" b="1" dirty="0">
                <a:latin typeface="Times New Roman" pitchFamily="18" charset="0"/>
              </a:rPr>
              <a:t>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47616" y="4588700"/>
            <a:ext cx="10818283" cy="118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78" tIns="53789" rIns="107578" bIns="53789" numCol="1" anchor="t" anchorCtr="0" compatLnSpc="1">
            <a:prstTxWarp prst="textNoShape">
              <a:avLst/>
            </a:prstTxWarp>
          </a:bodyPr>
          <a:lstStyle>
            <a:lvl1pPr marL="402922" indent="-40292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3590" indent="-3351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</a:defRPr>
            </a:lvl2pPr>
            <a:lvl3pPr marL="1344258" indent="-26861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81487" indent="-26861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</a:defRPr>
            </a:lvl4pPr>
            <a:lvl5pPr marL="2419903" indent="-26861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5pPr>
            <a:lvl6pPr marL="2958434" indent="-268949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6pPr>
            <a:lvl7pPr marL="3496332" indent="-268949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7pPr>
            <a:lvl8pPr marL="4034230" indent="-268949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8pPr>
            <a:lvl9pPr marL="4572129" indent="-268949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9pPr>
          </a:lstStyle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altLang="en-US" sz="3200" b="1" dirty="0">
                <a:latin typeface="Times New Roman" pitchFamily="18" charset="0"/>
              </a:rPr>
              <a:t>3.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0839" y="4896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u="sng" dirty="0">
                <a:solidFill>
                  <a:srgbClr val="0000FF"/>
                </a:solidFill>
                <a:latin typeface="Times New Roman" pitchFamily="18" charset="0"/>
              </a:rPr>
              <a:t>Đạo đức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:            </a:t>
            </a:r>
            <a:b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EM YÊU HÒA BÌNH</a:t>
            </a:r>
          </a:p>
        </p:txBody>
      </p:sp>
    </p:spTree>
    <p:extLst>
      <p:ext uri="{BB962C8B-B14F-4D97-AF65-F5344CB8AC3E}">
        <p14:creationId xmlns:p14="http://schemas.microsoft.com/office/powerpoint/2010/main" val="261638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260351" y="73068"/>
            <a:ext cx="82322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thông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tin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37,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thảo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luận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charset="0"/>
              </a:rPr>
              <a:t>nhóm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 4: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755282"/>
            <a:ext cx="11887200" cy="2967037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1990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2000,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300 000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i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en-US" b="1" i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b="1" i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b="1" i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b="1" i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(23/5/2002 – 29/5/2002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2503" y="3257550"/>
            <a:ext cx="1183979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Cuộc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tranh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xâm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lược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do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đế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quốc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Mĩ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tiến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hành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gần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triệu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chết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, 4,4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triệu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tàn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tật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, 2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triệu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độc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da cam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đang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di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chứng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;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nhiều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phố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làng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mạc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sá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, di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tích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lịch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văn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hóa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,...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phá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Times New Roman" pitchFamily="18" charset="0"/>
              </a:rPr>
              <a:t>hủy</a:t>
            </a:r>
            <a:r>
              <a:rPr lang="en-US" altLang="en-US" sz="2800" b="1" dirty="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0352" y="5257800"/>
            <a:ext cx="118397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3.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tộc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chuộng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hòa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luôn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cánh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cùng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tiến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bộ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giới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bảo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vệ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hòa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chống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308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  <p:bldP spid="9" grpId="0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1136</Words>
  <Application>Microsoft Office PowerPoint</Application>
  <PresentationFormat>Widescreen</PresentationFormat>
  <Paragraphs>100</Paragraphs>
  <Slides>37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.VnTime</vt:lpstr>
      <vt:lpstr>Arial</vt:lpstr>
      <vt:lpstr>Arrus-Black</vt:lpstr>
      <vt:lpstr>Calibri</vt:lpstr>
      <vt:lpstr>Calibri Light</vt:lpstr>
      <vt:lpstr>Cambria</vt:lpstr>
      <vt:lpstr>Tahoma</vt:lpstr>
      <vt:lpstr>Times New Roman</vt:lpstr>
      <vt:lpstr>Wingdings</vt:lpstr>
      <vt:lpstr>Office Theme</vt:lpstr>
      <vt:lpstr>3_Office Theme</vt:lpstr>
      <vt:lpstr>4_Office Theme</vt:lpstr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Biểu tình, xếp chữ để ủng hộ một thế giới hoà bình, không có chiến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Trại hè giao lưu thiếu nhi quốc tế Việt – Lào – Campuchia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Huyền Trang TH -THCS -THPT Lê Quý Đôn - Quyết Thắng</dc:creator>
  <cp:lastModifiedBy>NHATMINH</cp:lastModifiedBy>
  <cp:revision>183</cp:revision>
  <dcterms:created xsi:type="dcterms:W3CDTF">2020-04-23T14:27:44Z</dcterms:created>
  <dcterms:modified xsi:type="dcterms:W3CDTF">2024-05-30T16:53:39Z</dcterms:modified>
</cp:coreProperties>
</file>