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2" r:id="rId6"/>
    <p:sldId id="264" r:id="rId7"/>
    <p:sldId id="260" r:id="rId8"/>
    <p:sldId id="265" r:id="rId9"/>
    <p:sldId id="261" r:id="rId10"/>
    <p:sldId id="26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9AFD340-BF8E-C5B3-D5F9-B55F468EA9E3}"/>
              </a:ext>
            </a:extLst>
          </p:cNvPr>
          <p:cNvSpPr/>
          <p:nvPr/>
        </p:nvSpPr>
        <p:spPr>
          <a:xfrm>
            <a:off x="4196514" y="222074"/>
            <a:ext cx="6742466" cy="6480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PHÒNG GIÁO DỤC &amp; ĐÀO TẠO HUYỆN AN LÃO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B1B52A-6EA5-0E41-85E0-180A0EBE744D}"/>
              </a:ext>
            </a:extLst>
          </p:cNvPr>
          <p:cNvSpPr/>
          <p:nvPr/>
        </p:nvSpPr>
        <p:spPr>
          <a:xfrm>
            <a:off x="5218600" y="1080857"/>
            <a:ext cx="5317472" cy="536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TRƯỜNG TIỂU HỌC QUỐC TUẤN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65A35-73DA-3C62-7578-B145FFBDF467}"/>
              </a:ext>
            </a:extLst>
          </p:cNvPr>
          <p:cNvSpPr/>
          <p:nvPr/>
        </p:nvSpPr>
        <p:spPr>
          <a:xfrm>
            <a:off x="636492" y="253983"/>
            <a:ext cx="2984340" cy="563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TỰ NHIÊN XÃ HỘI LỚP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1E6EAD-52D1-73B1-3299-F205D4BF0822}"/>
              </a:ext>
            </a:extLst>
          </p:cNvPr>
          <p:cNvSpPr/>
          <p:nvPr/>
        </p:nvSpPr>
        <p:spPr>
          <a:xfrm>
            <a:off x="313900" y="4218507"/>
            <a:ext cx="4409380" cy="1044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CHỦ ĐỀ 4: THỰC VẬT VÀ ĐỘNG VẬT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D1C96-6C47-0B53-479C-17E4EC7DFE94}"/>
              </a:ext>
            </a:extLst>
          </p:cNvPr>
          <p:cNvSpPr/>
          <p:nvPr/>
        </p:nvSpPr>
        <p:spPr>
          <a:xfrm>
            <a:off x="313900" y="5609230"/>
            <a:ext cx="5782100" cy="1071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BÀI 16: THỰC VẬT SỐNG Ở ĐÂU?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E1716-6EB2-4BB2-A3D6-8173BAE5D2D3}"/>
              </a:ext>
            </a:extLst>
          </p:cNvPr>
          <p:cNvSpPr/>
          <p:nvPr/>
        </p:nvSpPr>
        <p:spPr>
          <a:xfrm>
            <a:off x="8707272" y="6141492"/>
            <a:ext cx="3275461" cy="7165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GIÁO VIÊN :PHẠM THỊ BÌNH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Kể tên và nơi sống của các cây mà em biết.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5380383" y="19878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hát nào</a:t>
            </a:r>
          </a:p>
        </p:txBody>
      </p:sp>
      <p:pic>
        <p:nvPicPr>
          <p:cNvPr id="3" name="5190763832477498697">
            <a:hlinkClick r:id="" action="ppaction://media"/>
            <a:extLst>
              <a:ext uri="{FF2B5EF4-FFF2-40B4-BE49-F238E27FC236}">
                <a16:creationId xmlns:a16="http://schemas.microsoft.com/office/drawing/2014/main" id="{873DBD90-4E03-4B13-B14E-2DF282B13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18547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321</Words>
  <Application>Microsoft Office PowerPoint</Application>
  <PresentationFormat>Widescreen</PresentationFormat>
  <Paragraphs>44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MV Boli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20</cp:revision>
  <dcterms:created xsi:type="dcterms:W3CDTF">2021-06-02T02:35:09Z</dcterms:created>
  <dcterms:modified xsi:type="dcterms:W3CDTF">2024-05-26T07:48:52Z</dcterms:modified>
</cp:coreProperties>
</file>