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1" r:id="rId5"/>
    <p:sldId id="260" r:id="rId6"/>
    <p:sldId id="273" r:id="rId7"/>
    <p:sldId id="261" r:id="rId8"/>
    <p:sldId id="26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3367F1-2330-3104-F6D0-CE2E08B9D071}"/>
              </a:ext>
            </a:extLst>
          </p:cNvPr>
          <p:cNvSpPr/>
          <p:nvPr/>
        </p:nvSpPr>
        <p:spPr>
          <a:xfrm>
            <a:off x="4550842" y="222074"/>
            <a:ext cx="5971582" cy="6567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PHÒNG GIÁO DỤC &amp; ĐÀO TẠO HUYỆN AN LÃO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8F04FC-E7F3-B001-D3B0-E6EAA843AD83}"/>
              </a:ext>
            </a:extLst>
          </p:cNvPr>
          <p:cNvSpPr/>
          <p:nvPr/>
        </p:nvSpPr>
        <p:spPr>
          <a:xfrm>
            <a:off x="4865511" y="1055087"/>
            <a:ext cx="5172822" cy="56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 TIỂU HỌC QUỐC TUẤN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52DED-9FBF-E5B9-0919-B64843FF252A}"/>
              </a:ext>
            </a:extLst>
          </p:cNvPr>
          <p:cNvSpPr/>
          <p:nvPr/>
        </p:nvSpPr>
        <p:spPr>
          <a:xfrm>
            <a:off x="1" y="333281"/>
            <a:ext cx="3203944" cy="9382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TỰ NHIÊN XÃ HỘI LỚP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FAAC9F-E6E9-2CC9-D76D-9D61A2D55ECD}"/>
              </a:ext>
            </a:extLst>
          </p:cNvPr>
          <p:cNvSpPr/>
          <p:nvPr/>
        </p:nvSpPr>
        <p:spPr>
          <a:xfrm>
            <a:off x="300251" y="4174660"/>
            <a:ext cx="4202566" cy="12298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Chủ</a:t>
            </a:r>
            <a:r>
              <a:rPr lang="en-US" sz="4400" dirty="0"/>
              <a:t> </a:t>
            </a:r>
            <a:r>
              <a:rPr lang="en-US" sz="4400" dirty="0" err="1"/>
              <a:t>đề</a:t>
            </a:r>
            <a:r>
              <a:rPr lang="en-US" sz="4400" dirty="0"/>
              <a:t> 4: </a:t>
            </a:r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5ACFF-E2F3-4AC0-4942-B6231C2ED735}"/>
              </a:ext>
            </a:extLst>
          </p:cNvPr>
          <p:cNvSpPr/>
          <p:nvPr/>
        </p:nvSpPr>
        <p:spPr>
          <a:xfrm>
            <a:off x="122831" y="5841242"/>
            <a:ext cx="6714698" cy="830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Bài</a:t>
            </a:r>
            <a:r>
              <a:rPr lang="en-US" sz="3600" dirty="0"/>
              <a:t> 17;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 ở </a:t>
            </a:r>
            <a:r>
              <a:rPr lang="en-US" sz="3600" dirty="0" err="1"/>
              <a:t>đâu</a:t>
            </a:r>
            <a:r>
              <a:rPr lang="en-US" sz="36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B62230-D8E0-74C0-B850-3D75A2D05002}"/>
              </a:ext>
            </a:extLst>
          </p:cNvPr>
          <p:cNvSpPr/>
          <p:nvPr/>
        </p:nvSpPr>
        <p:spPr>
          <a:xfrm>
            <a:off x="8694794" y="6168788"/>
            <a:ext cx="3374375" cy="6892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 VIÊN :PHẠM THỊ BÌNH</a:t>
            </a:r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425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30</cp:revision>
  <dcterms:created xsi:type="dcterms:W3CDTF">2021-06-02T02:35:09Z</dcterms:created>
  <dcterms:modified xsi:type="dcterms:W3CDTF">2024-05-26T09:50:40Z</dcterms:modified>
</cp:coreProperties>
</file>