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2" r:id="rId5"/>
    <p:sldId id="261" r:id="rId6"/>
    <p:sldId id="263" r:id="rId7"/>
    <p:sldId id="266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D9E8C-506B-4BD4-8474-E5B28D34D48B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91E7-B32F-46F0-99CD-7CF53DB3C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436F-C3B9-4F2F-AF7C-7D7A2545B6B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BF03-DEEA-47A9-82CD-DDFAF8D23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audio" Target="../media/audio1.wav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tham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gia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hôm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nay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362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  <a:r>
              <a:rPr lang="vi-VN" sz="2800" b="1" dirty="0">
                <a:solidFill>
                  <a:srgbClr val="FF3300"/>
                </a:solidFill>
              </a:rPr>
              <a:t> MAI THU HƯƠNG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  <a:r>
              <a:rPr lang="vi-VN" sz="2800" b="1" dirty="0">
                <a:solidFill>
                  <a:srgbClr val="FF3300"/>
                </a:solidFill>
              </a:rPr>
              <a:t> TH QUỐC TUẤN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b="1" kern="10" spc="-360" dirty="0">
              <a:ln w="2857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295400" y="2971800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429000" y="42672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2819400" y="2362200"/>
            <a:ext cx="1371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970" name="Picture 10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5103814"/>
            <a:ext cx="2209800" cy="1754187"/>
          </a:xfrm>
          <a:prstGeom prst="rect">
            <a:avLst/>
          </a:prstGeom>
          <a:noFill/>
        </p:spPr>
      </p:pic>
      <p:pic>
        <p:nvPicPr>
          <p:cNvPr id="168971" name="Picture 11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5103814"/>
            <a:ext cx="2209800" cy="1754187"/>
          </a:xfrm>
          <a:prstGeom prst="rect">
            <a:avLst/>
          </a:prstGeom>
          <a:noFill/>
        </p:spPr>
      </p:pic>
      <p:pic>
        <p:nvPicPr>
          <p:cNvPr id="168972" name="Picture 12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103814"/>
            <a:ext cx="2209800" cy="1754187"/>
          </a:xfrm>
          <a:prstGeom prst="rect">
            <a:avLst/>
          </a:prstGeom>
          <a:noFill/>
        </p:spPr>
      </p:pic>
      <p:pic>
        <p:nvPicPr>
          <p:cNvPr id="168973" name="Picture 13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5103814"/>
            <a:ext cx="2209800" cy="1754187"/>
          </a:xfrm>
          <a:prstGeom prst="rect">
            <a:avLst/>
          </a:prstGeom>
          <a:noFill/>
        </p:spPr>
      </p:pic>
      <p:pic>
        <p:nvPicPr>
          <p:cNvPr id="168974" name="Picture 14" descr="tulips_yellow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8200" y="5103814"/>
            <a:ext cx="2209800" cy="1754187"/>
          </a:xfrm>
          <a:prstGeom prst="rect">
            <a:avLst/>
          </a:prstGeom>
          <a:noFill/>
        </p:spPr>
      </p:pic>
      <p:pic>
        <p:nvPicPr>
          <p:cNvPr id="1029" name="Picture 5" descr="C:\Users\PC\Desktop\hình\ta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6"/>
          <p:cNvSpPr>
            <a:spLocks noChangeArrowheads="1" noChangeShapeType="1" noTextEdit="1"/>
          </p:cNvSpPr>
          <p:nvPr/>
        </p:nvSpPr>
        <p:spPr bwMode="auto">
          <a:xfrm>
            <a:off x="1524000" y="77490"/>
            <a:ext cx="1790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To¸n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:</a:t>
            </a:r>
          </a:p>
        </p:txBody>
      </p:sp>
      <p:pic>
        <p:nvPicPr>
          <p:cNvPr id="3" name="Picture 6" descr="C:\Users\PC\Desktop\hình\t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997"/>
            <a:ext cx="4038600" cy="923925"/>
          </a:xfrm>
          <a:prstGeom prst="rect">
            <a:avLst/>
          </a:prstGeom>
          <a:noFill/>
        </p:spPr>
      </p:pic>
      <p:pic>
        <p:nvPicPr>
          <p:cNvPr id="2050" name="Picture 2" descr="C:\Users\PC\Desktop\hình\t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07388"/>
            <a:ext cx="1600200" cy="592812"/>
          </a:xfrm>
          <a:prstGeom prst="rect">
            <a:avLst/>
          </a:prstGeom>
          <a:noFill/>
        </p:spPr>
      </p:pic>
      <p:pic>
        <p:nvPicPr>
          <p:cNvPr id="2052" name="Picture 4" descr="C:\Users\PC\Desktop\hình\ta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97621"/>
            <a:ext cx="3886200" cy="962025"/>
          </a:xfrm>
          <a:prstGeom prst="rect">
            <a:avLst/>
          </a:prstGeom>
          <a:noFill/>
        </p:spPr>
      </p:pic>
      <p:pic>
        <p:nvPicPr>
          <p:cNvPr id="2053" name="Picture 5" descr="C:\Users\PC\Desktop\hình\ta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3302" y="2636004"/>
            <a:ext cx="3825498" cy="914400"/>
          </a:xfrm>
          <a:prstGeom prst="rect">
            <a:avLst/>
          </a:prstGeom>
          <a:noFill/>
        </p:spPr>
      </p:pic>
      <p:pic>
        <p:nvPicPr>
          <p:cNvPr id="2054" name="Picture 6" descr="C:\Users\PC\Desktop\hình\ta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3008" y="3673098"/>
            <a:ext cx="3871992" cy="952500"/>
          </a:xfrm>
          <a:prstGeom prst="rect">
            <a:avLst/>
          </a:prstGeom>
          <a:noFill/>
        </p:spPr>
      </p:pic>
      <p:pic>
        <p:nvPicPr>
          <p:cNvPr id="2055" name="Picture 7" descr="C:\Users\PC\Desktop\hình\ta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7804" y="4710192"/>
            <a:ext cx="3993396" cy="914400"/>
          </a:xfrm>
          <a:prstGeom prst="rect">
            <a:avLst/>
          </a:prstGeom>
          <a:noFill/>
        </p:spPr>
      </p:pic>
      <p:pic>
        <p:nvPicPr>
          <p:cNvPr id="2056" name="Picture 8" descr="C:\Users\PC\Desktop\hình\ta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7804" y="5793781"/>
            <a:ext cx="3840996" cy="885825"/>
          </a:xfrm>
          <a:prstGeom prst="rect">
            <a:avLst/>
          </a:prstGeom>
          <a:noFill/>
        </p:spPr>
      </p:pic>
      <p:pic>
        <p:nvPicPr>
          <p:cNvPr id="2057" name="Picture 9" descr="C:\Users\PC\Desktop\hình\ta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1627032"/>
            <a:ext cx="4724400" cy="895350"/>
          </a:xfrm>
          <a:prstGeom prst="rect">
            <a:avLst/>
          </a:prstGeom>
          <a:noFill/>
        </p:spPr>
      </p:pic>
      <p:pic>
        <p:nvPicPr>
          <p:cNvPr id="2058" name="Picture 10" descr="C:\Users\PC\Desktop\hình\Ta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2667001"/>
            <a:ext cx="4648200" cy="885825"/>
          </a:xfrm>
          <a:prstGeom prst="rect">
            <a:avLst/>
          </a:prstGeom>
          <a:noFill/>
        </p:spPr>
      </p:pic>
      <p:pic>
        <p:nvPicPr>
          <p:cNvPr id="2059" name="Picture 11" descr="C:\Users\PC\Desktop\hình\ta1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657601"/>
            <a:ext cx="4572000" cy="904875"/>
          </a:xfrm>
          <a:prstGeom prst="rect">
            <a:avLst/>
          </a:prstGeom>
          <a:noFill/>
        </p:spPr>
      </p:pic>
      <p:pic>
        <p:nvPicPr>
          <p:cNvPr id="2060" name="Picture 12" descr="C:\Users\PC\Desktop\hình\ta1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4648200"/>
            <a:ext cx="4572000" cy="857250"/>
          </a:xfrm>
          <a:prstGeom prst="rect">
            <a:avLst/>
          </a:prstGeom>
          <a:noFill/>
        </p:spPr>
      </p:pic>
      <p:pic>
        <p:nvPicPr>
          <p:cNvPr id="2061" name="Picture 13" descr="C:\Users\PC\Desktop\hình\ta1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1200" y="5638801"/>
            <a:ext cx="47244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1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1" y="1981201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hình\T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1"/>
            <a:ext cx="1121480" cy="890587"/>
          </a:xfrm>
          <a:prstGeom prst="rect">
            <a:avLst/>
          </a:prstGeom>
          <a:noFill/>
        </p:spPr>
      </p:pic>
      <p:pic>
        <p:nvPicPr>
          <p:cNvPr id="3076" name="Picture 4" descr="C:\Users\PC\Desktop\hình\T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1"/>
            <a:ext cx="1362808" cy="885825"/>
          </a:xfrm>
          <a:prstGeom prst="rect">
            <a:avLst/>
          </a:prstGeom>
          <a:noFill/>
        </p:spPr>
      </p:pic>
      <p:pic>
        <p:nvPicPr>
          <p:cNvPr id="3078" name="Picture 6" descr="C:\Users\PC\Desktop\hình\TN.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3510" y="1371601"/>
            <a:ext cx="1981200" cy="1514475"/>
          </a:xfrm>
          <a:prstGeom prst="rect">
            <a:avLst/>
          </a:prstGeom>
          <a:noFill/>
        </p:spPr>
      </p:pic>
      <p:pic>
        <p:nvPicPr>
          <p:cNvPr id="3079" name="Picture 7" descr="C:\Users\PC\Desktop\hình\TN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371600"/>
            <a:ext cx="1981200" cy="1447800"/>
          </a:xfrm>
          <a:prstGeom prst="rect">
            <a:avLst/>
          </a:prstGeom>
          <a:noFill/>
        </p:spPr>
      </p:pic>
      <p:pic>
        <p:nvPicPr>
          <p:cNvPr id="3080" name="Picture 8" descr="C:\Users\PC\Desktop\hình\TN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5646" y="1341894"/>
            <a:ext cx="1905000" cy="1524000"/>
          </a:xfrm>
          <a:prstGeom prst="rect">
            <a:avLst/>
          </a:prstGeom>
          <a:noFill/>
        </p:spPr>
      </p:pic>
      <p:pic>
        <p:nvPicPr>
          <p:cNvPr id="3082" name="Picture 10" descr="C:\Users\PC\Desktop\hình\TN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600201"/>
            <a:ext cx="1600200" cy="1438275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1616988" y="1295400"/>
            <a:ext cx="10668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a.</a:t>
            </a:r>
            <a:endParaRPr lang="en-US" sz="3600" dirty="0"/>
          </a:p>
        </p:txBody>
      </p:sp>
      <p:sp>
        <p:nvSpPr>
          <p:cNvPr id="19" name="Title 16"/>
          <p:cNvSpPr txBox="1">
            <a:spLocks/>
          </p:cNvSpPr>
          <p:nvPr/>
        </p:nvSpPr>
        <p:spPr>
          <a:xfrm>
            <a:off x="7010400" y="3962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1400" y="318537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40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Title 16"/>
          <p:cNvSpPr txBox="1">
            <a:spLocks/>
          </p:cNvSpPr>
          <p:nvPr/>
        </p:nvSpPr>
        <p:spPr>
          <a:xfrm>
            <a:off x="5486400" y="3505200"/>
            <a:ext cx="1828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Title 16"/>
          <p:cNvSpPr txBox="1">
            <a:spLocks/>
          </p:cNvSpPr>
          <p:nvPr/>
        </p:nvSpPr>
        <p:spPr>
          <a:xfrm>
            <a:off x="7315200" y="3581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Title 16"/>
          <p:cNvSpPr txBox="1">
            <a:spLocks/>
          </p:cNvSpPr>
          <p:nvPr/>
        </p:nvSpPr>
        <p:spPr>
          <a:xfrm>
            <a:off x="1660299" y="3200400"/>
            <a:ext cx="106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</a:t>
            </a:r>
            <a:r>
              <a:rPr lang="en-US" sz="36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55195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47 =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67200" y="326157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24400" y="3162837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7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4038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53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81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24400" y="405255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68274" y="4038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60148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69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71953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96  =              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9916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993748" y="3200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72400" y="3998889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772400" y="3173568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96837" y="31349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85032" y="399888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4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81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5</a:t>
            </a:r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24400" y="4038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3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72400" y="31746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60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772400" y="3999963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90</a:t>
            </a:r>
            <a:endParaRPr lang="en-US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991600" y="4012842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8" grpId="0"/>
      <p:bldP spid="47" grpId="0"/>
      <p:bldP spid="49" grpId="0"/>
      <p:bldP spid="50" grpId="0" animBg="1"/>
      <p:bldP spid="51" grpId="0"/>
      <p:bldP spid="53" grpId="0" animBg="1"/>
      <p:bldP spid="53" grpId="1" animBg="1"/>
      <p:bldP spid="54" grpId="0" animBg="1"/>
      <p:bldP spid="55" grpId="0"/>
      <p:bldP spid="56" grpId="0"/>
      <p:bldP spid="57" grpId="0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 animBg="1"/>
      <p:bldP spid="68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1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1" y="1981201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1981200" y="152400"/>
            <a:ext cx="8153400" cy="1143000"/>
          </a:xfrm>
          <a:prstGeom prst="cloudCallout">
            <a:avLst>
              <a:gd name="adj1" fmla="val -21088"/>
              <a:gd name="adj2" fmla="val 354583"/>
            </a:avLst>
          </a:prstGeom>
          <a:solidFill>
            <a:srgbClr val="E0F70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6000">
                <a:solidFill>
                  <a:srgbClr val="D339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GIẢI LAO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8343900" y="3581400"/>
          <a:ext cx="2324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1999440" imgH="1831320" progId="MS_ClipArt_Gallery.2">
                  <p:embed/>
                </p:oleObj>
              </mc:Choice>
              <mc:Fallback>
                <p:oleObj name="Clip" r:id="rId3" imgW="1999440" imgH="183132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3581400"/>
                        <a:ext cx="23241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12" name="Picture 4" descr="_dvat(28)866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590800"/>
            <a:ext cx="3200400" cy="3429000"/>
          </a:xfrm>
          <a:prstGeom prst="rect">
            <a:avLst/>
          </a:prstGeom>
          <a:noFill/>
        </p:spPr>
      </p:pic>
      <p:pic>
        <p:nvPicPr>
          <p:cNvPr id="171013" name="Picture 5" descr="BLUMEN~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1" y="4343400"/>
            <a:ext cx="2016125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47244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a.  Ai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4099" name="Picture 3" descr="C:\Users\PC\Desktop\hình\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12689"/>
            <a:ext cx="909637" cy="845574"/>
          </a:xfrm>
          <a:prstGeom prst="rect">
            <a:avLst/>
          </a:prstGeom>
          <a:noFill/>
        </p:spPr>
      </p:pic>
      <p:pic>
        <p:nvPicPr>
          <p:cNvPr id="4102" name="Picture 6" descr="C:\Users\PC\Desktop\hình\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95400"/>
            <a:ext cx="3352800" cy="20574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46099" y="34341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err="1">
                <a:latin typeface="+mj-lt"/>
                <a:ea typeface="+mj-ea"/>
                <a:cs typeface="+mj-cs"/>
              </a:rPr>
              <a:t>Độ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dài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một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bước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chân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của</a:t>
            </a:r>
            <a:r>
              <a:rPr lang="en-US" sz="2800" dirty="0">
                <a:latin typeface="+mj-lt"/>
                <a:ea typeface="+mj-ea"/>
                <a:cs typeface="+mj-cs"/>
              </a:rPr>
              <a:t> Mai,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Việt</a:t>
            </a:r>
            <a:r>
              <a:rPr lang="en-US" sz="2800" dirty="0"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nam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lần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lượt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là</a:t>
            </a:r>
            <a:r>
              <a:rPr lang="en-US" sz="2800" dirty="0">
                <a:latin typeface="+mj-lt"/>
                <a:ea typeface="+mj-ea"/>
                <a:cs typeface="+mj-cs"/>
              </a:rPr>
              <a:t> 32cm, 30 cm, 34cm.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90260" y="2209804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b. Ai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có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bước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chân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ngắn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nhất</a:t>
            </a:r>
            <a:r>
              <a:rPr lang="en-US" sz="2800" dirty="0">
                <a:latin typeface="+mj-lt"/>
                <a:ea typeface="+mj-ea"/>
                <a:cs typeface="+mj-cs"/>
              </a:rPr>
              <a:t>?  </a:t>
            </a:r>
          </a:p>
        </p:txBody>
      </p:sp>
      <p:pic>
        <p:nvPicPr>
          <p:cNvPr id="4106" name="Picture 10" descr="C:\Users\PC\Desktop\hình\to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429000"/>
            <a:ext cx="2971800" cy="266700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438400" y="32766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err="1">
                <a:latin typeface="+mj-lt"/>
                <a:ea typeface="+mj-ea"/>
                <a:cs typeface="+mj-cs"/>
              </a:rPr>
              <a:t>Bạn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Việt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ghép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hai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trong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ba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tấm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thẻ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như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hình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vẽ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để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được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các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số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có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hai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chữ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số</a:t>
            </a:r>
            <a:r>
              <a:rPr lang="en-US" sz="2800" dirty="0">
                <a:latin typeface="+mj-lt"/>
                <a:ea typeface="+mj-ea"/>
                <a:cs typeface="+mj-cs"/>
              </a:rPr>
              <a:t>. </a:t>
            </a:r>
            <a:r>
              <a:rPr lang="en-US" sz="2800" dirty="0" err="1">
                <a:latin typeface="+mj-lt"/>
                <a:ea typeface="+mj-ea"/>
                <a:cs typeface="+mj-cs"/>
              </a:rPr>
              <a:t>Việt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có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thể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ghép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những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số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nào</a:t>
            </a:r>
            <a:r>
              <a:rPr lang="en-US" sz="28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107" name="Picture 11" descr="C:\Users\PC\Desktop\hình\ss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0992" y="3429001"/>
            <a:ext cx="1066800" cy="7620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28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37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2800" y="51816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73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84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30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14800" y="601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1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1" y="1981201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155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.VnHelvetInsH</vt:lpstr>
      <vt:lpstr>.VnTifani HeavyH</vt:lpstr>
      <vt:lpstr>.VnTime</vt:lpstr>
      <vt:lpstr>Arial</vt:lpstr>
      <vt:lpstr>Calibri</vt:lpstr>
      <vt:lpstr>Comic Sans MS</vt:lpstr>
      <vt:lpstr>Times New Roman</vt:lpstr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a.</vt:lpstr>
      <vt:lpstr>PowerPoint Presentation</vt:lpstr>
      <vt:lpstr>PowerPoint Presentation</vt:lpstr>
      <vt:lpstr>a.  Ai có bước chân dài nhất?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NHATMINH</cp:lastModifiedBy>
  <cp:revision>23</cp:revision>
  <dcterms:created xsi:type="dcterms:W3CDTF">2020-08-28T07:51:34Z</dcterms:created>
  <dcterms:modified xsi:type="dcterms:W3CDTF">2024-05-30T14:28:17Z</dcterms:modified>
</cp:coreProperties>
</file>