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  <p:sldMasterId id="2147483689" r:id="rId4"/>
    <p:sldMasterId id="2147483701" r:id="rId5"/>
  </p:sldMasterIdLst>
  <p:notesMasterIdLst>
    <p:notesMasterId r:id="rId29"/>
  </p:notesMasterIdLst>
  <p:sldIdLst>
    <p:sldId id="325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284" r:id="rId14"/>
    <p:sldId id="256" r:id="rId15"/>
    <p:sldId id="302" r:id="rId16"/>
    <p:sldId id="264" r:id="rId17"/>
    <p:sldId id="321" r:id="rId18"/>
    <p:sldId id="288" r:id="rId19"/>
    <p:sldId id="308" r:id="rId20"/>
    <p:sldId id="300" r:id="rId21"/>
    <p:sldId id="258" r:id="rId22"/>
    <p:sldId id="260" r:id="rId23"/>
    <p:sldId id="322" r:id="rId24"/>
    <p:sldId id="323" r:id="rId25"/>
    <p:sldId id="324" r:id="rId26"/>
    <p:sldId id="306" r:id="rId27"/>
    <p:sldId id="299" r:id="rId28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918" y="72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30/5/2024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8600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73368" y="-614320"/>
            <a:ext cx="665924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857250" y="2111133"/>
            <a:ext cx="5547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857250" y="3786735"/>
            <a:ext cx="5547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6579211" y="5055866"/>
            <a:ext cx="1189645" cy="82849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525515" y="5286073"/>
            <a:ext cx="622720" cy="52910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0526109" y="871191"/>
            <a:ext cx="1230440" cy="9471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311318" y="5106890"/>
            <a:ext cx="1242240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0511984" y="3167616"/>
            <a:ext cx="1031534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0593024" y="3644047"/>
            <a:ext cx="52461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1" name="Google Shape;61;p3"/>
          <p:cNvSpPr/>
          <p:nvPr/>
        </p:nvSpPr>
        <p:spPr>
          <a:xfrm rot="10491037">
            <a:off x="7988772" y="3162088"/>
            <a:ext cx="1214041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2" name="Google Shape;62;p3"/>
          <p:cNvSpPr/>
          <p:nvPr/>
        </p:nvSpPr>
        <p:spPr>
          <a:xfrm rot="-7367623">
            <a:off x="8541345" y="4095858"/>
            <a:ext cx="729807" cy="70045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0345022" y="3267535"/>
            <a:ext cx="1162913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4" name="Google Shape;64;p3"/>
          <p:cNvSpPr/>
          <p:nvPr/>
        </p:nvSpPr>
        <p:spPr>
          <a:xfrm rot="1200934">
            <a:off x="8252242" y="2995678"/>
            <a:ext cx="1179959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0406538" y="572931"/>
            <a:ext cx="990460" cy="1457686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0355614" y="4766678"/>
            <a:ext cx="1090755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336670" y="5209440"/>
            <a:ext cx="1381909" cy="75421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228305" y="5615026"/>
            <a:ext cx="1214062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9" name="Google Shape;69;p3"/>
          <p:cNvSpPr/>
          <p:nvPr/>
        </p:nvSpPr>
        <p:spPr>
          <a:xfrm>
            <a:off x="8391414" y="5987446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0" name="Google Shape;70;p3"/>
          <p:cNvSpPr/>
          <p:nvPr/>
        </p:nvSpPr>
        <p:spPr>
          <a:xfrm>
            <a:off x="8018108" y="5577669"/>
            <a:ext cx="1271185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1" name="Google Shape;71;p3"/>
          <p:cNvSpPr/>
          <p:nvPr/>
        </p:nvSpPr>
        <p:spPr>
          <a:xfrm>
            <a:off x="9221373" y="1562035"/>
            <a:ext cx="583834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2" name="Google Shape;72;p3"/>
          <p:cNvSpPr/>
          <p:nvPr/>
        </p:nvSpPr>
        <p:spPr>
          <a:xfrm>
            <a:off x="9047392" y="1632990"/>
            <a:ext cx="695425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3" name="Google Shape;73;p3"/>
          <p:cNvSpPr/>
          <p:nvPr/>
        </p:nvSpPr>
        <p:spPr>
          <a:xfrm rot="-7924870">
            <a:off x="8936483" y="-162989"/>
            <a:ext cx="1121632" cy="7811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4" name="Google Shape;74;p3"/>
          <p:cNvSpPr/>
          <p:nvPr/>
        </p:nvSpPr>
        <p:spPr>
          <a:xfrm rot="-1232320">
            <a:off x="9681701" y="-349957"/>
            <a:ext cx="426708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5" name="Google Shape;75;p3"/>
          <p:cNvSpPr/>
          <p:nvPr/>
        </p:nvSpPr>
        <p:spPr>
          <a:xfrm rot="-1232584">
            <a:off x="9741820" y="-129512"/>
            <a:ext cx="334545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170812" y="-456001"/>
            <a:ext cx="435912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7" name="Google Shape;77;p3"/>
          <p:cNvSpPr/>
          <p:nvPr/>
        </p:nvSpPr>
        <p:spPr>
          <a:xfrm>
            <a:off x="7085137" y="527117"/>
            <a:ext cx="1414578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8" name="Google Shape;78;p3"/>
          <p:cNvSpPr/>
          <p:nvPr/>
        </p:nvSpPr>
        <p:spPr>
          <a:xfrm>
            <a:off x="7833993" y="1441362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9" name="Google Shape;79;p3"/>
          <p:cNvSpPr/>
          <p:nvPr/>
        </p:nvSpPr>
        <p:spPr>
          <a:xfrm rot="1319022">
            <a:off x="7275994" y="564145"/>
            <a:ext cx="93459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0695980" y="6333135"/>
            <a:ext cx="68587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0586365" y="5438996"/>
            <a:ext cx="84904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10854392" y="536089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8828105" y="-146300"/>
            <a:ext cx="480578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10643000" y="2180868"/>
            <a:ext cx="999385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0629975" y="1923870"/>
            <a:ext cx="600748" cy="57659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8805892" y="1080004"/>
            <a:ext cx="1164425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9422312" y="183256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8544883" y="6097994"/>
            <a:ext cx="1196772" cy="83336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9889844" y="-173966"/>
            <a:ext cx="999368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8461008" y="3208585"/>
            <a:ext cx="923320" cy="6429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9146941" y="3195234"/>
            <a:ext cx="35125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9579548" y="4196535"/>
            <a:ext cx="849055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8963020" y="1110482"/>
            <a:ext cx="769332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9716820" y="-204717"/>
            <a:ext cx="1046382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0591633" y="5384374"/>
            <a:ext cx="957318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0444739" y="2269410"/>
            <a:ext cx="971227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8617424" y="5728465"/>
            <a:ext cx="1306627" cy="109978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9146954" y="3371614"/>
            <a:ext cx="275371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8683361" y="2938537"/>
            <a:ext cx="358830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8684891" y="-87894"/>
            <a:ext cx="572442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9824030" y="4204361"/>
            <a:ext cx="627491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571500" y="579433"/>
            <a:ext cx="748087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571500" y="1905000"/>
            <a:ext cx="748087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125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429" y="1"/>
            <a:ext cx="11427143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85812" y="533400"/>
            <a:ext cx="7929563" cy="1828800"/>
          </a:xfrm>
        </p:spPr>
        <p:txBody>
          <a:bodyPr anchor="b">
            <a:normAutofit/>
          </a:bodyPr>
          <a:lstStyle>
            <a:lvl1pPr algn="l"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785812" y="2438400"/>
            <a:ext cx="6643688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125"/>
              </a:spcBef>
              <a:buNone/>
              <a:defRPr lang="vi-VN" sz="22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algn="ctr" latinLnBrk="0">
              <a:buNone/>
              <a:defRPr lang="vi-VN" sz="1875"/>
            </a:lvl2pPr>
            <a:lvl3pPr marL="857250" indent="0" algn="ctr" latinLnBrk="0">
              <a:buNone/>
              <a:defRPr lang="vi-VN" sz="1690"/>
            </a:lvl3pPr>
            <a:lvl4pPr marL="1285875" indent="0" algn="ctr" latinLnBrk="0">
              <a:buNone/>
              <a:defRPr lang="vi-VN" sz="1500"/>
            </a:lvl4pPr>
            <a:lvl5pPr marL="1714500" indent="0" algn="ctr" latinLnBrk="0">
              <a:buNone/>
              <a:defRPr lang="vi-VN" sz="1500"/>
            </a:lvl5pPr>
            <a:lvl6pPr marL="2143125" indent="0" algn="ctr" latinLnBrk="0">
              <a:buNone/>
              <a:defRPr lang="vi-VN" sz="1500"/>
            </a:lvl6pPr>
            <a:lvl7pPr marL="2571750" indent="0" algn="ctr" latinLnBrk="0">
              <a:buNone/>
              <a:defRPr lang="vi-VN" sz="1500"/>
            </a:lvl7pPr>
            <a:lvl8pPr marL="3000375" indent="0" algn="ctr" latinLnBrk="0">
              <a:buNone/>
              <a:defRPr lang="vi-VN" sz="1500"/>
            </a:lvl8pPr>
            <a:lvl9pPr marL="3429000" indent="0" algn="ctr" latinLnBrk="0">
              <a:buNone/>
              <a:defRPr lang="vi-VN" sz="15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30/05/2024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1427143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143250" y="533400"/>
            <a:ext cx="6858000" cy="1828800"/>
          </a:xfrm>
        </p:spPr>
        <p:txBody>
          <a:bodyPr anchor="b">
            <a:normAutofit/>
          </a:bodyPr>
          <a:lstStyle>
            <a:lvl1pPr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143250" y="2438400"/>
            <a:ext cx="51435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22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 latinLnBrk="0">
              <a:buNone/>
              <a:defRPr lang="vi-VN"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287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8864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30/05/2024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287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287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864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8864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5/30/2024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30/05/2024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30/05/2024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29125" y="1828801"/>
            <a:ext cx="5572125" cy="3476625"/>
          </a:xfrm>
        </p:spPr>
        <p:txBody>
          <a:bodyPr>
            <a:normAutofit/>
          </a:bodyPr>
          <a:lstStyle>
            <a:lvl1pPr latinLnBrk="0">
              <a:defRPr lang="vi-VN" sz="1875"/>
            </a:lvl1pPr>
            <a:lvl2pPr latinLnBrk="0">
              <a:defRPr lang="vi-VN" sz="1690"/>
            </a:lvl2pPr>
            <a:lvl3pPr latinLnBrk="0">
              <a:defRPr lang="vi-VN" sz="1500"/>
            </a:lvl3pPr>
            <a:lvl4pPr latinLnBrk="0">
              <a:defRPr lang="vi-VN" sz="1315"/>
            </a:lvl4pPr>
            <a:lvl5pPr latinLnBrk="0">
              <a:defRPr lang="vi-VN" sz="1315"/>
            </a:lvl5pPr>
            <a:lvl6pPr latinLnBrk="0">
              <a:defRPr lang="vi-VN" sz="1875"/>
            </a:lvl6pPr>
            <a:lvl7pPr latinLnBrk="0">
              <a:defRPr lang="vi-VN" sz="1875"/>
            </a:lvl7pPr>
            <a:lvl8pPr latinLnBrk="0">
              <a:defRPr lang="vi-VN" sz="1875"/>
            </a:lvl8pPr>
            <a:lvl9pPr latinLnBrk="0">
              <a:defRPr lang="vi-VN" sz="1875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428749" y="1828801"/>
            <a:ext cx="274320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/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30/05/2024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572250" y="2245995"/>
            <a:ext cx="34290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5/30/2024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754063" y="1695450"/>
            <a:ext cx="524668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943146" y="1874520"/>
            <a:ext cx="4868521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87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2625"/>
            </a:lvl2pPr>
            <a:lvl3pPr marL="857250" indent="0" latinLnBrk="0">
              <a:buNone/>
              <a:defRPr lang="vi-VN" sz="2250"/>
            </a:lvl3pPr>
            <a:lvl4pPr marL="1285875" indent="0" latinLnBrk="0">
              <a:buNone/>
              <a:defRPr lang="vi-VN" sz="1875"/>
            </a:lvl4pPr>
            <a:lvl5pPr marL="1714500" indent="0" latinLnBrk="0">
              <a:buNone/>
              <a:defRPr lang="vi-VN" sz="1875"/>
            </a:lvl5pPr>
            <a:lvl6pPr marL="2143125" indent="0" latinLnBrk="0">
              <a:buNone/>
              <a:defRPr lang="vi-VN" sz="1875"/>
            </a:lvl6pPr>
            <a:lvl7pPr marL="2571750" indent="0" latinLnBrk="0">
              <a:buNone/>
              <a:defRPr lang="vi-VN" sz="1875"/>
            </a:lvl7pPr>
            <a:lvl8pPr marL="3000375" indent="0" latinLnBrk="0">
              <a:buNone/>
              <a:defRPr lang="vi-VN" sz="1875"/>
            </a:lvl8pPr>
            <a:lvl9pPr marL="3429000" indent="0" latinLnBrk="0">
              <a:buNone/>
              <a:defRPr lang="vi-VN" sz="1875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304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9688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1849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218794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5000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29895" y="1113023"/>
            <a:ext cx="4569585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928631" y="967316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099399" y="1109743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919255"/>
            <a:ext cx="7597577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5928631" y="3060954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9399" y="3203381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964294" y="5305425"/>
            <a:ext cx="7597578" cy="579921"/>
          </a:xfrm>
        </p:spPr>
        <p:txBody>
          <a:bodyPr>
            <a:normAutofit/>
          </a:bodyPr>
          <a:lstStyle>
            <a:lvl1pPr latinLnBrk="0">
              <a:defRPr lang="vi-VN" sz="225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284"/>
            <a:ext cx="11427143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921125" y="265045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147908" y="436316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765176" y="384724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949709" y="538232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765176" y="2478362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949709" y="2631870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765176" y="4572000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949709" y="4725508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921125" y="3448512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147908" y="3619783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30/05/2024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286751" y="365125"/>
            <a:ext cx="17144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28750" y="365125"/>
            <a:ext cx="6429375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30/05/2024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30/05/2024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30/05/2024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30/05/2024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30/05/2024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30/05/2024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30/05/2024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30/05/2024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30/05/2024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30/05/2024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30/05/2024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30/05/2024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122363"/>
            <a:ext cx="9715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43"/>
            <a:ext cx="985837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68"/>
            <a:ext cx="985837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9"/>
            <a:ext cx="9858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3" y="1681163"/>
            <a:ext cx="48354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3" y="2505075"/>
            <a:ext cx="483542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40" y="1681163"/>
            <a:ext cx="48592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40" y="2505075"/>
            <a:ext cx="485923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9" y="987430"/>
            <a:ext cx="578643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9" y="987430"/>
            <a:ext cx="5786438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5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5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025573-CCC0-4FFE-AB33-0680DA850F5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82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6440C8-1426-47DD-BD66-8825F2A0D51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280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8C2E07-D282-4C67-8B3E-E11A173FD9C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57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7625DC-5951-4FEC-A1E2-4A79702A771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710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1E2AB9-4653-497E-848F-145503D751C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684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F69592-C529-4DDE-8954-9E2A8A8EC2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23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D88458-2AAA-49D9-90C9-C7C122EC64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467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E22E8B-7813-444F-B23D-3FDD0173EF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484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444511-7887-43F6-87ED-18AB9339E9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422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60840-FA5F-4024-B52F-3A0CF308735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2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0C1FF-031A-4E7E-BFEF-EC4EF1927A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7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1427024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785812" y="365126"/>
            <a:ext cx="9215438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428750" y="1828800"/>
            <a:ext cx="85725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572250" y="6416676"/>
            <a:ext cx="128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30/05/2024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071688" y="641667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072437" y="6416676"/>
            <a:ext cx="78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14630" indent="-214630" algn="l" defTabSz="857250" rtl="0" eaLnBrk="1" latinLnBrk="0" hangingPunct="1">
        <a:lnSpc>
          <a:spcPct val="90000"/>
        </a:lnSpc>
        <a:spcBef>
          <a:spcPts val="1690"/>
        </a:spcBef>
        <a:buFont typeface="Arial" panose="020B0604020202020204" pitchFamily="34" charset="0"/>
        <a:buChar char="•"/>
        <a:defRPr lang="vi-VN" sz="187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28625" indent="-171450" algn="l" defTabSz="85725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lang="vi-VN" sz="169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4325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85725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07188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28587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150050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192913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30/05/2024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9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5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5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5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274638"/>
            <a:ext cx="1028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1"/>
            <a:ext cx="10287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C1778B-CFA3-4A23-90D5-D9EA3CC263D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5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39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3.xml"/><Relationship Id="rId18" Type="http://schemas.openxmlformats.org/officeDocument/2006/relationships/image" Target="../media/image16.GIF"/><Relationship Id="rId3" Type="http://schemas.microsoft.com/office/2007/relationships/media" Target="../media/media3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slide" Target="slide6.xml"/><Relationship Id="rId2" Type="http://schemas.microsoft.com/office/2007/relationships/media" Target="../media/media2.wav"/><Relationship Id="rId16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2.xml"/><Relationship Id="rId5" Type="http://schemas.openxmlformats.org/officeDocument/2006/relationships/slideLayout" Target="../slideLayouts/slideLayout39.xml"/><Relationship Id="rId15" Type="http://schemas.openxmlformats.org/officeDocument/2006/relationships/slide" Target="slide5.xml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4" Type="http://schemas.openxmlformats.org/officeDocument/2006/relationships/audio" Target="../media/media3.wav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581400"/>
            <a:ext cx="63547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1447800" y="304800"/>
            <a:ext cx="84582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tham gia tiết học  hôm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2743200" y="2560638"/>
            <a:ext cx="5562600" cy="563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D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447800" y="5562601"/>
            <a:ext cx="86106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364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3948" b="10420"/>
          <a:stretch/>
        </p:blipFill>
        <p:spPr>
          <a:xfrm>
            <a:off x="575662" y="76200"/>
            <a:ext cx="10461446" cy="41498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4191453"/>
            <a:ext cx="10896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Nam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nhịp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tất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sz="6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930236" y="4206841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ăt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30836" y="4238256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12448" y="5114782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6" name="Nam bắt nhịp cho tát cả các bạn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8256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955444" y="84594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9" name="Oval 8"/>
          <p:cNvSpPr/>
          <p:nvPr/>
        </p:nvSpPr>
        <p:spPr>
          <a:xfrm>
            <a:off x="345844" y="822338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0170" y="37465"/>
            <a:ext cx="675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48:  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</a:t>
            </a:r>
            <a:r>
              <a:rPr lang="en-SG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,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ă</a:t>
            </a:r>
            <a:r>
              <a:rPr lang="en-SG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, </a:t>
            </a:r>
            <a:r>
              <a:rPr lang="en-US" alt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©t</a:t>
            </a:r>
          </a:p>
        </p:txBody>
      </p:sp>
      <p:sp>
        <p:nvSpPr>
          <p:cNvPr id="3" name="Rectangles 2"/>
          <p:cNvSpPr/>
          <p:nvPr/>
        </p:nvSpPr>
        <p:spPr>
          <a:xfrm>
            <a:off x="3901093" y="2659784"/>
            <a:ext cx="1743075" cy="83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</a:t>
            </a:r>
          </a:p>
        </p:txBody>
      </p:sp>
      <p:sp>
        <p:nvSpPr>
          <p:cNvPr id="5" name="Rectangles 4"/>
          <p:cNvSpPr/>
          <p:nvPr/>
        </p:nvSpPr>
        <p:spPr>
          <a:xfrm>
            <a:off x="5658023" y="2672080"/>
            <a:ext cx="1756410" cy="83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at</a:t>
            </a:r>
          </a:p>
        </p:txBody>
      </p:sp>
      <p:sp>
        <p:nvSpPr>
          <p:cNvPr id="6" name="Rectangles 5"/>
          <p:cNvSpPr/>
          <p:nvPr/>
        </p:nvSpPr>
        <p:spPr>
          <a:xfrm>
            <a:off x="3914313" y="3541106"/>
            <a:ext cx="3500120" cy="1144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h¸t</a:t>
            </a:r>
            <a:endParaRPr lang="en-US" sz="80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80695" y="4919008"/>
            <a:ext cx="10800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b¸t</a:t>
            </a:r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  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l¹t  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   </a:t>
            </a:r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s¾t  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en-US" sz="6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gÆt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</a:p>
          <a:p>
            <a:pPr algn="ctr"/>
            <a:r>
              <a:rPr lang="en-US" sz="60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gËt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              </a:t>
            </a:r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®</a:t>
            </a:r>
            <a:r>
              <a:rPr lang="en-US" sz="60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Êt</a:t>
            </a:r>
            <a:endParaRPr lang="en-US" sz="60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6387" y="1305341"/>
            <a:ext cx="53287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</a:t>
            </a:r>
            <a:r>
              <a:rPr lang="en-SG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vi-VN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ă</a:t>
            </a:r>
            <a:r>
              <a:rPr lang="en-SG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vi-VN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altLang="vi-VN" sz="72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©t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9660" y="4893839"/>
            <a:ext cx="103221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¸t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l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¹t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 s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¾t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6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Æt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</a:p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Ët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          ®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Êt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ldLvl="0" animBg="1"/>
      <p:bldP spid="3" grpId="1" animBg="1"/>
      <p:bldP spid="5" grpId="0" bldLvl="0" animBg="1"/>
      <p:bldP spid="5" grpId="1" animBg="1"/>
      <p:bldP spid="6" grpId="0" bldLvl="0" animBg="1"/>
      <p:bldP spid="6" grpId="1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609600" y="12700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42" y="1270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1271" r="37155" b="28814"/>
          <a:stretch/>
        </p:blipFill>
        <p:spPr>
          <a:xfrm>
            <a:off x="915348" y="988460"/>
            <a:ext cx="2244437" cy="17547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r="73307"/>
          <a:stretch/>
        </p:blipFill>
        <p:spPr bwMode="auto">
          <a:xfrm>
            <a:off x="4038600" y="3571964"/>
            <a:ext cx="2590801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7" r="3807" b="10439"/>
          <a:stretch/>
        </p:blipFill>
        <p:spPr bwMode="auto">
          <a:xfrm>
            <a:off x="8001000" y="739123"/>
            <a:ext cx="1662546" cy="157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10891" y="5486400"/>
            <a:ext cx="29033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ãi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cát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2800" y="2590800"/>
            <a:ext cx="30604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ật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lửa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542" y="2971799"/>
            <a:ext cx="33554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ặt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trời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8" y="3886200"/>
            <a:ext cx="1377002" cy="1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3510845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400800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7853" y="6927"/>
            <a:ext cx="44694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</a:t>
            </a:r>
            <a:r>
              <a:rPr lang="en-SG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ă</a:t>
            </a:r>
            <a:r>
              <a:rPr lang="en-SG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vi-VN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altLang="vi-VN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©t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-109577"/>
            <a:ext cx="7858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57190"/>
            <a:ext cx="14509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657600" y="1295400"/>
            <a:ext cx="1905000" cy="1180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399"/>
            <a:ext cx="1931987" cy="118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66767" y="1162362"/>
            <a:ext cx="9236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at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57600" y="2475875"/>
            <a:ext cx="3836987" cy="1105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4922112" y="2439650"/>
            <a:ext cx="14558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endParaRPr lang="en-US" sz="6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437" y="3810000"/>
            <a:ext cx="11125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¸t</a:t>
            </a:r>
            <a:r>
              <a:rPr lang="en-US" sz="48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l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¹t</a:t>
            </a:r>
            <a:r>
              <a:rPr lang="en-US" sz="48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s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¾t</a:t>
            </a:r>
            <a:r>
              <a:rPr lang="en-US" sz="48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</a:t>
            </a:r>
            <a:r>
              <a:rPr lang="en-US" sz="48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Æt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8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Ët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</a:t>
            </a:r>
            <a:r>
              <a:rPr lang="en-US" sz="48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®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Êt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pPr lvl="0"/>
            <a:endParaRPr lang="en-US" sz="3600" b="1" dirty="0" smtClean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7" y="4555869"/>
            <a:ext cx="1274762" cy="127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502497"/>
            <a:ext cx="1295400" cy="112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40" y="4498803"/>
            <a:ext cx="1932175" cy="82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5146" y="5834120"/>
            <a:ext cx="28264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mặt</a:t>
            </a:r>
            <a:r>
              <a:rPr lang="en-US" sz="60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trời</a:t>
            </a:r>
            <a:endParaRPr lang="vi-VN" sz="1100" kern="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58200" y="5655425"/>
            <a:ext cx="25811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bật</a:t>
            </a:r>
            <a:r>
              <a:rPr lang="en-US" sz="60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lửa</a:t>
            </a:r>
            <a:endParaRPr lang="vi-VN" sz="1100" kern="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00071" y="5486400"/>
            <a:ext cx="2451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bãi</a:t>
            </a:r>
            <a:r>
              <a:rPr lang="en-US" sz="60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cát</a:t>
            </a:r>
            <a:endParaRPr lang="vi-VN" sz="1100" kern="0" dirty="0">
              <a:solidFill>
                <a:prstClr val="black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9" y="6594888"/>
            <a:ext cx="1377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678" y="6295861"/>
            <a:ext cx="1105705" cy="12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914" y="6466939"/>
            <a:ext cx="1006559" cy="11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5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29143" y="1642202"/>
            <a:ext cx="7321759" cy="285836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9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0695980" y="6151627"/>
            <a:ext cx="685875" cy="492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14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42349" y="2267575"/>
            <a:ext cx="6695347" cy="20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447800" y="1676400"/>
            <a:ext cx="23622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6688" y="1696064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Google Shape;461;p28"/>
          <p:cNvSpPr txBox="1"/>
          <p:nvPr/>
        </p:nvSpPr>
        <p:spPr>
          <a:xfrm>
            <a:off x="1447800" y="2438400"/>
            <a:ext cx="8686800" cy="215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indent="0" algn="ctr">
              <a:spcBef>
                <a:spcPts val="750"/>
              </a:spcBef>
              <a:buClr>
                <a:srgbClr val="4F81BD"/>
              </a:buClr>
              <a:buNone/>
            </a:pPr>
            <a:r>
              <a:rPr lang="en-US" sz="1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ǯǯǯǯǯǯǯǯǯǯǯǯǯǯǯǯǯǯǯǯǯ</a:t>
            </a: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0760" y="2683911"/>
            <a:ext cx="4972050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at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ăt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ât</a:t>
            </a:r>
            <a:r>
              <a:rPr kumimoji="0" lang="en-SG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98076" y="3433930"/>
            <a:ext cx="5117124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cát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mặt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bật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48: 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SG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ă</a:t>
            </a:r>
            <a:r>
              <a:rPr lang="en-SG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â</a:t>
            </a:r>
            <a:r>
              <a:rPr lang="en-SG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2" grpId="0" bldLvl="0" animBg="1"/>
      <p:bldP spid="1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38200" y="1676400"/>
            <a:ext cx="62865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9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356179" y="914399"/>
            <a:ext cx="19050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1943" y="9144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4200" y="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48: 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ă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â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711943" y="1828800"/>
            <a:ext cx="10129696" cy="1588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35000"/>
              </a:lnSpc>
              <a:defRPr/>
            </a:pPr>
            <a:r>
              <a:rPr lang="en-SG" sz="7200" b="1" dirty="0">
                <a:solidFill>
                  <a:prstClr val="black"/>
                </a:solidFill>
                <a:latin typeface="HP001 4 hàng" panose="020B0603050302020204" pitchFamily="34" charset="0"/>
              </a:rPr>
              <a:t>at      </a:t>
            </a:r>
            <a:r>
              <a:rPr lang="en-SG" sz="7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ăt</a:t>
            </a:r>
            <a:r>
              <a:rPr lang="en-SG" sz="7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</a:t>
            </a:r>
            <a:r>
              <a:rPr lang="en-SG" sz="7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ât</a:t>
            </a:r>
            <a:r>
              <a:rPr lang="en-SG" sz="7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810000"/>
            <a:ext cx="837440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  <a:defRPr/>
            </a:pP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Mặt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trời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bật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lửa</a:t>
            </a:r>
            <a:endParaRPr lang="en-SG" sz="80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24200" y="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48: 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ă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â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24258"/>
          <a:stretch/>
        </p:blipFill>
        <p:spPr>
          <a:xfrm>
            <a:off x="890155" y="707887"/>
            <a:ext cx="9677399" cy="3787914"/>
          </a:xfrm>
          <a:prstGeom prst="rect">
            <a:avLst/>
          </a:prstGeom>
        </p:spPr>
      </p:pic>
      <p:pic>
        <p:nvPicPr>
          <p:cNvPr id="4" name="Hè đến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881" y="49143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912081"/>
            <a:ext cx="11606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mát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Cát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Nam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93516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Nam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90800"/>
            <a:ext cx="10287000" cy="3382964"/>
          </a:xfrm>
        </p:spPr>
        <p:txBody>
          <a:bodyPr>
            <a:normAutofit fontScale="85000" lnSpcReduction="10000"/>
          </a:bodyPr>
          <a:lstStyle/>
          <a:p>
            <a:r>
              <a:rPr lang="en-US" sz="6000" dirty="0" err="1" smtClean="0">
                <a:solidFill>
                  <a:srgbClr val="FF0000"/>
                </a:solidFill>
              </a:rPr>
              <a:t>Tìm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các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tiếng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có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vần</a:t>
            </a:r>
            <a:r>
              <a:rPr lang="en-US" sz="6000" dirty="0" smtClean="0">
                <a:solidFill>
                  <a:srgbClr val="FF0000"/>
                </a:solidFill>
              </a:rPr>
              <a:t> at </a:t>
            </a:r>
            <a:r>
              <a:rPr lang="en-US" sz="6000" dirty="0" err="1" smtClean="0">
                <a:solidFill>
                  <a:srgbClr val="FF0000"/>
                </a:solidFill>
              </a:rPr>
              <a:t>ăt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ât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và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hãy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đọc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các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vần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đó</a:t>
            </a:r>
            <a:r>
              <a:rPr lang="en-US" sz="60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6000" dirty="0" err="1" smtClean="0">
                <a:solidFill>
                  <a:srgbClr val="FF0000"/>
                </a:solidFill>
              </a:rPr>
              <a:t>Đoạn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văn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được</a:t>
            </a:r>
            <a:r>
              <a:rPr lang="en-US" sz="6000" dirty="0" smtClean="0">
                <a:solidFill>
                  <a:srgbClr val="FF0000"/>
                </a:solidFill>
              </a:rPr>
              <a:t> chia </a:t>
            </a:r>
            <a:r>
              <a:rPr lang="en-US" sz="6000" dirty="0" err="1" smtClean="0">
                <a:solidFill>
                  <a:srgbClr val="FF0000"/>
                </a:solidFill>
              </a:rPr>
              <a:t>làm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mấy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câu</a:t>
            </a:r>
            <a:r>
              <a:rPr lang="en-US" sz="6000" dirty="0" smtClean="0">
                <a:solidFill>
                  <a:srgbClr val="FF0000"/>
                </a:solidFill>
              </a:rPr>
              <a:t>? 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FF0000"/>
                </a:solidFill>
              </a:rPr>
              <a:t> </a:t>
            </a:r>
            <a:endParaRPr lang="vi-VN" sz="6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9285"/>
            <a:ext cx="850900" cy="9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59718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50" y="1066800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844550" cy="9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19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6007757" y="3541271"/>
            <a:ext cx="1545949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4109" y="304800"/>
            <a:ext cx="5941091" cy="2578381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 defTabSz="914400"/>
            <a:r>
              <a:rPr lang="en-US" sz="60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lang="en-US" sz="6000" b="1" dirty="0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6000" b="1" dirty="0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6000" b="1" dirty="0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 defTabSz="914400"/>
            <a:r>
              <a:rPr lang="en-US" sz="6000" b="1" dirty="0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TRÒ 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914400"/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65" y="2490449"/>
            <a:ext cx="912729" cy="1005110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67" y="4627536"/>
            <a:ext cx="612259" cy="662147"/>
          </a:xfrm>
          <a:prstGeom prst="rect">
            <a:avLst/>
          </a:prstGeom>
        </p:spPr>
      </p:pic>
      <p:sp>
        <p:nvSpPr>
          <p:cNvPr id="44" name="Rectangle 43">
            <a:hlinkClick r:id="" action="ppaction://hlinkshowjump?jump=nextslide"/>
          </p:cNvPr>
          <p:cNvSpPr/>
          <p:nvPr/>
        </p:nvSpPr>
        <p:spPr>
          <a:xfrm>
            <a:off x="5676951" y="3560270"/>
            <a:ext cx="2167255" cy="62230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/>
            <a:r>
              <a:rPr lang="en-US" sz="36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1426" y="6312056"/>
            <a:ext cx="3429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57" y="3154609"/>
            <a:ext cx="1690643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48" y="1261651"/>
            <a:ext cx="2043861" cy="220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648200"/>
            <a:ext cx="10287000" cy="1630362"/>
          </a:xfrm>
        </p:spPr>
        <p:txBody>
          <a:bodyPr>
            <a:noAutofit/>
          </a:bodyPr>
          <a:lstStyle/>
          <a:p>
            <a:pPr algn="l"/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ặt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Nam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vi-VN" sz="5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03663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7500" y="2828836"/>
            <a:ext cx="5715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6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Luyện</a:t>
            </a:r>
            <a:r>
              <a:rPr lang="en-US" sz="36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đọc</a:t>
            </a:r>
            <a:r>
              <a:rPr lang="en-US" sz="36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nhóm</a:t>
            </a:r>
            <a:r>
              <a:rPr lang="en-US" sz="36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</a:t>
            </a:r>
            <a:endParaRPr lang="en-US" sz="36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60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Câu</a:t>
            </a:r>
            <a:r>
              <a:rPr lang="en-US" sz="3600" b="1" dirty="0">
                <a:solidFill>
                  <a:prstClr val="black"/>
                </a:solidFill>
              </a:rPr>
              <a:t> 1: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pPr lvl="0"/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ặt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lvl="0"/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3: Nam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ất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vi-VN" sz="3600" dirty="0">
              <a:solidFill>
                <a:prstClr val="black"/>
              </a:solidFill>
            </a:endParaRPr>
          </a:p>
          <a:p>
            <a:endParaRPr lang="vi-VN" dirty="0"/>
          </a:p>
        </p:txBody>
      </p:sp>
      <p:sp>
        <p:nvSpPr>
          <p:cNvPr id="5" name="Oval 4"/>
          <p:cNvSpPr/>
          <p:nvPr/>
        </p:nvSpPr>
        <p:spPr>
          <a:xfrm>
            <a:off x="1295400" y="381000"/>
            <a:ext cx="93726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Thi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đọc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nhóm</a:t>
            </a:r>
            <a:r>
              <a:rPr lang="en-US" sz="5400" b="1" dirty="0" smtClean="0">
                <a:solidFill>
                  <a:srgbClr val="FF0000"/>
                </a:solidFill>
              </a:rPr>
              <a:t> 3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7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68927" y="0"/>
            <a:ext cx="990600" cy="45465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" y="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46" y="685800"/>
            <a:ext cx="10580654" cy="6096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11049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dò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ìm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những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từ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ngữ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chứa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vần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at,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ăt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ât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.</a:t>
            </a:r>
            <a:b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</a:b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67" y="1565078"/>
            <a:ext cx="426702" cy="610481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3677560" y="1886140"/>
            <a:ext cx="1932827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71" y="3474483"/>
            <a:ext cx="740729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13568" y="6261374"/>
            <a:ext cx="3429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3348" y="4514661"/>
            <a:ext cx="342900" cy="4572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4380344" y="1912680"/>
            <a:ext cx="1235195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3113" y="4667250"/>
            <a:ext cx="554461" cy="609222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</p:cNvPr>
          <p:cNvSpPr txBox="1"/>
          <p:nvPr/>
        </p:nvSpPr>
        <p:spPr>
          <a:xfrm>
            <a:off x="3206167" y="2887568"/>
            <a:ext cx="9093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22597" y="1683434"/>
            <a:ext cx="9093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3900690" y="4217447"/>
            <a:ext cx="7480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10152" y="1683434"/>
            <a:ext cx="7480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5610386" y="1912685"/>
            <a:ext cx="457469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5836785" y="4592792"/>
            <a:ext cx="486911" cy="300938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</p:cNvPr>
          <p:cNvSpPr txBox="1"/>
          <p:nvPr/>
        </p:nvSpPr>
        <p:spPr>
          <a:xfrm>
            <a:off x="5402952" y="4181041"/>
            <a:ext cx="7473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210152" y="1683434"/>
            <a:ext cx="7473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5604860" y="1895043"/>
            <a:ext cx="1797133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66800" y="4641084"/>
            <a:ext cx="1070382" cy="661556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034320" y="1683434"/>
            <a:ext cx="101536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r>
              <a:rPr lang="en-US" sz="3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5647937" y="1895048"/>
            <a:ext cx="211722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520492" y="3465653"/>
            <a:ext cx="556664" cy="344049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</p:cNvPr>
          <p:cNvSpPr txBox="1"/>
          <p:nvPr/>
        </p:nvSpPr>
        <p:spPr>
          <a:xfrm>
            <a:off x="7496485" y="2856679"/>
            <a:ext cx="7035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211052" y="1683434"/>
            <a:ext cx="30988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endParaRPr lang="en-US" sz="3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2377" y="1161765"/>
            <a:ext cx="660046" cy="934143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98" y="1683440"/>
            <a:ext cx="455044" cy="492121"/>
          </a:xfrm>
          <a:prstGeom prst="rect">
            <a:avLst/>
          </a:prstGeom>
        </p:spPr>
      </p:pic>
      <p:sp>
        <p:nvSpPr>
          <p:cNvPr id="72" name="TextBox 71">
            <a:hlinkClick r:id="rId11" action="ppaction://hlinksldjump"/>
          </p:cNvPr>
          <p:cNvSpPr txBox="1"/>
          <p:nvPr/>
        </p:nvSpPr>
        <p:spPr>
          <a:xfrm>
            <a:off x="7077885" y="4000985"/>
            <a:ext cx="90233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92" y="1078316"/>
            <a:ext cx="515850" cy="556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8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154002" y="3444720"/>
            <a:ext cx="2363915" cy="2694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endParaRPr lang="en-US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8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31186" y="1335378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80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sóc</a:t>
            </a:r>
            <a:endParaRPr lang="en-US" sz="80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6717" y="1444263"/>
            <a:ext cx="45752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dirty="0" err="1">
                <a:latin typeface="UTM Avo" panose="02040603050506020204" charset="0"/>
                <a:cs typeface="UTM Avo" panose="02040603050506020204" charset="0"/>
              </a:rPr>
              <a:t>k</a:t>
            </a:r>
            <a:r>
              <a:rPr lang="en-US" sz="8000" dirty="0" err="1" smtClean="0">
                <a:latin typeface="UTM Avo" panose="02040603050506020204" charset="0"/>
                <a:cs typeface="UTM Avo" panose="02040603050506020204" charset="0"/>
              </a:rPr>
              <a:t>hóm</a:t>
            </a:r>
            <a:r>
              <a:rPr lang="en-US" sz="80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8000" dirty="0" err="1" smtClean="0">
                <a:latin typeface="UTM Avo" panose="02040603050506020204" charset="0"/>
                <a:cs typeface="UTM Avo" panose="02040603050506020204" charset="0"/>
              </a:rPr>
              <a:t>cúc</a:t>
            </a:r>
            <a:endParaRPr lang="en-US" sz="80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058" y="246368"/>
            <a:ext cx="7820830" cy="1781667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676400" y="2438400"/>
            <a:ext cx="7613069" cy="169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54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SG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48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r>
              <a:rPr lang="en-US" sz="54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ă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â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endParaRPr lang="en-US" sz="66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415</Words>
  <Application>Microsoft Office PowerPoint</Application>
  <PresentationFormat>Custom</PresentationFormat>
  <Paragraphs>86</Paragraphs>
  <Slides>23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.VnAvant</vt:lpstr>
      <vt:lpstr>Arial</vt:lpstr>
      <vt:lpstr>Britannic Bold</vt:lpstr>
      <vt:lpstr>Calibri</vt:lpstr>
      <vt:lpstr>Calibri Light</vt:lpstr>
      <vt:lpstr>Champion Script</vt:lpstr>
      <vt:lpstr>Chivo Light</vt:lpstr>
      <vt:lpstr>Euphemia</vt:lpstr>
      <vt:lpstr>HP001 4 hàng</vt:lpstr>
      <vt:lpstr>Segoe UI</vt:lpstr>
      <vt:lpstr>Tahoma</vt:lpstr>
      <vt:lpstr>Times New Roman</vt:lpstr>
      <vt:lpstr>UTM Avo</vt:lpstr>
      <vt:lpstr>Wingdings</vt:lpstr>
      <vt:lpstr>Office Theme</vt:lpstr>
      <vt:lpstr>Bạn nhỏ 16x9</vt:lpstr>
      <vt:lpstr>Trẻ em Vui vẻ 16x9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Hè đến, nhà Nam đi nghỉ mát ở Cát Bà. Mẹ và Nam bỏ áo bơi, bàn chải, khăn mặt vào ba lô. Nam rất vui khi đi chơi xa với cả nhà. </vt:lpstr>
      <vt:lpstr>Hè đến, nhà Nam đi nghỉ mát ở Cát Bà. Mẹ và Nam bỏ áo bơi, bàn chải, khăn mặt vào ba lô. Nam rất vui khi đi chơi xa với cả nhà. </vt:lpstr>
      <vt:lpstr>Thi đọc nhóm 3</vt:lpstr>
      <vt:lpstr>PowerPoint Presentation</vt:lpstr>
      <vt:lpstr>Dặn dò  Tìm những từ ngữ chứa các vần at, ăt, ât.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NHATMINH</cp:lastModifiedBy>
  <cp:revision>105</cp:revision>
  <dcterms:created xsi:type="dcterms:W3CDTF">2020-07-22T10:07:00Z</dcterms:created>
  <dcterms:modified xsi:type="dcterms:W3CDTF">2024-05-30T12:35:25Z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