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NI-Avo" panose="020B0604020202020204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 txBox="1">
            <a:spLocks/>
          </p:cNvSpPr>
          <p:nvPr/>
        </p:nvSpPr>
        <p:spPr>
          <a:xfrm>
            <a:off x="2220687" y="640079"/>
            <a:ext cx="7310270" cy="157948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HUYỆN AN LÃO </a:t>
            </a:r>
            <a:b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000" b="1" kern="0" dirty="0">
                <a:latin typeface="Times New Roman" pitchFamily="18" charset="0"/>
                <a:ea typeface="+mj-ea"/>
                <a:cs typeface="Times New Roman" pitchFamily="18" charset="0"/>
              </a:rPr>
              <a:t>TRƯỜNG TIỂU HỌC QUỐC TUẤN 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8" y="452301"/>
            <a:ext cx="1767262" cy="1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27972" y="2219562"/>
            <a:ext cx="563571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 TIẾNG VIỆT LỚP 1</a:t>
            </a:r>
          </a:p>
          <a:p>
            <a:pPr algn="ctr" eaLnBrk="1" hangingPunct="1">
              <a:defRPr/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56: ep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êp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0925" y="4038600"/>
            <a:ext cx="6572251" cy="30008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3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80403" y="4176607"/>
            <a:ext cx="473084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OFFOB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399528"/>
            <a:ext cx="15843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02_ro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07" y="5673219"/>
            <a:ext cx="9001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02_ro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58" y="5674457"/>
            <a:ext cx="9001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02_ro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45" y="5673219"/>
            <a:ext cx="9001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02_ro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40" y="5673219"/>
            <a:ext cx="9001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02_ro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227" y="5673219"/>
            <a:ext cx="9001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02_ro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33" y="5673219"/>
            <a:ext cx="9001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02_ro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18" y="5673219"/>
            <a:ext cx="9001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02_ro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626" y="5638800"/>
            <a:ext cx="9001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OFFOB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52" y="5372100"/>
            <a:ext cx="15843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9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560" y="1472565"/>
            <a:ext cx="87630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56:</a:t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ep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êp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ip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up</a:t>
            </a:r>
            <a:endParaRPr lang="en-US" sz="13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99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705" y="5116421"/>
            <a:ext cx="10932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NI-Avo" pitchFamily="2" charset="0"/>
              </a:rPr>
              <a:t>    </a:t>
            </a:r>
            <a:r>
              <a:rPr lang="en-US" sz="4400" b="1" dirty="0" err="1" smtClean="0">
                <a:latin typeface="VNI-Avo" pitchFamily="2" charset="0"/>
              </a:rPr>
              <a:t>Trong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beáp</a:t>
            </a:r>
            <a:r>
              <a:rPr lang="en-US" sz="4400" b="1" dirty="0" smtClean="0">
                <a:latin typeface="VNI-Avo" pitchFamily="2" charset="0"/>
              </a:rPr>
              <a:t>, </a:t>
            </a:r>
            <a:r>
              <a:rPr lang="en-US" sz="4400" b="1" dirty="0" err="1" smtClean="0">
                <a:latin typeface="VNI-Avo" pitchFamily="2" charset="0"/>
              </a:rPr>
              <a:t>luõ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cuùn</a:t>
            </a:r>
            <a:r>
              <a:rPr lang="en-US" sz="4400" b="1" dirty="0" smtClean="0">
                <a:latin typeface="VNI-Avo" pitchFamily="2" charset="0"/>
              </a:rPr>
              <a:t> con </a:t>
            </a:r>
            <a:r>
              <a:rPr lang="en-US" sz="4400" b="1" dirty="0" err="1" smtClean="0">
                <a:latin typeface="VNI-Avo" pitchFamily="2" charset="0"/>
              </a:rPr>
              <a:t>muùp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míp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neùp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vaøo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beân</a:t>
            </a:r>
            <a:r>
              <a:rPr lang="en-US" sz="4400" b="1" dirty="0" smtClean="0">
                <a:latin typeface="VNI-Avo" pitchFamily="2" charset="0"/>
              </a:rPr>
              <a:t> </a:t>
            </a:r>
            <a:r>
              <a:rPr lang="en-US" sz="4400" b="1" dirty="0" err="1" smtClean="0">
                <a:latin typeface="VNI-Avo" pitchFamily="2" charset="0"/>
              </a:rPr>
              <a:t>meï</a:t>
            </a:r>
            <a:r>
              <a:rPr lang="en-US" sz="44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8297" y="5158789"/>
            <a:ext cx="9525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2539" y="5158790"/>
            <a:ext cx="702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íp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7782" y="5158790"/>
            <a:ext cx="904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388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49301" y="5158788"/>
            <a:ext cx="930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ep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181" y="-59775"/>
            <a:ext cx="1869982" cy="1041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eâp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9365" y="4489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14406"/>
              </p:ext>
            </p:extLst>
          </p:nvPr>
        </p:nvGraphicFramePr>
        <p:xfrm>
          <a:off x="4266135" y="909922"/>
          <a:ext cx="2844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n</a:t>
                      </a:r>
                      <a:endParaRPr lang="en-US" sz="48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ep</a:t>
                      </a:r>
                      <a:endParaRPr lang="en-US" sz="48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neùp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69680" y="2354645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keïp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594" y="238964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neïp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5396" y="2447650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neáp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066" y="5822595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VNI-Avo" pitchFamily="2" charset="0"/>
              </a:rPr>
              <a:t>ñ</a:t>
            </a:r>
            <a:r>
              <a:rPr lang="en-US" sz="4800" b="1" smtClean="0">
                <a:latin typeface="VNI-Avo" pitchFamily="2" charset="0"/>
              </a:rPr>
              <a:t>oâi deùp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7435" y="5861225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VNI-Avo" pitchFamily="2" charset="0"/>
              </a:rPr>
              <a:t>ñ</a:t>
            </a:r>
            <a:r>
              <a:rPr lang="en-US" sz="4800" b="1" smtClean="0">
                <a:latin typeface="VNI-Avo" pitchFamily="2" charset="0"/>
              </a:rPr>
              <a:t>aàu beáp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1793" y="5822595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bìm bòp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6581" y="312416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kòp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9984" y="320154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nhòp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5208" y="3237080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buùp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2445" y="51605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up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93142" y="247819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xeáp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37567" y="3320426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giuùp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22938" y="5822595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buùp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sen</a:t>
            </a:r>
            <a:endParaRPr lang="en-US" sz="4800" b="1" dirty="0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66" y="4418877"/>
            <a:ext cx="2000529" cy="1228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074" y="4164026"/>
            <a:ext cx="2105319" cy="17359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806" y="4351581"/>
            <a:ext cx="2381582" cy="1609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9796" y="4286711"/>
            <a:ext cx="2362530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3" grpId="0"/>
      <p:bldP spid="24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8" y="1777865"/>
            <a:ext cx="11352762" cy="26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543" y="4249976"/>
            <a:ext cx="1165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Dòp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nghæ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leã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Tö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Lan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chôi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naáu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suùp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côm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neáp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raùn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cheùp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röûa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rau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xeáp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baùt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ñóa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Boá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thì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doïn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deïp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cöûa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hoâm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nay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thaät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02"/>
            <a:ext cx="12187901" cy="40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2"/>
            <a:ext cx="1707178" cy="673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5037" y="271583"/>
            <a:ext cx="776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VNI-Avo" pitchFamily="2" charset="0"/>
              </a:rPr>
              <a:t>Khi nhaø coù khaùch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352" y="1199209"/>
            <a:ext cx="8925709" cy="53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367</TotalTime>
  <Words>153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Calibri Light</vt:lpstr>
      <vt:lpstr>Calibri</vt:lpstr>
      <vt:lpstr>VNI-Avo</vt:lpstr>
      <vt:lpstr>Office Theme</vt:lpstr>
      <vt:lpstr>PowerPoint Presentation</vt:lpstr>
      <vt:lpstr>BÀI 56:  ep êp ip 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NHATMINH</cp:lastModifiedBy>
  <cp:revision>192</cp:revision>
  <dcterms:created xsi:type="dcterms:W3CDTF">2020-10-19T12:51:54Z</dcterms:created>
  <dcterms:modified xsi:type="dcterms:W3CDTF">2024-05-30T12:11:52Z</dcterms:modified>
  <cp:category>Kết nối tri thức với cuộc sống</cp:category>
</cp:coreProperties>
</file>