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410" r:id="rId3"/>
    <p:sldId id="309" r:id="rId4"/>
    <p:sldId id="358" r:id="rId5"/>
    <p:sldId id="359" r:id="rId6"/>
    <p:sldId id="329" r:id="rId7"/>
    <p:sldId id="362" r:id="rId8"/>
    <p:sldId id="322" r:id="rId9"/>
    <p:sldId id="354" r:id="rId10"/>
    <p:sldId id="404" r:id="rId11"/>
    <p:sldId id="409" r:id="rId12"/>
    <p:sldId id="405" r:id="rId13"/>
    <p:sldId id="407" r:id="rId14"/>
    <p:sldId id="408" r:id="rId15"/>
    <p:sldId id="310" r:id="rId16"/>
    <p:sldId id="393" r:id="rId17"/>
    <p:sldId id="406" r:id="rId18"/>
    <p:sldId id="365" r:id="rId19"/>
    <p:sldId id="366" r:id="rId20"/>
    <p:sldId id="367" r:id="rId21"/>
    <p:sldId id="376" r:id="rId22"/>
    <p:sldId id="262" r:id="rId23"/>
    <p:sldId id="266" r:id="rId24"/>
    <p:sldId id="270" r:id="rId25"/>
    <p:sldId id="265" r:id="rId26"/>
    <p:sldId id="268" r:id="rId27"/>
    <p:sldId id="267" r:id="rId28"/>
    <p:sldId id="269" r:id="rId29"/>
    <p:sldId id="282" r:id="rId30"/>
  </p:sldIdLst>
  <p:sldSz cx="12192000" cy="6858000"/>
  <p:notesSz cx="6858000" cy="91440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CC00CC"/>
    <a:srgbClr val="C0DEC7"/>
    <a:srgbClr val="33CC33"/>
    <a:srgbClr val="CC0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02" autoAdjust="0"/>
    <p:restoredTop sz="95352" autoAdjust="0"/>
  </p:normalViewPr>
  <p:slideViewPr>
    <p:cSldViewPr>
      <p:cViewPr varScale="1">
        <p:scale>
          <a:sx n="73" d="100"/>
          <a:sy n="73" d="100"/>
        </p:scale>
        <p:origin x="666"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hỗ dành sẵn cho Đầu trang 1">
            <a:extLst>
              <a:ext uri="{FF2B5EF4-FFF2-40B4-BE49-F238E27FC236}">
                <a16:creationId xmlns:a16="http://schemas.microsoft.com/office/drawing/2014/main" id="{64956C83-61B1-32A0-895D-B6AD6BB412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Chỗ dành sẵn cho Ngày tháng 2">
            <a:extLst>
              <a:ext uri="{FF2B5EF4-FFF2-40B4-BE49-F238E27FC236}">
                <a16:creationId xmlns:a16="http://schemas.microsoft.com/office/drawing/2014/main" id="{FFFD89C3-0109-103F-9F82-713E9B7926F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E59A0FB6-1A17-4F74-BEA0-FE80C0A4F64A}" type="datetimeFigureOut">
              <a:rPr lang="en-US"/>
              <a:pPr>
                <a:defRPr/>
              </a:pPr>
              <a:t>5/30/2024</a:t>
            </a:fld>
            <a:endParaRPr lang="en-US"/>
          </a:p>
        </p:txBody>
      </p:sp>
      <p:sp>
        <p:nvSpPr>
          <p:cNvPr id="4" name="Chỗ dành sẵn cho Hình ảnh của Bản chiếu 3">
            <a:extLst>
              <a:ext uri="{FF2B5EF4-FFF2-40B4-BE49-F238E27FC236}">
                <a16:creationId xmlns:a16="http://schemas.microsoft.com/office/drawing/2014/main" id="{D8655718-48E5-D863-8954-878CD8F1468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Chỗ dành sẵn cho Ghi chú 4">
            <a:extLst>
              <a:ext uri="{FF2B5EF4-FFF2-40B4-BE49-F238E27FC236}">
                <a16:creationId xmlns:a16="http://schemas.microsoft.com/office/drawing/2014/main" id="{51409869-260D-68A6-0CE6-D6D861529CF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noProof="0"/>
              <a:t>Bấm để chỉnh sửa kiểu văn bản của Bản cái</a:t>
            </a:r>
          </a:p>
          <a:p>
            <a:pPr lvl="1"/>
            <a:r>
              <a:rPr lang="vi-VN" noProof="0"/>
              <a:t>Mức hai</a:t>
            </a:r>
          </a:p>
          <a:p>
            <a:pPr lvl="2"/>
            <a:r>
              <a:rPr lang="vi-VN" noProof="0"/>
              <a:t>Mức ba</a:t>
            </a:r>
          </a:p>
          <a:p>
            <a:pPr lvl="3"/>
            <a:r>
              <a:rPr lang="vi-VN" noProof="0"/>
              <a:t>Mức bốn</a:t>
            </a:r>
          </a:p>
          <a:p>
            <a:pPr lvl="4"/>
            <a:r>
              <a:rPr lang="vi-VN" noProof="0"/>
              <a:t>Mức năm</a:t>
            </a:r>
            <a:endParaRPr lang="en-US" noProof="0"/>
          </a:p>
        </p:txBody>
      </p:sp>
      <p:sp>
        <p:nvSpPr>
          <p:cNvPr id="6" name="Chỗ dành sẵn cho Chân trang 5">
            <a:extLst>
              <a:ext uri="{FF2B5EF4-FFF2-40B4-BE49-F238E27FC236}">
                <a16:creationId xmlns:a16="http://schemas.microsoft.com/office/drawing/2014/main" id="{C7153016-ED9B-5730-2271-50C820A74D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Chỗ dành sẵn cho Số hiệu Bản chiếu 6">
            <a:extLst>
              <a:ext uri="{FF2B5EF4-FFF2-40B4-BE49-F238E27FC236}">
                <a16:creationId xmlns:a16="http://schemas.microsoft.com/office/drawing/2014/main" id="{986F54B6-4577-D242-0343-FEDAABEE920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A9B29A7-1A99-41EC-8BD1-B5C35CCDB6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5E1F379-3515-B3A8-BAE8-649ACDC2E1F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684C2A8-8A5C-47FA-97EC-B062C0CB9C3C}" type="slidenum">
              <a:rPr lang="en-US" altLang="en-US" sz="1200">
                <a:cs typeface="Arial" panose="020B0604020202020204" pitchFamily="34" charset="0"/>
              </a:rPr>
              <a:pPr algn="r" eaLnBrk="1" hangingPunct="1"/>
              <a:t>4</a:t>
            </a:fld>
            <a:endParaRPr lang="en-US" altLang="en-US" sz="1200">
              <a:cs typeface="Arial" panose="020B0604020202020204" pitchFamily="34" charset="0"/>
            </a:endParaRPr>
          </a:p>
        </p:txBody>
      </p:sp>
      <p:sp>
        <p:nvSpPr>
          <p:cNvPr id="18435" name="Rectangle 2">
            <a:extLst>
              <a:ext uri="{FF2B5EF4-FFF2-40B4-BE49-F238E27FC236}">
                <a16:creationId xmlns:a16="http://schemas.microsoft.com/office/drawing/2014/main" id="{64F5F348-D72C-CA2D-B69F-C3BC6A82E1EC}"/>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CB37D33F-8705-CDAD-A357-88A0312B80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a:extLst>
              <a:ext uri="{FF2B5EF4-FFF2-40B4-BE49-F238E27FC236}">
                <a16:creationId xmlns:a16="http://schemas.microsoft.com/office/drawing/2014/main" id="{3ECF31BE-B615-CC07-F10C-D644FCDD1E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4EF04D-8136-CBDC-2F31-DB4A0374F9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954021C-DE44-24BD-DE85-46EB9F80D534}"/>
              </a:ext>
            </a:extLst>
          </p:cNvPr>
          <p:cNvSpPr>
            <a:spLocks noGrp="1" noChangeArrowheads="1"/>
          </p:cNvSpPr>
          <p:nvPr>
            <p:ph type="sldNum" sz="quarter" idx="12"/>
          </p:nvPr>
        </p:nvSpPr>
        <p:spPr>
          <a:ln/>
        </p:spPr>
        <p:txBody>
          <a:bodyPr/>
          <a:lstStyle>
            <a:lvl1pPr>
              <a:defRPr/>
            </a:lvl1pPr>
          </a:lstStyle>
          <a:p>
            <a:pPr>
              <a:defRPr/>
            </a:pPr>
            <a:fld id="{FF25352D-FF62-49CF-A276-A478FF457574}" type="slidenum">
              <a:rPr lang="en-US" altLang="en-US"/>
              <a:pPr>
                <a:defRPr/>
              </a:pPr>
              <a:t>‹#›</a:t>
            </a:fld>
            <a:endParaRPr lang="en-US" altLang="en-US"/>
          </a:p>
        </p:txBody>
      </p:sp>
    </p:spTree>
    <p:extLst>
      <p:ext uri="{BB962C8B-B14F-4D97-AF65-F5344CB8AC3E}">
        <p14:creationId xmlns:p14="http://schemas.microsoft.com/office/powerpoint/2010/main" val="50389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1EAABABE-5DD6-39EC-8731-634E6639BF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1913BB-D198-37BC-E6ED-9BAE1FAF17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7F50BB-5B0A-71E4-9853-649AD0204358}"/>
              </a:ext>
            </a:extLst>
          </p:cNvPr>
          <p:cNvSpPr>
            <a:spLocks noGrp="1" noChangeArrowheads="1"/>
          </p:cNvSpPr>
          <p:nvPr>
            <p:ph type="sldNum" sz="quarter" idx="12"/>
          </p:nvPr>
        </p:nvSpPr>
        <p:spPr>
          <a:ln/>
        </p:spPr>
        <p:txBody>
          <a:bodyPr/>
          <a:lstStyle>
            <a:lvl1pPr>
              <a:defRPr/>
            </a:lvl1pPr>
          </a:lstStyle>
          <a:p>
            <a:pPr>
              <a:defRPr/>
            </a:pPr>
            <a:fld id="{9A4F7C22-6BC7-474D-95CF-EF27467CD8F4}" type="slidenum">
              <a:rPr lang="en-US" altLang="en-US"/>
              <a:pPr>
                <a:defRPr/>
              </a:pPr>
              <a:t>‹#›</a:t>
            </a:fld>
            <a:endParaRPr lang="en-US" altLang="en-US"/>
          </a:p>
        </p:txBody>
      </p:sp>
    </p:spTree>
    <p:extLst>
      <p:ext uri="{BB962C8B-B14F-4D97-AF65-F5344CB8AC3E}">
        <p14:creationId xmlns:p14="http://schemas.microsoft.com/office/powerpoint/2010/main" val="277688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5AB7359F-0DDF-9429-87E6-7A3DBCF34E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969E39-6B9B-8D07-E3C3-9B9117181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9912C3-2278-6463-CCBE-97404D9507FF}"/>
              </a:ext>
            </a:extLst>
          </p:cNvPr>
          <p:cNvSpPr>
            <a:spLocks noGrp="1" noChangeArrowheads="1"/>
          </p:cNvSpPr>
          <p:nvPr>
            <p:ph type="sldNum" sz="quarter" idx="12"/>
          </p:nvPr>
        </p:nvSpPr>
        <p:spPr>
          <a:ln/>
        </p:spPr>
        <p:txBody>
          <a:bodyPr/>
          <a:lstStyle>
            <a:lvl1pPr>
              <a:defRPr/>
            </a:lvl1pPr>
          </a:lstStyle>
          <a:p>
            <a:pPr>
              <a:defRPr/>
            </a:pPr>
            <a:fld id="{0233460E-3595-4670-A70B-197FFB11A61F}" type="slidenum">
              <a:rPr lang="en-US" altLang="en-US"/>
              <a:pPr>
                <a:defRPr/>
              </a:pPr>
              <a:t>‹#›</a:t>
            </a:fld>
            <a:endParaRPr lang="en-US" altLang="en-US"/>
          </a:p>
        </p:txBody>
      </p:sp>
    </p:spTree>
    <p:extLst>
      <p:ext uri="{BB962C8B-B14F-4D97-AF65-F5344CB8AC3E}">
        <p14:creationId xmlns:p14="http://schemas.microsoft.com/office/powerpoint/2010/main" val="161019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103CEFF-4D92-98F8-EA7F-F69E4DFFCBA4}"/>
              </a:ext>
            </a:extLst>
          </p:cNvPr>
          <p:cNvSpPr>
            <a:spLocks noGrp="1"/>
          </p:cNvSpPr>
          <p:nvPr>
            <p:ph type="dt" sz="half" idx="10"/>
          </p:nvPr>
        </p:nvSpPr>
        <p:spPr/>
        <p:txBody>
          <a:bodyPr/>
          <a:lstStyle>
            <a:lvl1pPr>
              <a:defRPr>
                <a:cs typeface="Arial" charset="0"/>
              </a:defRPr>
            </a:lvl1pPr>
          </a:lstStyle>
          <a:p>
            <a:pPr>
              <a:defRPr/>
            </a:pPr>
            <a:fld id="{AA900C13-19EF-45BC-AECD-76E5147930DC}" type="datetimeFigureOut">
              <a:rPr lang="en-US"/>
              <a:pPr>
                <a:defRPr/>
              </a:pPr>
              <a:t>5/30/2024</a:t>
            </a:fld>
            <a:endParaRPr lang="en-US"/>
          </a:p>
        </p:txBody>
      </p:sp>
      <p:sp>
        <p:nvSpPr>
          <p:cNvPr id="5" name="Footer Placeholder 21">
            <a:extLst>
              <a:ext uri="{FF2B5EF4-FFF2-40B4-BE49-F238E27FC236}">
                <a16:creationId xmlns:a16="http://schemas.microsoft.com/office/drawing/2014/main" id="{B2020DE2-2847-FD62-F012-E15F56CFBCC5}"/>
              </a:ext>
            </a:extLst>
          </p:cNvPr>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17">
            <a:extLst>
              <a:ext uri="{FF2B5EF4-FFF2-40B4-BE49-F238E27FC236}">
                <a16:creationId xmlns:a16="http://schemas.microsoft.com/office/drawing/2014/main" id="{C1EB4713-07A5-E389-5AAE-CCC5CA98F3B9}"/>
              </a:ext>
            </a:extLst>
          </p:cNvPr>
          <p:cNvSpPr>
            <a:spLocks noGrp="1"/>
          </p:cNvSpPr>
          <p:nvPr>
            <p:ph type="sldNum" sz="quarter" idx="12"/>
          </p:nvPr>
        </p:nvSpPr>
        <p:spPr/>
        <p:txBody>
          <a:bodyPr/>
          <a:lstStyle>
            <a:lvl1pPr>
              <a:defRPr smtClean="0">
                <a:cs typeface="Arial" panose="020B0604020202020204" pitchFamily="34" charset="0"/>
              </a:defRPr>
            </a:lvl1pPr>
          </a:lstStyle>
          <a:p>
            <a:pPr>
              <a:defRPr/>
            </a:pPr>
            <a:fld id="{74C78698-FDD4-430A-AFDA-A64F99DFD23B}" type="slidenum">
              <a:rPr lang="en-US" altLang="en-US"/>
              <a:pPr>
                <a:defRPr/>
              </a:pPr>
              <a:t>‹#›</a:t>
            </a:fld>
            <a:endParaRPr lang="en-US" altLang="en-US"/>
          </a:p>
        </p:txBody>
      </p:sp>
    </p:spTree>
    <p:extLst>
      <p:ext uri="{BB962C8B-B14F-4D97-AF65-F5344CB8AC3E}">
        <p14:creationId xmlns:p14="http://schemas.microsoft.com/office/powerpoint/2010/main" val="781017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C7672679-5219-2AFA-AB7D-D81789244790}"/>
              </a:ext>
            </a:extLst>
          </p:cNvPr>
          <p:cNvSpPr>
            <a:spLocks noGrp="1"/>
          </p:cNvSpPr>
          <p:nvPr>
            <p:ph type="dt" sz="half" idx="10"/>
          </p:nvPr>
        </p:nvSpPr>
        <p:spPr/>
        <p:txBody>
          <a:bodyPr/>
          <a:lstStyle>
            <a:lvl1pPr>
              <a:defRPr>
                <a:solidFill>
                  <a:srgbClr val="DBF5F9">
                    <a:shade val="90000"/>
                  </a:srgbClr>
                </a:solidFill>
                <a:cs typeface="Arial" charset="0"/>
              </a:defRPr>
            </a:lvl1pPr>
          </a:lstStyle>
          <a:p>
            <a:pPr>
              <a:defRPr/>
            </a:pPr>
            <a:fld id="{64FABD00-9D3B-4275-86D7-C5E0B012FCCD}" type="datetimeFigureOut">
              <a:rPr lang="en-US"/>
              <a:pPr>
                <a:defRPr/>
              </a:pPr>
              <a:t>5/30/2024</a:t>
            </a:fld>
            <a:endParaRPr lang="en-US"/>
          </a:p>
        </p:txBody>
      </p:sp>
      <p:sp>
        <p:nvSpPr>
          <p:cNvPr id="5" name="Footer Placeholder 4">
            <a:extLst>
              <a:ext uri="{FF2B5EF4-FFF2-40B4-BE49-F238E27FC236}">
                <a16:creationId xmlns:a16="http://schemas.microsoft.com/office/drawing/2014/main" id="{9F9A0CEB-CCA5-6BAF-CB26-D880C122884D}"/>
              </a:ext>
            </a:extLst>
          </p:cNvPr>
          <p:cNvSpPr>
            <a:spLocks noGrp="1"/>
          </p:cNvSpPr>
          <p:nvPr>
            <p:ph type="ftr" sz="quarter" idx="11"/>
          </p:nvPr>
        </p:nvSpPr>
        <p:spPr/>
        <p:txBody>
          <a:bodyPr/>
          <a:lstStyle>
            <a:lvl1pPr>
              <a:defRPr>
                <a:solidFill>
                  <a:srgbClr val="DBF5F9">
                    <a:shade val="90000"/>
                  </a:srgb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3378F4F1-2797-160B-E626-A0B40D208862}"/>
              </a:ext>
            </a:extLst>
          </p:cNvPr>
          <p:cNvSpPr>
            <a:spLocks noGrp="1"/>
          </p:cNvSpPr>
          <p:nvPr>
            <p:ph type="sldNum" sz="quarter" idx="12"/>
          </p:nvPr>
        </p:nvSpPr>
        <p:spPr/>
        <p:txBody>
          <a:bodyPr/>
          <a:lstStyle>
            <a:lvl1pPr>
              <a:defRPr smtClean="0">
                <a:solidFill>
                  <a:srgbClr val="D1EAEE"/>
                </a:solidFill>
                <a:cs typeface="Arial" panose="020B0604020202020204" pitchFamily="34" charset="0"/>
              </a:defRPr>
            </a:lvl1pPr>
          </a:lstStyle>
          <a:p>
            <a:pPr>
              <a:defRPr/>
            </a:pPr>
            <a:fld id="{0678CEBD-E976-422C-8CBB-EF585FB95C39}" type="slidenum">
              <a:rPr lang="en-US" altLang="en-US"/>
              <a:pPr>
                <a:defRPr/>
              </a:pPr>
              <a:t>‹#›</a:t>
            </a:fld>
            <a:endParaRPr lang="en-US" altLang="en-US"/>
          </a:p>
        </p:txBody>
      </p:sp>
    </p:spTree>
    <p:extLst>
      <p:ext uri="{BB962C8B-B14F-4D97-AF65-F5344CB8AC3E}">
        <p14:creationId xmlns:p14="http://schemas.microsoft.com/office/powerpoint/2010/main" val="18884780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6EE14480-93C3-25C5-1ACA-4D3AEBEE40A6}"/>
              </a:ext>
            </a:extLst>
          </p:cNvPr>
          <p:cNvSpPr>
            <a:spLocks noGrp="1"/>
          </p:cNvSpPr>
          <p:nvPr>
            <p:ph type="dt" sz="half" idx="10"/>
          </p:nvPr>
        </p:nvSpPr>
        <p:spPr/>
        <p:txBody>
          <a:bodyPr/>
          <a:lstStyle>
            <a:lvl1pPr>
              <a:defRPr>
                <a:cs typeface="Arial" charset="0"/>
              </a:defRPr>
            </a:lvl1pPr>
          </a:lstStyle>
          <a:p>
            <a:pPr>
              <a:defRPr/>
            </a:pPr>
            <a:fld id="{540FC57E-4327-43E3-99D3-B1AF58C19DD7}" type="datetimeFigureOut">
              <a:rPr lang="en-US"/>
              <a:pPr>
                <a:defRPr/>
              </a:pPr>
              <a:t>5/30/2024</a:t>
            </a:fld>
            <a:endParaRPr lang="en-US"/>
          </a:p>
        </p:txBody>
      </p:sp>
      <p:sp>
        <p:nvSpPr>
          <p:cNvPr id="6" name="Footer Placeholder 21">
            <a:extLst>
              <a:ext uri="{FF2B5EF4-FFF2-40B4-BE49-F238E27FC236}">
                <a16:creationId xmlns:a16="http://schemas.microsoft.com/office/drawing/2014/main" id="{10844964-4412-B2E4-5134-0346D7CF831A}"/>
              </a:ext>
            </a:extLst>
          </p:cNvPr>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17">
            <a:extLst>
              <a:ext uri="{FF2B5EF4-FFF2-40B4-BE49-F238E27FC236}">
                <a16:creationId xmlns:a16="http://schemas.microsoft.com/office/drawing/2014/main" id="{08145442-80AC-C5E5-1E03-C2D2306CA69D}"/>
              </a:ext>
            </a:extLst>
          </p:cNvPr>
          <p:cNvSpPr>
            <a:spLocks noGrp="1"/>
          </p:cNvSpPr>
          <p:nvPr>
            <p:ph type="sldNum" sz="quarter" idx="12"/>
          </p:nvPr>
        </p:nvSpPr>
        <p:spPr/>
        <p:txBody>
          <a:bodyPr/>
          <a:lstStyle>
            <a:lvl1pPr>
              <a:defRPr smtClean="0">
                <a:cs typeface="Arial" panose="020B0604020202020204" pitchFamily="34" charset="0"/>
              </a:defRPr>
            </a:lvl1pPr>
          </a:lstStyle>
          <a:p>
            <a:pPr>
              <a:defRPr/>
            </a:pPr>
            <a:fld id="{1B30538A-A723-4A1B-BD97-FF93FE6A196B}" type="slidenum">
              <a:rPr lang="en-US" altLang="en-US"/>
              <a:pPr>
                <a:defRPr/>
              </a:pPr>
              <a:t>‹#›</a:t>
            </a:fld>
            <a:endParaRPr lang="en-US" altLang="en-US"/>
          </a:p>
        </p:txBody>
      </p:sp>
    </p:spTree>
    <p:extLst>
      <p:ext uri="{BB962C8B-B14F-4D97-AF65-F5344CB8AC3E}">
        <p14:creationId xmlns:p14="http://schemas.microsoft.com/office/powerpoint/2010/main" val="403903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18F663D7-C294-AC1F-5E59-5B417250D99A}"/>
              </a:ext>
            </a:extLst>
          </p:cNvPr>
          <p:cNvSpPr>
            <a:spLocks noGrp="1"/>
          </p:cNvSpPr>
          <p:nvPr>
            <p:ph type="dt" sz="half" idx="10"/>
          </p:nvPr>
        </p:nvSpPr>
        <p:spPr/>
        <p:txBody>
          <a:bodyPr/>
          <a:lstStyle>
            <a:lvl1pPr>
              <a:defRPr>
                <a:cs typeface="Arial" charset="0"/>
              </a:defRPr>
            </a:lvl1pPr>
          </a:lstStyle>
          <a:p>
            <a:pPr>
              <a:defRPr/>
            </a:pPr>
            <a:fld id="{F34F90FB-096E-4C8D-97D8-0099520DD4AA}" type="datetimeFigureOut">
              <a:rPr lang="en-US"/>
              <a:pPr>
                <a:defRPr/>
              </a:pPr>
              <a:t>5/30/2024</a:t>
            </a:fld>
            <a:endParaRPr lang="en-US"/>
          </a:p>
        </p:txBody>
      </p:sp>
      <p:sp>
        <p:nvSpPr>
          <p:cNvPr id="8" name="Footer Placeholder 21">
            <a:extLst>
              <a:ext uri="{FF2B5EF4-FFF2-40B4-BE49-F238E27FC236}">
                <a16:creationId xmlns:a16="http://schemas.microsoft.com/office/drawing/2014/main" id="{E37EC655-6388-887E-E541-1814282CD6F1}"/>
              </a:ext>
            </a:extLst>
          </p:cNvPr>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17">
            <a:extLst>
              <a:ext uri="{FF2B5EF4-FFF2-40B4-BE49-F238E27FC236}">
                <a16:creationId xmlns:a16="http://schemas.microsoft.com/office/drawing/2014/main" id="{CF9DC546-BDA2-B6BA-BEF8-CA80102A87C8}"/>
              </a:ext>
            </a:extLst>
          </p:cNvPr>
          <p:cNvSpPr>
            <a:spLocks noGrp="1"/>
          </p:cNvSpPr>
          <p:nvPr>
            <p:ph type="sldNum" sz="quarter" idx="12"/>
          </p:nvPr>
        </p:nvSpPr>
        <p:spPr/>
        <p:txBody>
          <a:bodyPr/>
          <a:lstStyle>
            <a:lvl1pPr>
              <a:defRPr smtClean="0">
                <a:cs typeface="Arial" panose="020B0604020202020204" pitchFamily="34" charset="0"/>
              </a:defRPr>
            </a:lvl1pPr>
          </a:lstStyle>
          <a:p>
            <a:pPr>
              <a:defRPr/>
            </a:pPr>
            <a:fld id="{6B070DB5-64E2-4CAA-B4C3-080A63E18675}" type="slidenum">
              <a:rPr lang="en-US" altLang="en-US"/>
              <a:pPr>
                <a:defRPr/>
              </a:pPr>
              <a:t>‹#›</a:t>
            </a:fld>
            <a:endParaRPr lang="en-US" altLang="en-US"/>
          </a:p>
        </p:txBody>
      </p:sp>
    </p:spTree>
    <p:extLst>
      <p:ext uri="{BB962C8B-B14F-4D97-AF65-F5344CB8AC3E}">
        <p14:creationId xmlns:p14="http://schemas.microsoft.com/office/powerpoint/2010/main" val="240606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880B3A9C-E3A2-1FB9-F902-49D0240BEB19}"/>
              </a:ext>
            </a:extLst>
          </p:cNvPr>
          <p:cNvSpPr>
            <a:spLocks noGrp="1"/>
          </p:cNvSpPr>
          <p:nvPr>
            <p:ph type="dt" sz="half" idx="10"/>
          </p:nvPr>
        </p:nvSpPr>
        <p:spPr/>
        <p:txBody>
          <a:bodyPr/>
          <a:lstStyle>
            <a:lvl1pPr>
              <a:defRPr>
                <a:cs typeface="Arial" charset="0"/>
              </a:defRPr>
            </a:lvl1pPr>
          </a:lstStyle>
          <a:p>
            <a:pPr>
              <a:defRPr/>
            </a:pPr>
            <a:fld id="{41CB962C-04FA-41E1-ACDB-44E89C79DED1}" type="datetimeFigureOut">
              <a:rPr lang="en-US"/>
              <a:pPr>
                <a:defRPr/>
              </a:pPr>
              <a:t>5/30/2024</a:t>
            </a:fld>
            <a:endParaRPr lang="en-US"/>
          </a:p>
        </p:txBody>
      </p:sp>
      <p:sp>
        <p:nvSpPr>
          <p:cNvPr id="4" name="Footer Placeholder 21">
            <a:extLst>
              <a:ext uri="{FF2B5EF4-FFF2-40B4-BE49-F238E27FC236}">
                <a16:creationId xmlns:a16="http://schemas.microsoft.com/office/drawing/2014/main" id="{BA3683BF-FD17-D56F-D712-E7BB9FA9C023}"/>
              </a:ext>
            </a:extLst>
          </p:cNvPr>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17">
            <a:extLst>
              <a:ext uri="{FF2B5EF4-FFF2-40B4-BE49-F238E27FC236}">
                <a16:creationId xmlns:a16="http://schemas.microsoft.com/office/drawing/2014/main" id="{FFCD415B-35E3-A32C-88EF-713535D8903A}"/>
              </a:ext>
            </a:extLst>
          </p:cNvPr>
          <p:cNvSpPr>
            <a:spLocks noGrp="1"/>
          </p:cNvSpPr>
          <p:nvPr>
            <p:ph type="sldNum" sz="quarter" idx="12"/>
          </p:nvPr>
        </p:nvSpPr>
        <p:spPr/>
        <p:txBody>
          <a:bodyPr/>
          <a:lstStyle>
            <a:lvl1pPr>
              <a:defRPr smtClean="0">
                <a:cs typeface="Arial" panose="020B0604020202020204" pitchFamily="34" charset="0"/>
              </a:defRPr>
            </a:lvl1pPr>
          </a:lstStyle>
          <a:p>
            <a:pPr>
              <a:defRPr/>
            </a:pPr>
            <a:fld id="{7D0A4463-DC61-4FDA-BEFC-7F80849358CA}" type="slidenum">
              <a:rPr lang="en-US" altLang="en-US"/>
              <a:pPr>
                <a:defRPr/>
              </a:pPr>
              <a:t>‹#›</a:t>
            </a:fld>
            <a:endParaRPr lang="en-US" altLang="en-US"/>
          </a:p>
        </p:txBody>
      </p:sp>
    </p:spTree>
    <p:extLst>
      <p:ext uri="{BB962C8B-B14F-4D97-AF65-F5344CB8AC3E}">
        <p14:creationId xmlns:p14="http://schemas.microsoft.com/office/powerpoint/2010/main" val="790216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7663F04D-343E-2DC2-4D96-AD1D23063D5A}"/>
              </a:ext>
            </a:extLst>
          </p:cNvPr>
          <p:cNvSpPr>
            <a:spLocks noGrp="1"/>
          </p:cNvSpPr>
          <p:nvPr>
            <p:ph type="dt" sz="half" idx="10"/>
          </p:nvPr>
        </p:nvSpPr>
        <p:spPr/>
        <p:txBody>
          <a:bodyPr/>
          <a:lstStyle>
            <a:lvl1pPr>
              <a:defRPr>
                <a:cs typeface="Arial" charset="0"/>
              </a:defRPr>
            </a:lvl1pPr>
          </a:lstStyle>
          <a:p>
            <a:pPr>
              <a:defRPr/>
            </a:pPr>
            <a:fld id="{6226817D-2BFC-414F-AF5D-52E4C8A7A9D4}" type="datetimeFigureOut">
              <a:rPr lang="en-US"/>
              <a:pPr>
                <a:defRPr/>
              </a:pPr>
              <a:t>5/30/2024</a:t>
            </a:fld>
            <a:endParaRPr lang="en-US"/>
          </a:p>
        </p:txBody>
      </p:sp>
      <p:sp>
        <p:nvSpPr>
          <p:cNvPr id="3" name="Footer Placeholder 21">
            <a:extLst>
              <a:ext uri="{FF2B5EF4-FFF2-40B4-BE49-F238E27FC236}">
                <a16:creationId xmlns:a16="http://schemas.microsoft.com/office/drawing/2014/main" id="{E2CA9A84-73C3-F760-2E35-A2506FF51156}"/>
              </a:ext>
            </a:extLst>
          </p:cNvPr>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17">
            <a:extLst>
              <a:ext uri="{FF2B5EF4-FFF2-40B4-BE49-F238E27FC236}">
                <a16:creationId xmlns:a16="http://schemas.microsoft.com/office/drawing/2014/main" id="{3CCA68CE-DC28-EE74-19C7-A2BDA7EFC613}"/>
              </a:ext>
            </a:extLst>
          </p:cNvPr>
          <p:cNvSpPr>
            <a:spLocks noGrp="1"/>
          </p:cNvSpPr>
          <p:nvPr>
            <p:ph type="sldNum" sz="quarter" idx="12"/>
          </p:nvPr>
        </p:nvSpPr>
        <p:spPr/>
        <p:txBody>
          <a:bodyPr/>
          <a:lstStyle>
            <a:lvl1pPr>
              <a:defRPr smtClean="0">
                <a:cs typeface="Arial" panose="020B0604020202020204" pitchFamily="34" charset="0"/>
              </a:defRPr>
            </a:lvl1pPr>
          </a:lstStyle>
          <a:p>
            <a:pPr>
              <a:defRPr/>
            </a:pPr>
            <a:fld id="{4B595E73-239D-4A60-88AD-A1A8D5C6B315}" type="slidenum">
              <a:rPr lang="en-US" altLang="en-US"/>
              <a:pPr>
                <a:defRPr/>
              </a:pPr>
              <a:t>‹#›</a:t>
            </a:fld>
            <a:endParaRPr lang="en-US" altLang="en-US"/>
          </a:p>
        </p:txBody>
      </p:sp>
    </p:spTree>
    <p:extLst>
      <p:ext uri="{BB962C8B-B14F-4D97-AF65-F5344CB8AC3E}">
        <p14:creationId xmlns:p14="http://schemas.microsoft.com/office/powerpoint/2010/main" val="497986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8685A459-106E-ABA2-EFEC-624AB7016CAA}"/>
              </a:ext>
            </a:extLst>
          </p:cNvPr>
          <p:cNvSpPr>
            <a:spLocks noGrp="1"/>
          </p:cNvSpPr>
          <p:nvPr>
            <p:ph type="dt" sz="half" idx="10"/>
          </p:nvPr>
        </p:nvSpPr>
        <p:spPr/>
        <p:txBody>
          <a:bodyPr/>
          <a:lstStyle>
            <a:lvl1pPr>
              <a:defRPr>
                <a:cs typeface="Arial" charset="0"/>
              </a:defRPr>
            </a:lvl1pPr>
          </a:lstStyle>
          <a:p>
            <a:pPr>
              <a:defRPr/>
            </a:pPr>
            <a:fld id="{40497D5E-A542-4E0D-A660-F2457F2386E7}" type="datetimeFigureOut">
              <a:rPr lang="en-US"/>
              <a:pPr>
                <a:defRPr/>
              </a:pPr>
              <a:t>5/30/2024</a:t>
            </a:fld>
            <a:endParaRPr lang="en-US"/>
          </a:p>
        </p:txBody>
      </p:sp>
      <p:sp>
        <p:nvSpPr>
          <p:cNvPr id="6" name="Footer Placeholder 21">
            <a:extLst>
              <a:ext uri="{FF2B5EF4-FFF2-40B4-BE49-F238E27FC236}">
                <a16:creationId xmlns:a16="http://schemas.microsoft.com/office/drawing/2014/main" id="{B1549FA2-046A-024A-AAF1-C5FE4AB90B80}"/>
              </a:ext>
            </a:extLst>
          </p:cNvPr>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17">
            <a:extLst>
              <a:ext uri="{FF2B5EF4-FFF2-40B4-BE49-F238E27FC236}">
                <a16:creationId xmlns:a16="http://schemas.microsoft.com/office/drawing/2014/main" id="{1FF2F338-7DAF-0710-4649-7B5A75BBD845}"/>
              </a:ext>
            </a:extLst>
          </p:cNvPr>
          <p:cNvSpPr>
            <a:spLocks noGrp="1"/>
          </p:cNvSpPr>
          <p:nvPr>
            <p:ph type="sldNum" sz="quarter" idx="12"/>
          </p:nvPr>
        </p:nvSpPr>
        <p:spPr/>
        <p:txBody>
          <a:bodyPr/>
          <a:lstStyle>
            <a:lvl1pPr>
              <a:defRPr smtClean="0">
                <a:cs typeface="Arial" panose="020B0604020202020204" pitchFamily="34" charset="0"/>
              </a:defRPr>
            </a:lvl1pPr>
          </a:lstStyle>
          <a:p>
            <a:pPr>
              <a:defRPr/>
            </a:pPr>
            <a:fld id="{7CA82C32-60BD-4EBA-94FC-5733C7E051C0}" type="slidenum">
              <a:rPr lang="en-US" altLang="en-US"/>
              <a:pPr>
                <a:defRPr/>
              </a:pPr>
              <a:t>‹#›</a:t>
            </a:fld>
            <a:endParaRPr lang="en-US" altLang="en-US"/>
          </a:p>
        </p:txBody>
      </p:sp>
    </p:spTree>
    <p:extLst>
      <p:ext uri="{BB962C8B-B14F-4D97-AF65-F5344CB8AC3E}">
        <p14:creationId xmlns:p14="http://schemas.microsoft.com/office/powerpoint/2010/main" val="194716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3CEE29A1-D6F1-D872-80A9-8DBAD10E8A7D}"/>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ight Triangle 5">
            <a:extLst>
              <a:ext uri="{FF2B5EF4-FFF2-40B4-BE49-F238E27FC236}">
                <a16:creationId xmlns:a16="http://schemas.microsoft.com/office/drawing/2014/main" id="{DB2304F8-8A44-3795-DD4B-6E28C1C246B3}"/>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Freeform 15">
            <a:extLst>
              <a:ext uri="{FF2B5EF4-FFF2-40B4-BE49-F238E27FC236}">
                <a16:creationId xmlns:a16="http://schemas.microsoft.com/office/drawing/2014/main" id="{9582BA21-FDC7-CE2C-F0BC-F1F97B00B348}"/>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cs typeface="Arial" charset="0"/>
            </a:endParaRPr>
          </a:p>
        </p:txBody>
      </p:sp>
      <p:sp>
        <p:nvSpPr>
          <p:cNvPr id="8" name="Freeform 16">
            <a:extLst>
              <a:ext uri="{FF2B5EF4-FFF2-40B4-BE49-F238E27FC236}">
                <a16:creationId xmlns:a16="http://schemas.microsoft.com/office/drawing/2014/main" id="{8B048FB1-A8D2-6B20-5375-73F8C914B371}"/>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cs typeface="Arial"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9A34B01C-F130-6013-0535-1EDBF793FB0B}"/>
              </a:ext>
            </a:extLst>
          </p:cNvPr>
          <p:cNvSpPr>
            <a:spLocks noGrp="1"/>
          </p:cNvSpPr>
          <p:nvPr>
            <p:ph type="dt" sz="half" idx="10"/>
          </p:nvPr>
        </p:nvSpPr>
        <p:spPr/>
        <p:txBody>
          <a:bodyPr/>
          <a:lstStyle>
            <a:lvl1pPr>
              <a:defRPr>
                <a:cs typeface="Arial" charset="0"/>
              </a:defRPr>
            </a:lvl1pPr>
          </a:lstStyle>
          <a:p>
            <a:pPr>
              <a:defRPr/>
            </a:pPr>
            <a:fld id="{F8CCA51B-07AE-4B63-96A8-5183724B7D92}" type="datetimeFigureOut">
              <a:rPr lang="en-US"/>
              <a:pPr>
                <a:defRPr/>
              </a:pPr>
              <a:t>5/30/2024</a:t>
            </a:fld>
            <a:endParaRPr lang="en-US"/>
          </a:p>
        </p:txBody>
      </p:sp>
      <p:sp>
        <p:nvSpPr>
          <p:cNvPr id="10" name="Footer Placeholder 5">
            <a:extLst>
              <a:ext uri="{FF2B5EF4-FFF2-40B4-BE49-F238E27FC236}">
                <a16:creationId xmlns:a16="http://schemas.microsoft.com/office/drawing/2014/main" id="{DC33CB6B-303A-70D2-25D2-8390B680E17C}"/>
              </a:ext>
            </a:extLst>
          </p:cNvPr>
          <p:cNvSpPr>
            <a:spLocks noGrp="1"/>
          </p:cNvSpPr>
          <p:nvPr>
            <p:ph type="ftr" sz="quarter" idx="11"/>
          </p:nvPr>
        </p:nvSpPr>
        <p:spPr/>
        <p:txBody>
          <a:bodyPr/>
          <a:lstStyle>
            <a:lvl1pPr>
              <a:defRPr>
                <a:cs typeface="Arial" charset="0"/>
              </a:defRPr>
            </a:lvl1pPr>
          </a:lstStyle>
          <a:p>
            <a:pPr>
              <a:defRPr/>
            </a:pPr>
            <a:endParaRPr lang="en-US"/>
          </a:p>
        </p:txBody>
      </p:sp>
      <p:sp>
        <p:nvSpPr>
          <p:cNvPr id="11" name="Slide Number Placeholder 6">
            <a:extLst>
              <a:ext uri="{FF2B5EF4-FFF2-40B4-BE49-F238E27FC236}">
                <a16:creationId xmlns:a16="http://schemas.microsoft.com/office/drawing/2014/main" id="{7CE4BC98-90D3-6005-6087-E0FC40641B04}"/>
              </a:ext>
            </a:extLst>
          </p:cNvPr>
          <p:cNvSpPr>
            <a:spLocks noGrp="1"/>
          </p:cNvSpPr>
          <p:nvPr>
            <p:ph type="sldNum" sz="quarter" idx="12"/>
          </p:nvPr>
        </p:nvSpPr>
        <p:spPr>
          <a:xfrm>
            <a:off x="10769600" y="6356351"/>
            <a:ext cx="812800" cy="365125"/>
          </a:xfrm>
        </p:spPr>
        <p:txBody>
          <a:bodyPr/>
          <a:lstStyle>
            <a:lvl1pPr>
              <a:defRPr smtClean="0">
                <a:cs typeface="Arial" panose="020B0604020202020204" pitchFamily="34" charset="0"/>
              </a:defRPr>
            </a:lvl1pPr>
          </a:lstStyle>
          <a:p>
            <a:pPr>
              <a:defRPr/>
            </a:pPr>
            <a:fld id="{50E89FF8-8134-485A-96CF-50B8C9C42FCE}" type="slidenum">
              <a:rPr lang="en-US" altLang="en-US"/>
              <a:pPr>
                <a:defRPr/>
              </a:pPr>
              <a:t>‹#›</a:t>
            </a:fld>
            <a:endParaRPr lang="en-US" altLang="en-US"/>
          </a:p>
        </p:txBody>
      </p:sp>
    </p:spTree>
    <p:extLst>
      <p:ext uri="{BB962C8B-B14F-4D97-AF65-F5344CB8AC3E}">
        <p14:creationId xmlns:p14="http://schemas.microsoft.com/office/powerpoint/2010/main" val="63981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96C8EA2B-07B9-EBF6-26A3-E36C7F4F27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246E4D-2EB1-7ADB-C538-540D591B70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FC487E-C1C8-B1B8-612B-E4A56799142F}"/>
              </a:ext>
            </a:extLst>
          </p:cNvPr>
          <p:cNvSpPr>
            <a:spLocks noGrp="1" noChangeArrowheads="1"/>
          </p:cNvSpPr>
          <p:nvPr>
            <p:ph type="sldNum" sz="quarter" idx="12"/>
          </p:nvPr>
        </p:nvSpPr>
        <p:spPr>
          <a:ln/>
        </p:spPr>
        <p:txBody>
          <a:bodyPr/>
          <a:lstStyle>
            <a:lvl1pPr>
              <a:defRPr/>
            </a:lvl1pPr>
          </a:lstStyle>
          <a:p>
            <a:pPr>
              <a:defRPr/>
            </a:pPr>
            <a:fld id="{A3E8B116-F189-4A44-9CDA-72DA250736A4}" type="slidenum">
              <a:rPr lang="en-US" altLang="en-US"/>
              <a:pPr>
                <a:defRPr/>
              </a:pPr>
              <a:t>‹#›</a:t>
            </a:fld>
            <a:endParaRPr lang="en-US" altLang="en-US"/>
          </a:p>
        </p:txBody>
      </p:sp>
    </p:spTree>
    <p:extLst>
      <p:ext uri="{BB962C8B-B14F-4D97-AF65-F5344CB8AC3E}">
        <p14:creationId xmlns:p14="http://schemas.microsoft.com/office/powerpoint/2010/main" val="809542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20E2B43-B96F-9EB2-1351-9FFA4081D7A9}"/>
              </a:ext>
            </a:extLst>
          </p:cNvPr>
          <p:cNvSpPr>
            <a:spLocks noGrp="1"/>
          </p:cNvSpPr>
          <p:nvPr>
            <p:ph type="dt" sz="half" idx="10"/>
          </p:nvPr>
        </p:nvSpPr>
        <p:spPr/>
        <p:txBody>
          <a:bodyPr/>
          <a:lstStyle>
            <a:lvl1pPr>
              <a:defRPr>
                <a:cs typeface="Arial" charset="0"/>
              </a:defRPr>
            </a:lvl1pPr>
          </a:lstStyle>
          <a:p>
            <a:pPr>
              <a:defRPr/>
            </a:pPr>
            <a:fld id="{4C28FF7A-DFAD-4BC5-84B2-D26F08D885F8}" type="datetimeFigureOut">
              <a:rPr lang="en-US"/>
              <a:pPr>
                <a:defRPr/>
              </a:pPr>
              <a:t>5/30/2024</a:t>
            </a:fld>
            <a:endParaRPr lang="en-US"/>
          </a:p>
        </p:txBody>
      </p:sp>
      <p:sp>
        <p:nvSpPr>
          <p:cNvPr id="5" name="Footer Placeholder 21">
            <a:extLst>
              <a:ext uri="{FF2B5EF4-FFF2-40B4-BE49-F238E27FC236}">
                <a16:creationId xmlns:a16="http://schemas.microsoft.com/office/drawing/2014/main" id="{5F416DEC-E0B9-17EB-83BD-4D4A15CA1963}"/>
              </a:ext>
            </a:extLst>
          </p:cNvPr>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17">
            <a:extLst>
              <a:ext uri="{FF2B5EF4-FFF2-40B4-BE49-F238E27FC236}">
                <a16:creationId xmlns:a16="http://schemas.microsoft.com/office/drawing/2014/main" id="{D413D919-9DCA-B97E-300F-60E2D57F6729}"/>
              </a:ext>
            </a:extLst>
          </p:cNvPr>
          <p:cNvSpPr>
            <a:spLocks noGrp="1"/>
          </p:cNvSpPr>
          <p:nvPr>
            <p:ph type="sldNum" sz="quarter" idx="12"/>
          </p:nvPr>
        </p:nvSpPr>
        <p:spPr/>
        <p:txBody>
          <a:bodyPr/>
          <a:lstStyle>
            <a:lvl1pPr>
              <a:defRPr smtClean="0">
                <a:cs typeface="Arial" panose="020B0604020202020204" pitchFamily="34" charset="0"/>
              </a:defRPr>
            </a:lvl1pPr>
          </a:lstStyle>
          <a:p>
            <a:pPr>
              <a:defRPr/>
            </a:pPr>
            <a:fld id="{CB2530CF-00DC-4558-A6B6-79219442B4B2}" type="slidenum">
              <a:rPr lang="en-US" altLang="en-US"/>
              <a:pPr>
                <a:defRPr/>
              </a:pPr>
              <a:t>‹#›</a:t>
            </a:fld>
            <a:endParaRPr lang="en-US" altLang="en-US"/>
          </a:p>
        </p:txBody>
      </p:sp>
    </p:spTree>
    <p:extLst>
      <p:ext uri="{BB962C8B-B14F-4D97-AF65-F5344CB8AC3E}">
        <p14:creationId xmlns:p14="http://schemas.microsoft.com/office/powerpoint/2010/main" val="3795506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E90EA01-94CF-AB8A-1164-741E52859D07}"/>
              </a:ext>
            </a:extLst>
          </p:cNvPr>
          <p:cNvSpPr>
            <a:spLocks noGrp="1"/>
          </p:cNvSpPr>
          <p:nvPr>
            <p:ph type="dt" sz="half" idx="10"/>
          </p:nvPr>
        </p:nvSpPr>
        <p:spPr/>
        <p:txBody>
          <a:bodyPr/>
          <a:lstStyle>
            <a:lvl1pPr>
              <a:defRPr>
                <a:cs typeface="Arial" charset="0"/>
              </a:defRPr>
            </a:lvl1pPr>
          </a:lstStyle>
          <a:p>
            <a:pPr>
              <a:defRPr/>
            </a:pPr>
            <a:fld id="{330A7A47-E6F6-41F6-8C3D-BB64387296CB}" type="datetimeFigureOut">
              <a:rPr lang="en-US"/>
              <a:pPr>
                <a:defRPr/>
              </a:pPr>
              <a:t>5/30/2024</a:t>
            </a:fld>
            <a:endParaRPr lang="en-US"/>
          </a:p>
        </p:txBody>
      </p:sp>
      <p:sp>
        <p:nvSpPr>
          <p:cNvPr id="5" name="Footer Placeholder 21">
            <a:extLst>
              <a:ext uri="{FF2B5EF4-FFF2-40B4-BE49-F238E27FC236}">
                <a16:creationId xmlns:a16="http://schemas.microsoft.com/office/drawing/2014/main" id="{EE6E8940-C0D4-7F11-93C7-89D917731A87}"/>
              </a:ext>
            </a:extLst>
          </p:cNvPr>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17">
            <a:extLst>
              <a:ext uri="{FF2B5EF4-FFF2-40B4-BE49-F238E27FC236}">
                <a16:creationId xmlns:a16="http://schemas.microsoft.com/office/drawing/2014/main" id="{AC7DDABF-44AD-8676-AF3F-CC9975A1B0D1}"/>
              </a:ext>
            </a:extLst>
          </p:cNvPr>
          <p:cNvSpPr>
            <a:spLocks noGrp="1"/>
          </p:cNvSpPr>
          <p:nvPr>
            <p:ph type="sldNum" sz="quarter" idx="12"/>
          </p:nvPr>
        </p:nvSpPr>
        <p:spPr/>
        <p:txBody>
          <a:bodyPr/>
          <a:lstStyle>
            <a:lvl1pPr>
              <a:defRPr smtClean="0">
                <a:cs typeface="Arial" panose="020B0604020202020204" pitchFamily="34" charset="0"/>
              </a:defRPr>
            </a:lvl1pPr>
          </a:lstStyle>
          <a:p>
            <a:pPr>
              <a:defRPr/>
            </a:pPr>
            <a:fld id="{B8716192-7296-49D4-9BB0-285C0FA00ABC}" type="slidenum">
              <a:rPr lang="en-US" altLang="en-US"/>
              <a:pPr>
                <a:defRPr/>
              </a:pPr>
              <a:t>‹#›</a:t>
            </a:fld>
            <a:endParaRPr lang="en-US" altLang="en-US"/>
          </a:p>
        </p:txBody>
      </p:sp>
    </p:spTree>
    <p:extLst>
      <p:ext uri="{BB962C8B-B14F-4D97-AF65-F5344CB8AC3E}">
        <p14:creationId xmlns:p14="http://schemas.microsoft.com/office/powerpoint/2010/main" val="88747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C051729-3BB8-22F1-8482-386B50F31D2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FDB717-0D82-B1C6-5590-CC52C6088FF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1F11B3-1241-73B7-8CCF-073F2B150619}"/>
              </a:ext>
            </a:extLst>
          </p:cNvPr>
          <p:cNvSpPr>
            <a:spLocks noGrp="1" noChangeArrowheads="1"/>
          </p:cNvSpPr>
          <p:nvPr>
            <p:ph type="sldNum" sz="quarter" idx="12"/>
          </p:nvPr>
        </p:nvSpPr>
        <p:spPr/>
        <p:txBody>
          <a:bodyPr/>
          <a:lstStyle>
            <a:lvl1pPr>
              <a:defRPr smtClean="0"/>
            </a:lvl1pPr>
          </a:lstStyle>
          <a:p>
            <a:pPr>
              <a:defRPr/>
            </a:pPr>
            <a:fld id="{56A10141-89EC-43C6-AA19-5375810DFE53}" type="slidenum">
              <a:rPr lang="en-US" altLang="vi-VN"/>
              <a:pPr>
                <a:defRPr/>
              </a:pPr>
              <a:t>‹#›</a:t>
            </a:fld>
            <a:endParaRPr lang="en-US" altLang="vi-VN"/>
          </a:p>
        </p:txBody>
      </p:sp>
    </p:spTree>
    <p:extLst>
      <p:ext uri="{BB962C8B-B14F-4D97-AF65-F5344CB8AC3E}">
        <p14:creationId xmlns:p14="http://schemas.microsoft.com/office/powerpoint/2010/main" val="3952575082"/>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a:extLst>
              <a:ext uri="{FF2B5EF4-FFF2-40B4-BE49-F238E27FC236}">
                <a16:creationId xmlns:a16="http://schemas.microsoft.com/office/drawing/2014/main" id="{7B6A4024-B284-4D08-22FC-26AAE6244A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FF2B07-3AE0-6441-A0B1-8AE2EF7B46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86B73C-7A28-1275-8B75-AF8173D561F2}"/>
              </a:ext>
            </a:extLst>
          </p:cNvPr>
          <p:cNvSpPr>
            <a:spLocks noGrp="1" noChangeArrowheads="1"/>
          </p:cNvSpPr>
          <p:nvPr>
            <p:ph type="sldNum" sz="quarter" idx="12"/>
          </p:nvPr>
        </p:nvSpPr>
        <p:spPr>
          <a:ln/>
        </p:spPr>
        <p:txBody>
          <a:bodyPr/>
          <a:lstStyle>
            <a:lvl1pPr>
              <a:defRPr/>
            </a:lvl1pPr>
          </a:lstStyle>
          <a:p>
            <a:pPr>
              <a:defRPr/>
            </a:pPr>
            <a:fld id="{D80B9307-16A2-47E3-A2E2-D696EE5DE172}" type="slidenum">
              <a:rPr lang="en-US" altLang="en-US"/>
              <a:pPr>
                <a:defRPr/>
              </a:pPr>
              <a:t>‹#›</a:t>
            </a:fld>
            <a:endParaRPr lang="en-US" altLang="en-US"/>
          </a:p>
        </p:txBody>
      </p:sp>
    </p:spTree>
    <p:extLst>
      <p:ext uri="{BB962C8B-B14F-4D97-AF65-F5344CB8AC3E}">
        <p14:creationId xmlns:p14="http://schemas.microsoft.com/office/powerpoint/2010/main" val="388322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a:extLst>
              <a:ext uri="{FF2B5EF4-FFF2-40B4-BE49-F238E27FC236}">
                <a16:creationId xmlns:a16="http://schemas.microsoft.com/office/drawing/2014/main" id="{6487FE71-BEEF-EA77-180C-FCE0DA41F4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210F7F-2D08-A880-0E69-ED2B6B22C5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F467CF-5085-6B9E-918A-CB640469000D}"/>
              </a:ext>
            </a:extLst>
          </p:cNvPr>
          <p:cNvSpPr>
            <a:spLocks noGrp="1" noChangeArrowheads="1"/>
          </p:cNvSpPr>
          <p:nvPr>
            <p:ph type="sldNum" sz="quarter" idx="12"/>
          </p:nvPr>
        </p:nvSpPr>
        <p:spPr>
          <a:ln/>
        </p:spPr>
        <p:txBody>
          <a:bodyPr/>
          <a:lstStyle>
            <a:lvl1pPr>
              <a:defRPr/>
            </a:lvl1pPr>
          </a:lstStyle>
          <a:p>
            <a:pPr>
              <a:defRPr/>
            </a:pPr>
            <a:fld id="{CA311EE7-7131-4F62-B0A0-0F29A455ABB6}" type="slidenum">
              <a:rPr lang="en-US" altLang="en-US"/>
              <a:pPr>
                <a:defRPr/>
              </a:pPr>
              <a:t>‹#›</a:t>
            </a:fld>
            <a:endParaRPr lang="en-US" altLang="en-US"/>
          </a:p>
        </p:txBody>
      </p:sp>
    </p:spTree>
    <p:extLst>
      <p:ext uri="{BB962C8B-B14F-4D97-AF65-F5344CB8AC3E}">
        <p14:creationId xmlns:p14="http://schemas.microsoft.com/office/powerpoint/2010/main" val="105423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a:extLst>
              <a:ext uri="{FF2B5EF4-FFF2-40B4-BE49-F238E27FC236}">
                <a16:creationId xmlns:a16="http://schemas.microsoft.com/office/drawing/2014/main" id="{18CC8F60-1598-FFF7-1F43-1AA6933E968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0235AA1-4949-2869-0891-3550A6E87D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DF7601A-1966-9690-A931-AF2B46CEE8C1}"/>
              </a:ext>
            </a:extLst>
          </p:cNvPr>
          <p:cNvSpPr>
            <a:spLocks noGrp="1" noChangeArrowheads="1"/>
          </p:cNvSpPr>
          <p:nvPr>
            <p:ph type="sldNum" sz="quarter" idx="12"/>
          </p:nvPr>
        </p:nvSpPr>
        <p:spPr>
          <a:ln/>
        </p:spPr>
        <p:txBody>
          <a:bodyPr/>
          <a:lstStyle>
            <a:lvl1pPr>
              <a:defRPr/>
            </a:lvl1pPr>
          </a:lstStyle>
          <a:p>
            <a:pPr>
              <a:defRPr/>
            </a:pPr>
            <a:fld id="{27F63B48-8390-49AC-85BA-D86A51381C91}" type="slidenum">
              <a:rPr lang="en-US" altLang="en-US"/>
              <a:pPr>
                <a:defRPr/>
              </a:pPr>
              <a:t>‹#›</a:t>
            </a:fld>
            <a:endParaRPr lang="en-US" altLang="en-US"/>
          </a:p>
        </p:txBody>
      </p:sp>
    </p:spTree>
    <p:extLst>
      <p:ext uri="{BB962C8B-B14F-4D97-AF65-F5344CB8AC3E}">
        <p14:creationId xmlns:p14="http://schemas.microsoft.com/office/powerpoint/2010/main" val="262106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a:extLst>
              <a:ext uri="{FF2B5EF4-FFF2-40B4-BE49-F238E27FC236}">
                <a16:creationId xmlns:a16="http://schemas.microsoft.com/office/drawing/2014/main" id="{AB3EC8A7-1AFB-95CE-C6DF-5CA90D9CE9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8338B1E-A070-D33A-9936-DDBF52B037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1A9DF8E-49E0-56FF-8AEC-FEE4BC2AD4F4}"/>
              </a:ext>
            </a:extLst>
          </p:cNvPr>
          <p:cNvSpPr>
            <a:spLocks noGrp="1" noChangeArrowheads="1"/>
          </p:cNvSpPr>
          <p:nvPr>
            <p:ph type="sldNum" sz="quarter" idx="12"/>
          </p:nvPr>
        </p:nvSpPr>
        <p:spPr>
          <a:ln/>
        </p:spPr>
        <p:txBody>
          <a:bodyPr/>
          <a:lstStyle>
            <a:lvl1pPr>
              <a:defRPr/>
            </a:lvl1pPr>
          </a:lstStyle>
          <a:p>
            <a:pPr>
              <a:defRPr/>
            </a:pPr>
            <a:fld id="{7F3A9915-CE59-489E-B7C3-592FE0619B02}" type="slidenum">
              <a:rPr lang="en-US" altLang="en-US"/>
              <a:pPr>
                <a:defRPr/>
              </a:pPr>
              <a:t>‹#›</a:t>
            </a:fld>
            <a:endParaRPr lang="en-US" altLang="en-US"/>
          </a:p>
        </p:txBody>
      </p:sp>
    </p:spTree>
    <p:extLst>
      <p:ext uri="{BB962C8B-B14F-4D97-AF65-F5344CB8AC3E}">
        <p14:creationId xmlns:p14="http://schemas.microsoft.com/office/powerpoint/2010/main" val="419687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E0DEA2-0653-E56F-458C-DEC6B2F5279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2A997EC-BD67-80B0-C4A7-714B6E1BA3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6B811CF-2C93-3F50-DEEF-626C3B26AD36}"/>
              </a:ext>
            </a:extLst>
          </p:cNvPr>
          <p:cNvSpPr>
            <a:spLocks noGrp="1" noChangeArrowheads="1"/>
          </p:cNvSpPr>
          <p:nvPr>
            <p:ph type="sldNum" sz="quarter" idx="12"/>
          </p:nvPr>
        </p:nvSpPr>
        <p:spPr>
          <a:ln/>
        </p:spPr>
        <p:txBody>
          <a:bodyPr/>
          <a:lstStyle>
            <a:lvl1pPr>
              <a:defRPr/>
            </a:lvl1pPr>
          </a:lstStyle>
          <a:p>
            <a:pPr>
              <a:defRPr/>
            </a:pPr>
            <a:fld id="{AE245FE9-F917-47BD-887E-6CA0E1AD6AD9}" type="slidenum">
              <a:rPr lang="en-US" altLang="en-US"/>
              <a:pPr>
                <a:defRPr/>
              </a:pPr>
              <a:t>‹#›</a:t>
            </a:fld>
            <a:endParaRPr lang="en-US" altLang="en-US"/>
          </a:p>
        </p:txBody>
      </p:sp>
    </p:spTree>
    <p:extLst>
      <p:ext uri="{BB962C8B-B14F-4D97-AF65-F5344CB8AC3E}">
        <p14:creationId xmlns:p14="http://schemas.microsoft.com/office/powerpoint/2010/main" val="9021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id="{5622A640-D670-0CF9-A220-3EE28C900D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D1DB49-DD1C-9A6A-E8C7-D0610A5B18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FB135B-9288-86D6-9204-5E824D4A4EE5}"/>
              </a:ext>
            </a:extLst>
          </p:cNvPr>
          <p:cNvSpPr>
            <a:spLocks noGrp="1" noChangeArrowheads="1"/>
          </p:cNvSpPr>
          <p:nvPr>
            <p:ph type="sldNum" sz="quarter" idx="12"/>
          </p:nvPr>
        </p:nvSpPr>
        <p:spPr>
          <a:ln/>
        </p:spPr>
        <p:txBody>
          <a:bodyPr/>
          <a:lstStyle>
            <a:lvl1pPr>
              <a:defRPr/>
            </a:lvl1pPr>
          </a:lstStyle>
          <a:p>
            <a:pPr>
              <a:defRPr/>
            </a:pPr>
            <a:fld id="{6D7DA3D8-44DE-4B83-A776-7BACE2113A72}" type="slidenum">
              <a:rPr lang="en-US" altLang="en-US"/>
              <a:pPr>
                <a:defRPr/>
              </a:pPr>
              <a:t>‹#›</a:t>
            </a:fld>
            <a:endParaRPr lang="en-US" altLang="en-US"/>
          </a:p>
        </p:txBody>
      </p:sp>
    </p:spTree>
    <p:extLst>
      <p:ext uri="{BB962C8B-B14F-4D97-AF65-F5344CB8AC3E}">
        <p14:creationId xmlns:p14="http://schemas.microsoft.com/office/powerpoint/2010/main" val="178063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id="{27AB26D9-04A1-A378-3C82-7BBC6BD605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F2E6AE-AD3F-DE89-682F-792EB3838D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169D9A-1F27-4940-3DA7-97A65DCE0636}"/>
              </a:ext>
            </a:extLst>
          </p:cNvPr>
          <p:cNvSpPr>
            <a:spLocks noGrp="1" noChangeArrowheads="1"/>
          </p:cNvSpPr>
          <p:nvPr>
            <p:ph type="sldNum" sz="quarter" idx="12"/>
          </p:nvPr>
        </p:nvSpPr>
        <p:spPr>
          <a:ln/>
        </p:spPr>
        <p:txBody>
          <a:bodyPr/>
          <a:lstStyle>
            <a:lvl1pPr>
              <a:defRPr/>
            </a:lvl1pPr>
          </a:lstStyle>
          <a:p>
            <a:pPr>
              <a:defRPr/>
            </a:pPr>
            <a:fld id="{A3C424F6-158F-4485-8E42-8128B748CC28}" type="slidenum">
              <a:rPr lang="en-US" altLang="en-US"/>
              <a:pPr>
                <a:defRPr/>
              </a:pPr>
              <a:t>‹#›</a:t>
            </a:fld>
            <a:endParaRPr lang="en-US" altLang="en-US"/>
          </a:p>
        </p:txBody>
      </p:sp>
    </p:spTree>
    <p:extLst>
      <p:ext uri="{BB962C8B-B14F-4D97-AF65-F5344CB8AC3E}">
        <p14:creationId xmlns:p14="http://schemas.microsoft.com/office/powerpoint/2010/main" val="115160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68B5E12-1FED-E902-741B-080C1B2CE65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1B9F68B-8253-83D0-565C-4A94B9A48A5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46960EE-23CF-5E7B-593C-503AF387259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F2D265DA-300D-6C5F-AF8F-8176761E1FA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08E1A5A2-15CC-4DE5-F981-0F8667164F4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9559AAC-8712-4151-B8EE-60607FA501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F61FFF4-72D6-EA58-05D8-C7D5590A42E2}"/>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cs typeface="Arial" charset="0"/>
            </a:endParaRPr>
          </a:p>
        </p:txBody>
      </p:sp>
      <p:sp>
        <p:nvSpPr>
          <p:cNvPr id="8" name="Freeform 7">
            <a:extLst>
              <a:ext uri="{FF2B5EF4-FFF2-40B4-BE49-F238E27FC236}">
                <a16:creationId xmlns:a16="http://schemas.microsoft.com/office/drawing/2014/main" id="{174068EF-BC22-4B95-F02D-31F171E078F8}"/>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cs typeface="Arial" charset="0"/>
            </a:endParaRPr>
          </a:p>
        </p:txBody>
      </p:sp>
      <p:sp>
        <p:nvSpPr>
          <p:cNvPr id="2052" name="Title Placeholder 8">
            <a:extLst>
              <a:ext uri="{FF2B5EF4-FFF2-40B4-BE49-F238E27FC236}">
                <a16:creationId xmlns:a16="http://schemas.microsoft.com/office/drawing/2014/main" id="{34EEA86E-3EED-E994-4CA6-15490EC188F3}"/>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a:extLst>
              <a:ext uri="{FF2B5EF4-FFF2-40B4-BE49-F238E27FC236}">
                <a16:creationId xmlns:a16="http://schemas.microsoft.com/office/drawing/2014/main" id="{661B6B02-1F13-F3A1-C839-5324D7E35012}"/>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D684A293-21F3-7352-62EF-EF825324AB83}"/>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mn-cs"/>
              </a:defRPr>
            </a:lvl1pPr>
          </a:lstStyle>
          <a:p>
            <a:pPr>
              <a:defRPr/>
            </a:pPr>
            <a:fld id="{3191ECED-CF69-4D1B-BA97-53317A9D2561}" type="datetimeFigureOut">
              <a:rPr lang="en-US"/>
              <a:pPr>
                <a:defRPr/>
              </a:pPr>
              <a:t>5/30/2024</a:t>
            </a:fld>
            <a:endParaRPr lang="en-US"/>
          </a:p>
        </p:txBody>
      </p:sp>
      <p:sp>
        <p:nvSpPr>
          <p:cNvPr id="22" name="Footer Placeholder 21">
            <a:extLst>
              <a:ext uri="{FF2B5EF4-FFF2-40B4-BE49-F238E27FC236}">
                <a16:creationId xmlns:a16="http://schemas.microsoft.com/office/drawing/2014/main" id="{633FD163-B82A-30C6-4C90-E83094ECF0D9}"/>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mn-cs"/>
              </a:defRPr>
            </a:lvl1pPr>
          </a:lstStyle>
          <a:p>
            <a:pPr>
              <a:defRPr/>
            </a:pPr>
            <a:endParaRPr lang="en-US"/>
          </a:p>
        </p:txBody>
      </p:sp>
      <p:sp>
        <p:nvSpPr>
          <p:cNvPr id="18" name="Slide Number Placeholder 17">
            <a:extLst>
              <a:ext uri="{FF2B5EF4-FFF2-40B4-BE49-F238E27FC236}">
                <a16:creationId xmlns:a16="http://schemas.microsoft.com/office/drawing/2014/main" id="{12EFCBD3-8243-FEAE-277F-8F935D0AFAE7}"/>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a:defRPr/>
            </a:pPr>
            <a:fld id="{67D381C4-D394-4AD8-AA18-FD5B3666185D}" type="slidenum">
              <a:rPr lang="en-US" altLang="en-US"/>
              <a:pPr>
                <a:defRPr/>
              </a:pPr>
              <a:t>‹#›</a:t>
            </a:fld>
            <a:endParaRPr lang="en-US" altLang="en-US"/>
          </a:p>
        </p:txBody>
      </p:sp>
      <p:grpSp>
        <p:nvGrpSpPr>
          <p:cNvPr id="2057" name="Group 1">
            <a:extLst>
              <a:ext uri="{FF2B5EF4-FFF2-40B4-BE49-F238E27FC236}">
                <a16:creationId xmlns:a16="http://schemas.microsoft.com/office/drawing/2014/main" id="{FF317398-4FCB-2FFB-097A-8F0B62B8EC54}"/>
              </a:ext>
            </a:extLst>
          </p:cNvPr>
          <p:cNvGrpSpPr>
            <a:grpSpLocks/>
          </p:cNvGrpSpPr>
          <p:nvPr/>
        </p:nvGrpSpPr>
        <p:grpSpPr bwMode="auto">
          <a:xfrm>
            <a:off x="-25399" y="203200"/>
            <a:ext cx="12240684" cy="647700"/>
            <a:chOff x="-19045" y="216550"/>
            <a:chExt cx="9180548" cy="649224"/>
          </a:xfrm>
        </p:grpSpPr>
        <p:sp>
          <p:nvSpPr>
            <p:cNvPr id="12" name="Freeform 11">
              <a:extLst>
                <a:ext uri="{FF2B5EF4-FFF2-40B4-BE49-F238E27FC236}">
                  <a16:creationId xmlns:a16="http://schemas.microsoft.com/office/drawing/2014/main" id="{4DE61C81-5A81-EB87-23BF-C39B764E66ED}"/>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solidFill>
                  <a:prstClr val="black"/>
                </a:solidFill>
                <a:latin typeface="Arial" charset="0"/>
                <a:cs typeface="Arial" charset="0"/>
              </a:endParaRPr>
            </a:p>
          </p:txBody>
        </p:sp>
        <p:sp>
          <p:nvSpPr>
            <p:cNvPr id="13" name="Freeform 12">
              <a:extLst>
                <a:ext uri="{FF2B5EF4-FFF2-40B4-BE49-F238E27FC236}">
                  <a16:creationId xmlns:a16="http://schemas.microsoft.com/office/drawing/2014/main" id="{16E6D872-7DCF-A13F-798F-5130AA1BF9E1}"/>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solidFill>
                  <a:prstClr val="black"/>
                </a:solidFill>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 Id="rId6" Type="http://schemas.openxmlformats.org/officeDocument/2006/relationships/image" Target="../media/image8.gif"/><Relationship Id="rId5" Type="http://schemas.openxmlformats.org/officeDocument/2006/relationships/hyperlink" Target="http://www.glitter-graphics.com/"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taochu.com/" TargetMode="Externa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695A-8998-D4B8-A0EA-F7A71CAAE97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161892A-9C27-82C9-EE36-BFCC093277F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D71FE31-B74F-ECDB-4593-94182371E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039600" cy="6858000"/>
          </a:xfrm>
          <a:prstGeom prst="rect">
            <a:avLst/>
          </a:prstGeom>
        </p:spPr>
      </p:pic>
      <p:sp>
        <p:nvSpPr>
          <p:cNvPr id="4" name="Rectangle 3">
            <a:extLst>
              <a:ext uri="{FF2B5EF4-FFF2-40B4-BE49-F238E27FC236}">
                <a16:creationId xmlns:a16="http://schemas.microsoft.com/office/drawing/2014/main" id="{448E789E-CC29-4259-E430-557D8D8F1E66}"/>
              </a:ext>
            </a:extLst>
          </p:cNvPr>
          <p:cNvSpPr/>
          <p:nvPr/>
        </p:nvSpPr>
        <p:spPr>
          <a:xfrm>
            <a:off x="3048000" y="381000"/>
            <a:ext cx="60198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lang="en-US" dirty="0">
                <a:solidFill>
                  <a:schemeClr val="tx1"/>
                </a:solidFill>
              </a:rPr>
              <a:t>PHÒNG GIÁO DỤC &amp; ĐÀO TẠO HUYỆN AN LÃO</a:t>
            </a:r>
          </a:p>
        </p:txBody>
      </p:sp>
      <p:sp>
        <p:nvSpPr>
          <p:cNvPr id="9" name="Rectangle 8">
            <a:extLst>
              <a:ext uri="{FF2B5EF4-FFF2-40B4-BE49-F238E27FC236}">
                <a16:creationId xmlns:a16="http://schemas.microsoft.com/office/drawing/2014/main" id="{E60CAE90-69DA-87CD-F9EF-28CC0D3B5165}"/>
              </a:ext>
            </a:extLst>
          </p:cNvPr>
          <p:cNvSpPr/>
          <p:nvPr/>
        </p:nvSpPr>
        <p:spPr>
          <a:xfrm>
            <a:off x="3810000" y="1600201"/>
            <a:ext cx="4648200" cy="5302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lang="en-US" dirty="0">
                <a:solidFill>
                  <a:schemeClr val="tx1"/>
                </a:solidFill>
              </a:rPr>
              <a:t>TRƯỜNG TIỂU HỌC QUỐC TUẤN</a:t>
            </a:r>
          </a:p>
        </p:txBody>
      </p:sp>
      <p:sp>
        <p:nvSpPr>
          <p:cNvPr id="10" name="Rectangle 9">
            <a:extLst>
              <a:ext uri="{FF2B5EF4-FFF2-40B4-BE49-F238E27FC236}">
                <a16:creationId xmlns:a16="http://schemas.microsoft.com/office/drawing/2014/main" id="{AC548A17-3B30-568B-6F26-F723FF73D735}"/>
              </a:ext>
            </a:extLst>
          </p:cNvPr>
          <p:cNvSpPr/>
          <p:nvPr/>
        </p:nvSpPr>
        <p:spPr>
          <a:xfrm>
            <a:off x="2514600" y="2590800"/>
            <a:ext cx="2438400" cy="5270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ĐẠO ĐỨC LỚP 5</a:t>
            </a:r>
          </a:p>
        </p:txBody>
      </p:sp>
      <p:sp>
        <p:nvSpPr>
          <p:cNvPr id="11" name="Rectangle 10">
            <a:extLst>
              <a:ext uri="{FF2B5EF4-FFF2-40B4-BE49-F238E27FC236}">
                <a16:creationId xmlns:a16="http://schemas.microsoft.com/office/drawing/2014/main" id="{65F34632-FBC7-0985-AA39-E84E9A29BBC7}"/>
              </a:ext>
            </a:extLst>
          </p:cNvPr>
          <p:cNvSpPr/>
          <p:nvPr/>
        </p:nvSpPr>
        <p:spPr>
          <a:xfrm>
            <a:off x="3352800" y="3429000"/>
            <a:ext cx="6629400" cy="1676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3600" b="1" kern="10" dirty="0">
                <a:ln w="9525">
                  <a:solidFill>
                    <a:srgbClr val="FF0000"/>
                  </a:solidFill>
                  <a:round/>
                  <a:headEnd/>
                  <a:tailEnd/>
                </a:ln>
                <a:solidFill>
                  <a:prstClr val="black"/>
                </a:solidFill>
                <a:effectLst>
                  <a:outerShdw dist="45791" dir="2021404" algn="ctr" rotWithShape="0">
                    <a:srgbClr val="B2B2B2">
                      <a:alpha val="79999"/>
                    </a:srgbClr>
                  </a:outerShdw>
                </a:effectLst>
                <a:latin typeface="Arial" panose="020B0604020202020204" pitchFamily="34" charset="0"/>
                <a:cs typeface="Arial" panose="020B0604020202020204" pitchFamily="34" charset="0"/>
              </a:rPr>
              <a:t>KÍNH GIÀ, YÊU TRẺ</a:t>
            </a:r>
          </a:p>
        </p:txBody>
      </p:sp>
      <p:sp>
        <p:nvSpPr>
          <p:cNvPr id="12" name="Rectangle 11">
            <a:extLst>
              <a:ext uri="{FF2B5EF4-FFF2-40B4-BE49-F238E27FC236}">
                <a16:creationId xmlns:a16="http://schemas.microsoft.com/office/drawing/2014/main" id="{9B876BA8-7B1E-F1FC-7000-6AF07F6B0977}"/>
              </a:ext>
            </a:extLst>
          </p:cNvPr>
          <p:cNvSpPr/>
          <p:nvPr/>
        </p:nvSpPr>
        <p:spPr>
          <a:xfrm>
            <a:off x="2514600" y="5867400"/>
            <a:ext cx="35814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GIÁO VIÊN :PHẠM THỊ BÌNH</a:t>
            </a:r>
            <a:endParaRPr lang="en-US" dirty="0"/>
          </a:p>
        </p:txBody>
      </p:sp>
    </p:spTree>
    <p:extLst>
      <p:ext uri="{BB962C8B-B14F-4D97-AF65-F5344CB8AC3E}">
        <p14:creationId xmlns:p14="http://schemas.microsoft.com/office/powerpoint/2010/main" val="54110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913618-B889-6BDD-98F6-F1F5878F98EE}"/>
              </a:ext>
            </a:extLst>
          </p:cNvPr>
          <p:cNvSpPr txBox="1">
            <a:spLocks noChangeArrowheads="1"/>
          </p:cNvSpPr>
          <p:nvPr/>
        </p:nvSpPr>
        <p:spPr bwMode="auto">
          <a:xfrm>
            <a:off x="1981200" y="457200"/>
            <a:ext cx="8077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en-US" dirty="0">
                <a:solidFill>
                  <a:srgbClr val="FF0000"/>
                </a:solidFill>
                <a:latin typeface="Times New Roman" panose="02020603050405020304" pitchFamily="18" charset="0"/>
                <a:cs typeface="Times New Roman" panose="02020603050405020304" pitchFamily="18" charset="0"/>
              </a:rPr>
              <a:t>Kết luận: </a:t>
            </a:r>
          </a:p>
          <a:p>
            <a:pPr algn="just" eaLnBrk="1" hangingPunct="1">
              <a:spcBef>
                <a:spcPct val="0"/>
              </a:spcBef>
              <a:buFontTx/>
              <a:buNone/>
            </a:pPr>
            <a:endParaRPr lang="en-US" altLang="en-US" sz="1600" dirty="0">
              <a:solidFill>
                <a:srgbClr val="FF0000"/>
              </a:solidFill>
              <a:latin typeface=".VnTime" pitchFamily="34" charset="0"/>
              <a:cs typeface="Times New Roman" panose="02020603050405020304" pitchFamily="18" charset="0"/>
            </a:endParaRPr>
          </a:p>
          <a:p>
            <a:pPr algn="just" eaLnBrk="1" hangingPunct="1">
              <a:spcBef>
                <a:spcPct val="0"/>
              </a:spcBef>
              <a:buFontTx/>
              <a:buNone/>
            </a:pPr>
            <a:r>
              <a:rPr lang="pt-BR" altLang="en-US" dirty="0">
                <a:solidFill>
                  <a:srgbClr val="0000FF"/>
                </a:solidFill>
                <a:latin typeface="Times New Roman" panose="02020603050405020304" pitchFamily="18" charset="0"/>
                <a:cs typeface="Times New Roman" panose="02020603050405020304" pitchFamily="18" charset="0"/>
              </a:rPr>
              <a:t>+ Cần tôn trọng người già, em nhỏ và giúp đỡ họ bằng những việc làm phù hợp với khả năng.</a:t>
            </a:r>
            <a:endParaRPr lang="en-US" altLang="en-US" dirty="0">
              <a:solidFill>
                <a:srgbClr val="0000FF"/>
              </a:solidFill>
              <a:latin typeface=".VnTime"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8852BE6-BBCA-3A4F-CF4F-69389D2582F9}"/>
              </a:ext>
            </a:extLst>
          </p:cNvPr>
          <p:cNvSpPr txBox="1">
            <a:spLocks noChangeArrowheads="1"/>
          </p:cNvSpPr>
          <p:nvPr/>
        </p:nvSpPr>
        <p:spPr bwMode="auto">
          <a:xfrm>
            <a:off x="1981200" y="2514601"/>
            <a:ext cx="8077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en-US">
                <a:solidFill>
                  <a:srgbClr val="0000FF"/>
                </a:solidFill>
                <a:latin typeface="Times New Roman" panose="02020603050405020304" pitchFamily="18" charset="0"/>
                <a:cs typeface="Times New Roman" panose="02020603050405020304" pitchFamily="18" charset="0"/>
              </a:rPr>
              <a:t>+ Tôn trọng người già, giúp đỡ em nhỏ là biểu hiện của tình cảm tốt đẹp giữa con người với con người, là biểu hiện của người văn minh, lịch sự.</a:t>
            </a:r>
            <a:endParaRPr lang="en-US" altLang="en-US">
              <a:solidFill>
                <a:srgbClr val="0000FF"/>
              </a:solidFill>
              <a:latin typeface=".VnTime" pitchFamily="34" charset="0"/>
              <a:cs typeface="Times New Roman" panose="02020603050405020304" pitchFamily="18"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44E30C1E-DCBF-E1CA-257B-1F36B777AD19}"/>
              </a:ext>
            </a:extLst>
          </p:cNvPr>
          <p:cNvSpPr>
            <a:spLocks noGrp="1" noChangeArrowheads="1"/>
          </p:cNvSpPr>
          <p:nvPr>
            <p:ph idx="1"/>
          </p:nvPr>
        </p:nvSpPr>
        <p:spPr>
          <a:xfrm>
            <a:off x="1624014" y="1903414"/>
            <a:ext cx="8893175" cy="4848225"/>
          </a:xfrm>
        </p:spPr>
        <p:txBody>
          <a:bodyPr/>
          <a:lstStyle/>
          <a:p>
            <a:pPr marL="0" indent="0">
              <a:buNone/>
            </a:pPr>
            <a:endParaRPr lang="en-US" altLang="en-US" dirty="0"/>
          </a:p>
          <a:p>
            <a:pPr marL="0" indent="0">
              <a:buNone/>
            </a:pPr>
            <a:endParaRPr lang="en-US" altLang="en-US" dirty="0"/>
          </a:p>
        </p:txBody>
      </p:sp>
      <p:sp>
        <p:nvSpPr>
          <p:cNvPr id="5" name="AutoShape 7">
            <a:extLst>
              <a:ext uri="{FF2B5EF4-FFF2-40B4-BE49-F238E27FC236}">
                <a16:creationId xmlns:a16="http://schemas.microsoft.com/office/drawing/2014/main" id="{37D5F21C-D867-C09C-3505-B2AA74C860E0}"/>
              </a:ext>
            </a:extLst>
          </p:cNvPr>
          <p:cNvSpPr>
            <a:spLocks noChangeArrowheads="1"/>
          </p:cNvSpPr>
          <p:nvPr/>
        </p:nvSpPr>
        <p:spPr bwMode="auto">
          <a:xfrm>
            <a:off x="1624013" y="1966279"/>
            <a:ext cx="8915400" cy="4214813"/>
          </a:xfrm>
          <a:prstGeom prst="horizontalScroll">
            <a:avLst>
              <a:gd name="adj" fmla="val 12500"/>
            </a:avLst>
          </a:prstGeom>
          <a:gradFill rotWithShape="1">
            <a:gsLst>
              <a:gs pos="0">
                <a:srgbClr val="FFFF80"/>
              </a:gs>
              <a:gs pos="50000">
                <a:srgbClr val="FFFFB3"/>
              </a:gs>
              <a:gs pos="100000">
                <a:srgbClr val="FFFFDA"/>
              </a:gs>
            </a:gsLst>
            <a:lin ang="13500000" scaled="1"/>
          </a:gradFill>
          <a:ln w="9525">
            <a:solidFill>
              <a:srgbClr val="000000"/>
            </a:solidFill>
            <a:round/>
            <a:headEnd/>
            <a:tailEnd/>
          </a:ln>
        </p:spPr>
        <p:txBody>
          <a:bodyPr wrap="none" anchor="ctr"/>
          <a:lstStyle/>
          <a:p>
            <a:pPr algn="ctr" eaLnBrk="1" fontAlgn="auto" hangingPunct="1">
              <a:spcBef>
                <a:spcPts val="0"/>
              </a:spcBef>
              <a:spcAft>
                <a:spcPts val="0"/>
              </a:spcAft>
              <a:defRPr/>
            </a:pPr>
            <a:endParaRPr lang="vi-VN" kern="0">
              <a:solidFill>
                <a:sysClr val="windowText" lastClr="000000"/>
              </a:solidFill>
              <a:latin typeface="Arial" charset="0"/>
              <a:cs typeface="Arial" charset="0"/>
            </a:endParaRPr>
          </a:p>
        </p:txBody>
      </p:sp>
      <p:sp>
        <p:nvSpPr>
          <p:cNvPr id="6" name="Text Box 8">
            <a:extLst>
              <a:ext uri="{FF2B5EF4-FFF2-40B4-BE49-F238E27FC236}">
                <a16:creationId xmlns:a16="http://schemas.microsoft.com/office/drawing/2014/main" id="{DAE7172B-C65E-0722-2A3E-EA94F85D7812}"/>
              </a:ext>
            </a:extLst>
          </p:cNvPr>
          <p:cNvSpPr txBox="1">
            <a:spLocks noChangeArrowheads="1"/>
          </p:cNvSpPr>
          <p:nvPr/>
        </p:nvSpPr>
        <p:spPr bwMode="auto">
          <a:xfrm>
            <a:off x="2057401" y="2227264"/>
            <a:ext cx="8050213" cy="954087"/>
          </a:xfrm>
          <a:prstGeom prst="rect">
            <a:avLst/>
          </a:prstGeom>
          <a:noFill/>
          <a:ln>
            <a:noFill/>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fontAlgn="auto" hangingPunct="1">
              <a:spcBef>
                <a:spcPct val="50000"/>
              </a:spcBef>
              <a:spcAft>
                <a:spcPts val="0"/>
              </a:spcAft>
              <a:defRPr/>
            </a:pPr>
            <a:r>
              <a:rPr lang="en-US" sz="2800" b="1" kern="0" dirty="0">
                <a:solidFill>
                  <a:srgbClr val="0000FF"/>
                </a:solidFill>
                <a:cs typeface="Arial" charset="0"/>
              </a:rPr>
              <a:t>    </a:t>
            </a:r>
            <a:r>
              <a:rPr lang="en-US" sz="2800" b="1" kern="0" dirty="0" err="1">
                <a:solidFill>
                  <a:srgbClr val="FF0000"/>
                </a:solidFill>
                <a:cs typeface="Arial" charset="0"/>
              </a:rPr>
              <a:t>Người</a:t>
            </a:r>
            <a:r>
              <a:rPr lang="en-US" sz="2800" b="1" kern="0" dirty="0">
                <a:solidFill>
                  <a:srgbClr val="FF0000"/>
                </a:solidFill>
                <a:cs typeface="Arial" charset="0"/>
              </a:rPr>
              <a:t> </a:t>
            </a:r>
            <a:r>
              <a:rPr lang="en-US" sz="2800" b="1" kern="0" dirty="0" err="1">
                <a:solidFill>
                  <a:srgbClr val="FF0000"/>
                </a:solidFill>
                <a:cs typeface="Arial" charset="0"/>
              </a:rPr>
              <a:t>già</a:t>
            </a:r>
            <a:r>
              <a:rPr lang="en-US" sz="2800" b="1" kern="0" dirty="0">
                <a:solidFill>
                  <a:srgbClr val="FF0000"/>
                </a:solidFill>
                <a:cs typeface="Arial" charset="0"/>
              </a:rPr>
              <a:t> </a:t>
            </a:r>
            <a:r>
              <a:rPr lang="en-US" sz="2800" b="1" kern="0" dirty="0" err="1">
                <a:solidFill>
                  <a:srgbClr val="FF0000"/>
                </a:solidFill>
                <a:cs typeface="Arial" charset="0"/>
              </a:rPr>
              <a:t>và</a:t>
            </a:r>
            <a:r>
              <a:rPr lang="en-US" sz="2800" b="1" kern="0" dirty="0">
                <a:solidFill>
                  <a:srgbClr val="FF0000"/>
                </a:solidFill>
                <a:cs typeface="Arial" charset="0"/>
              </a:rPr>
              <a:t> </a:t>
            </a:r>
            <a:r>
              <a:rPr lang="en-US" sz="2800" b="1" kern="0" dirty="0" err="1">
                <a:solidFill>
                  <a:srgbClr val="FF0000"/>
                </a:solidFill>
                <a:cs typeface="Arial" charset="0"/>
              </a:rPr>
              <a:t>trẻ</a:t>
            </a:r>
            <a:r>
              <a:rPr lang="en-US" sz="2800" b="1" kern="0" dirty="0">
                <a:solidFill>
                  <a:srgbClr val="FF0000"/>
                </a:solidFill>
                <a:cs typeface="Arial" charset="0"/>
              </a:rPr>
              <a:t> </a:t>
            </a:r>
            <a:r>
              <a:rPr lang="en-US" sz="2800" b="1" kern="0" dirty="0" err="1">
                <a:solidFill>
                  <a:srgbClr val="FF0000"/>
                </a:solidFill>
                <a:cs typeface="Arial" charset="0"/>
              </a:rPr>
              <a:t>em</a:t>
            </a:r>
            <a:r>
              <a:rPr lang="en-US" sz="2800" b="1" kern="0" dirty="0">
                <a:solidFill>
                  <a:srgbClr val="FF0000"/>
                </a:solidFill>
                <a:cs typeface="Arial" charset="0"/>
              </a:rPr>
              <a:t> </a:t>
            </a:r>
            <a:r>
              <a:rPr lang="en-US" sz="2800" b="1" kern="0" dirty="0" err="1">
                <a:solidFill>
                  <a:srgbClr val="FF0000"/>
                </a:solidFill>
                <a:cs typeface="Arial" charset="0"/>
              </a:rPr>
              <a:t>là</a:t>
            </a:r>
            <a:r>
              <a:rPr lang="en-US" sz="2800" b="1" kern="0" dirty="0">
                <a:solidFill>
                  <a:srgbClr val="FF0000"/>
                </a:solidFill>
                <a:cs typeface="Arial" charset="0"/>
              </a:rPr>
              <a:t> </a:t>
            </a:r>
            <a:r>
              <a:rPr lang="en-US" sz="2800" b="1" kern="0" dirty="0" err="1">
                <a:solidFill>
                  <a:srgbClr val="FF0000"/>
                </a:solidFill>
                <a:cs typeface="Arial" charset="0"/>
              </a:rPr>
              <a:t>những</a:t>
            </a:r>
            <a:r>
              <a:rPr lang="en-US" sz="2800" b="1" kern="0" dirty="0">
                <a:solidFill>
                  <a:srgbClr val="FF0000"/>
                </a:solidFill>
                <a:cs typeface="Arial" charset="0"/>
              </a:rPr>
              <a:t> </a:t>
            </a:r>
            <a:r>
              <a:rPr lang="en-US" sz="2800" b="1" kern="0" dirty="0" err="1">
                <a:solidFill>
                  <a:srgbClr val="FF0000"/>
                </a:solidFill>
                <a:cs typeface="Arial" charset="0"/>
              </a:rPr>
              <a:t>người</a:t>
            </a:r>
            <a:r>
              <a:rPr lang="en-US" sz="2800" b="1" kern="0" dirty="0">
                <a:solidFill>
                  <a:srgbClr val="FF0000"/>
                </a:solidFill>
                <a:cs typeface="Arial" charset="0"/>
              </a:rPr>
              <a:t> </a:t>
            </a:r>
            <a:r>
              <a:rPr lang="en-US" sz="2800" b="1" kern="0" dirty="0" err="1">
                <a:solidFill>
                  <a:srgbClr val="FF0000"/>
                </a:solidFill>
                <a:cs typeface="Arial" charset="0"/>
              </a:rPr>
              <a:t>cần</a:t>
            </a:r>
            <a:r>
              <a:rPr lang="en-US" sz="2800" b="1" kern="0" dirty="0">
                <a:solidFill>
                  <a:srgbClr val="FF0000"/>
                </a:solidFill>
                <a:cs typeface="Arial" charset="0"/>
              </a:rPr>
              <a:t> </a:t>
            </a:r>
            <a:r>
              <a:rPr lang="en-US" sz="2800" b="1" kern="0" dirty="0" err="1">
                <a:solidFill>
                  <a:srgbClr val="FF0000"/>
                </a:solidFill>
                <a:cs typeface="Arial" charset="0"/>
              </a:rPr>
              <a:t>được</a:t>
            </a:r>
            <a:r>
              <a:rPr lang="en-US" sz="2800" b="1" kern="0" dirty="0">
                <a:solidFill>
                  <a:srgbClr val="FF0000"/>
                </a:solidFill>
                <a:cs typeface="Arial" charset="0"/>
              </a:rPr>
              <a:t> </a:t>
            </a:r>
            <a:r>
              <a:rPr lang="en-US" sz="2800" b="1" kern="0" dirty="0" err="1">
                <a:solidFill>
                  <a:srgbClr val="FF0000"/>
                </a:solidFill>
                <a:cs typeface="Arial" charset="0"/>
              </a:rPr>
              <a:t>quan</a:t>
            </a:r>
            <a:r>
              <a:rPr lang="en-US" sz="2800" b="1" kern="0" dirty="0">
                <a:solidFill>
                  <a:srgbClr val="FF0000"/>
                </a:solidFill>
                <a:cs typeface="Arial" charset="0"/>
              </a:rPr>
              <a:t> </a:t>
            </a:r>
            <a:r>
              <a:rPr lang="en-US" sz="2800" b="1" kern="0" dirty="0" err="1">
                <a:solidFill>
                  <a:srgbClr val="FF0000"/>
                </a:solidFill>
                <a:cs typeface="Arial" charset="0"/>
              </a:rPr>
              <a:t>tâm</a:t>
            </a:r>
            <a:r>
              <a:rPr lang="en-US" sz="2800" b="1" kern="0" dirty="0">
                <a:solidFill>
                  <a:srgbClr val="FF0000"/>
                </a:solidFill>
                <a:cs typeface="Arial" charset="0"/>
              </a:rPr>
              <a:t>, </a:t>
            </a:r>
            <a:r>
              <a:rPr lang="en-US" sz="2800" b="1" kern="0" dirty="0" err="1">
                <a:solidFill>
                  <a:srgbClr val="FF0000"/>
                </a:solidFill>
                <a:cs typeface="Arial" charset="0"/>
              </a:rPr>
              <a:t>giúp</a:t>
            </a:r>
            <a:r>
              <a:rPr lang="en-US" sz="2800" b="1" kern="0" dirty="0">
                <a:solidFill>
                  <a:srgbClr val="FF0000"/>
                </a:solidFill>
                <a:cs typeface="Arial" charset="0"/>
              </a:rPr>
              <a:t> </a:t>
            </a:r>
            <a:r>
              <a:rPr lang="en-US" sz="2800" b="1" kern="0" dirty="0" err="1">
                <a:solidFill>
                  <a:srgbClr val="FF0000"/>
                </a:solidFill>
                <a:cs typeface="Arial" charset="0"/>
              </a:rPr>
              <a:t>đỡ</a:t>
            </a:r>
            <a:r>
              <a:rPr lang="en-US" sz="2800" b="1" kern="0" dirty="0">
                <a:solidFill>
                  <a:srgbClr val="FF0000"/>
                </a:solidFill>
                <a:cs typeface="Arial" charset="0"/>
              </a:rPr>
              <a:t> ở </a:t>
            </a:r>
            <a:r>
              <a:rPr lang="en-US" sz="2800" b="1" kern="0" dirty="0" err="1">
                <a:solidFill>
                  <a:srgbClr val="FF0000"/>
                </a:solidFill>
                <a:cs typeface="Arial" charset="0"/>
              </a:rPr>
              <a:t>mọi</a:t>
            </a:r>
            <a:r>
              <a:rPr lang="en-US" sz="2800" b="1" kern="0" dirty="0">
                <a:solidFill>
                  <a:srgbClr val="FF0000"/>
                </a:solidFill>
                <a:cs typeface="Arial" charset="0"/>
              </a:rPr>
              <a:t> </a:t>
            </a:r>
            <a:r>
              <a:rPr lang="en-US" sz="2800" b="1" kern="0" dirty="0" err="1">
                <a:solidFill>
                  <a:srgbClr val="FF0000"/>
                </a:solidFill>
                <a:cs typeface="Arial" charset="0"/>
              </a:rPr>
              <a:t>nơi</a:t>
            </a:r>
            <a:r>
              <a:rPr lang="en-US" sz="2800" b="1" kern="0" dirty="0">
                <a:solidFill>
                  <a:srgbClr val="FF0000"/>
                </a:solidFill>
                <a:cs typeface="Arial" charset="0"/>
              </a:rPr>
              <a:t>, </a:t>
            </a:r>
            <a:r>
              <a:rPr lang="en-US" sz="2800" b="1" kern="0" dirty="0" err="1">
                <a:solidFill>
                  <a:srgbClr val="FF0000"/>
                </a:solidFill>
                <a:cs typeface="Arial" charset="0"/>
              </a:rPr>
              <a:t>mọi</a:t>
            </a:r>
            <a:r>
              <a:rPr lang="en-US" sz="2800" b="1" kern="0" dirty="0">
                <a:solidFill>
                  <a:srgbClr val="FF0000"/>
                </a:solidFill>
                <a:cs typeface="Arial" charset="0"/>
              </a:rPr>
              <a:t> </a:t>
            </a:r>
            <a:r>
              <a:rPr lang="en-US" sz="2800" b="1" kern="0" dirty="0" err="1">
                <a:solidFill>
                  <a:srgbClr val="FF0000"/>
                </a:solidFill>
                <a:cs typeface="Arial" charset="0"/>
              </a:rPr>
              <a:t>lúc</a:t>
            </a:r>
            <a:r>
              <a:rPr lang="en-US" sz="2800" b="1" kern="0" dirty="0">
                <a:solidFill>
                  <a:srgbClr val="FF0000"/>
                </a:solidFill>
                <a:cs typeface="Arial" charset="0"/>
              </a:rPr>
              <a:t>.</a:t>
            </a:r>
          </a:p>
        </p:txBody>
      </p:sp>
      <p:sp>
        <p:nvSpPr>
          <p:cNvPr id="9" name="TextBox 8">
            <a:extLst>
              <a:ext uri="{FF2B5EF4-FFF2-40B4-BE49-F238E27FC236}">
                <a16:creationId xmlns:a16="http://schemas.microsoft.com/office/drawing/2014/main" id="{1D423760-1229-536D-21F6-D3AB425BCB53}"/>
              </a:ext>
            </a:extLst>
          </p:cNvPr>
          <p:cNvSpPr txBox="1">
            <a:spLocks noChangeArrowheads="1"/>
          </p:cNvSpPr>
          <p:nvPr/>
        </p:nvSpPr>
        <p:spPr bwMode="auto">
          <a:xfrm>
            <a:off x="1801383" y="1628300"/>
            <a:ext cx="2362200" cy="584200"/>
          </a:xfrm>
          <a:prstGeom prst="rect">
            <a:avLst/>
          </a:prstGeom>
          <a:noFill/>
          <a:ln>
            <a:noFill/>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3200" b="1" kern="0" dirty="0">
                <a:solidFill>
                  <a:srgbClr val="000000"/>
                </a:solidFill>
                <a:cs typeface="Arial" charset="0"/>
              </a:rPr>
              <a:t>II. </a:t>
            </a:r>
            <a:r>
              <a:rPr lang="en-US" sz="3200" b="1" kern="0" dirty="0" err="1">
                <a:solidFill>
                  <a:srgbClr val="000000"/>
                </a:solidFill>
                <a:cs typeface="Arial" charset="0"/>
              </a:rPr>
              <a:t>Ghi</a:t>
            </a:r>
            <a:r>
              <a:rPr lang="en-US" sz="3200" b="1" kern="0" dirty="0">
                <a:solidFill>
                  <a:srgbClr val="000000"/>
                </a:solidFill>
                <a:cs typeface="Arial" charset="0"/>
              </a:rPr>
              <a:t> </a:t>
            </a:r>
            <a:r>
              <a:rPr lang="en-US" sz="3200" b="1" kern="0" dirty="0" err="1">
                <a:solidFill>
                  <a:srgbClr val="000000"/>
                </a:solidFill>
                <a:cs typeface="Arial" charset="0"/>
              </a:rPr>
              <a:t>nhớ</a:t>
            </a:r>
            <a:endParaRPr lang="en-US" sz="3200" b="1" kern="0" dirty="0">
              <a:solidFill>
                <a:srgbClr val="000000"/>
              </a:solidFill>
              <a:cs typeface="Arial" charset="0"/>
            </a:endParaRPr>
          </a:p>
        </p:txBody>
      </p:sp>
      <p:sp>
        <p:nvSpPr>
          <p:cNvPr id="10" name="Rectangle 9">
            <a:extLst>
              <a:ext uri="{FF2B5EF4-FFF2-40B4-BE49-F238E27FC236}">
                <a16:creationId xmlns:a16="http://schemas.microsoft.com/office/drawing/2014/main" id="{8B35108E-1A04-E49D-E7CA-6657094BED36}"/>
              </a:ext>
            </a:extLst>
          </p:cNvPr>
          <p:cNvSpPr>
            <a:spLocks noChangeArrowheads="1"/>
          </p:cNvSpPr>
          <p:nvPr/>
        </p:nvSpPr>
        <p:spPr bwMode="auto">
          <a:xfrm>
            <a:off x="2149475" y="-5304"/>
            <a:ext cx="7548563" cy="1570038"/>
          </a:xfrm>
          <a:prstGeom prst="rect">
            <a:avLst/>
          </a:prstGeom>
          <a:noFill/>
          <a:ln>
            <a:noFill/>
          </a:ln>
        </p:spPr>
        <p:txBody>
          <a:bodyPr>
            <a:spAutoFit/>
          </a:bodyPr>
          <a:lstStyle/>
          <a:p>
            <a:pPr eaLnBrk="1" fontAlgn="auto" hangingPunct="1">
              <a:spcBef>
                <a:spcPts val="0"/>
              </a:spcBef>
              <a:spcAft>
                <a:spcPts val="0"/>
              </a:spcAft>
              <a:defRPr/>
            </a:pP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Kính</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già</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yêu</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trẻ</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là</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truyền</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thống</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như</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thế</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nào</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của</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dân</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tộc</a:t>
            </a:r>
            <a:r>
              <a:rPr lang="en-US" sz="3200" b="1" i="1" kern="0" dirty="0">
                <a:solidFill>
                  <a:sysClr val="windowText" lastClr="000000"/>
                </a:solidFill>
                <a:latin typeface="Times New Roman" pitchFamily="18" charset="0"/>
                <a:cs typeface="Times New Roman" pitchFamily="18" charset="0"/>
              </a:rPr>
              <a:t> ta? </a:t>
            </a:r>
            <a:r>
              <a:rPr lang="en-US" sz="3200" b="1" i="1" kern="0" dirty="0" err="1">
                <a:solidFill>
                  <a:sysClr val="windowText" lastClr="000000"/>
                </a:solidFill>
                <a:latin typeface="Times New Roman" pitchFamily="18" charset="0"/>
                <a:cs typeface="Times New Roman" pitchFamily="18" charset="0"/>
              </a:rPr>
              <a:t>Câu</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tục</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ngữ</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nào</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thể</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hiện</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kính</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già</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yêu</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trẻ</a:t>
            </a:r>
            <a:r>
              <a:rPr lang="en-US" sz="3200" b="1" i="1" kern="0" dirty="0">
                <a:solidFill>
                  <a:sysClr val="windowText" lastClr="000000"/>
                </a:solidFill>
                <a:latin typeface="Times New Roman" pitchFamily="18" charset="0"/>
                <a:cs typeface="Times New Roman" pitchFamily="18" charset="0"/>
              </a:rPr>
              <a:t>?</a:t>
            </a:r>
            <a:endParaRPr lang="en-US" sz="3200" kern="0" dirty="0">
              <a:solidFill>
                <a:sysClr val="windowText" lastClr="00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6AB9F4F6-20A4-D6EB-46F5-5B02453C820F}"/>
              </a:ext>
            </a:extLst>
          </p:cNvPr>
          <p:cNvSpPr>
            <a:spLocks noChangeArrowheads="1"/>
          </p:cNvSpPr>
          <p:nvPr/>
        </p:nvSpPr>
        <p:spPr bwMode="auto">
          <a:xfrm>
            <a:off x="1784351" y="188913"/>
            <a:ext cx="8278813" cy="1077912"/>
          </a:xfrm>
          <a:prstGeom prst="rect">
            <a:avLst/>
          </a:prstGeom>
          <a:noFill/>
          <a:ln>
            <a:noFill/>
          </a:ln>
        </p:spPr>
        <p:txBody>
          <a:bodyPr>
            <a:spAutoFit/>
          </a:bodyPr>
          <a:lstStyle/>
          <a:p>
            <a:pPr eaLnBrk="1" fontAlgn="auto" hangingPunct="1">
              <a:spcBef>
                <a:spcPts val="0"/>
              </a:spcBef>
              <a:spcAft>
                <a:spcPts val="0"/>
              </a:spcAft>
              <a:defRPr/>
            </a:pPr>
            <a:r>
              <a:rPr lang="en-US" sz="3200" b="1" i="1" kern="0" dirty="0">
                <a:solidFill>
                  <a:sysClr val="windowText" lastClr="000000"/>
                </a:solidFill>
                <a:latin typeface="Times New Roman" pitchFamily="18" charset="0"/>
                <a:cs typeface="Times New Roman" pitchFamily="18" charset="0"/>
              </a:rPr>
              <a:t>+ Ai </a:t>
            </a:r>
            <a:r>
              <a:rPr lang="en-US" sz="3200" b="1" i="1" kern="0" dirty="0" err="1">
                <a:solidFill>
                  <a:sysClr val="windowText" lastClr="000000"/>
                </a:solidFill>
                <a:latin typeface="Times New Roman" pitchFamily="18" charset="0"/>
                <a:cs typeface="Times New Roman" pitchFamily="18" charset="0"/>
              </a:rPr>
              <a:t>là</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những</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người</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cần</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được</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quan</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tâm</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giúp</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đỡ</a:t>
            </a:r>
            <a:r>
              <a:rPr lang="en-US" sz="3200" b="1" i="1" kern="0" dirty="0">
                <a:solidFill>
                  <a:sysClr val="windowText" lastClr="000000"/>
                </a:solidFill>
                <a:latin typeface="Times New Roman" pitchFamily="18" charset="0"/>
                <a:cs typeface="Times New Roman" pitchFamily="18" charset="0"/>
              </a:rPr>
              <a:t> ở </a:t>
            </a:r>
            <a:r>
              <a:rPr lang="en-US" sz="3200" b="1" i="1" kern="0" dirty="0" err="1">
                <a:solidFill>
                  <a:sysClr val="windowText" lastClr="000000"/>
                </a:solidFill>
                <a:latin typeface="Times New Roman" pitchFamily="18" charset="0"/>
                <a:cs typeface="Times New Roman" pitchFamily="18" charset="0"/>
              </a:rPr>
              <a:t>mọi</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nơi</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mọi</a:t>
            </a:r>
            <a:r>
              <a:rPr lang="en-US" sz="3200" b="1" i="1" kern="0" dirty="0">
                <a:solidFill>
                  <a:sysClr val="windowText" lastClr="000000"/>
                </a:solidFill>
                <a:latin typeface="Times New Roman" pitchFamily="18" charset="0"/>
                <a:cs typeface="Times New Roman" pitchFamily="18" charset="0"/>
              </a:rPr>
              <a:t> </a:t>
            </a:r>
            <a:r>
              <a:rPr lang="en-US" sz="3200" b="1" i="1" kern="0" dirty="0" err="1">
                <a:solidFill>
                  <a:sysClr val="windowText" lastClr="000000"/>
                </a:solidFill>
                <a:latin typeface="Times New Roman" pitchFamily="18" charset="0"/>
                <a:cs typeface="Times New Roman" pitchFamily="18" charset="0"/>
              </a:rPr>
              <a:t>lúc</a:t>
            </a:r>
            <a:r>
              <a:rPr lang="en-US" sz="3200" b="1" i="1" kern="0" dirty="0">
                <a:solidFill>
                  <a:sysClr val="windowText" lastClr="000000"/>
                </a:solidFill>
                <a:latin typeface="Times New Roman" pitchFamily="18" charset="0"/>
                <a:cs typeface="Times New Roman" pitchFamily="18" charset="0"/>
              </a:rPr>
              <a:t>?</a:t>
            </a:r>
            <a:endParaRPr lang="en-US" sz="3200" kern="0" dirty="0">
              <a:solidFill>
                <a:sysClr val="windowText" lastClr="000000"/>
              </a:solidFill>
              <a:latin typeface="Times New Roman" pitchFamily="18" charset="0"/>
              <a:cs typeface="Times New Roman" pitchFamily="18" charset="0"/>
            </a:endParaRPr>
          </a:p>
        </p:txBody>
      </p:sp>
      <p:sp>
        <p:nvSpPr>
          <p:cNvPr id="12" name="Text Box 8">
            <a:extLst>
              <a:ext uri="{FF2B5EF4-FFF2-40B4-BE49-F238E27FC236}">
                <a16:creationId xmlns:a16="http://schemas.microsoft.com/office/drawing/2014/main" id="{D545935B-E3BA-1F04-911D-3AD7CED8E9DF}"/>
              </a:ext>
            </a:extLst>
          </p:cNvPr>
          <p:cNvSpPr txBox="1">
            <a:spLocks noChangeArrowheads="1"/>
          </p:cNvSpPr>
          <p:nvPr/>
        </p:nvSpPr>
        <p:spPr bwMode="auto">
          <a:xfrm>
            <a:off x="2263775" y="3176589"/>
            <a:ext cx="8275638" cy="2301875"/>
          </a:xfrm>
          <a:prstGeom prst="rect">
            <a:avLst/>
          </a:prstGeom>
          <a:noFill/>
          <a:ln>
            <a:noFill/>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fontAlgn="auto">
              <a:spcBef>
                <a:spcPct val="50000"/>
              </a:spcBef>
              <a:spcAft>
                <a:spcPts val="0"/>
              </a:spcAft>
              <a:defRPr/>
            </a:pPr>
            <a:r>
              <a:rPr lang="en-US" sz="2800" b="1" kern="0" dirty="0">
                <a:solidFill>
                  <a:srgbClr val="FF0000"/>
                </a:solidFill>
                <a:cs typeface="Arial" charset="0"/>
              </a:rPr>
              <a:t> </a:t>
            </a:r>
            <a:r>
              <a:rPr lang="en-US" sz="2800" b="1" kern="0" dirty="0" err="1">
                <a:solidFill>
                  <a:srgbClr val="FF0000"/>
                </a:solidFill>
                <a:cs typeface="Arial" charset="0"/>
              </a:rPr>
              <a:t>Kính</a:t>
            </a:r>
            <a:r>
              <a:rPr lang="en-US" sz="2800" b="1" kern="0" dirty="0">
                <a:solidFill>
                  <a:srgbClr val="FF0000"/>
                </a:solidFill>
                <a:cs typeface="Arial" charset="0"/>
              </a:rPr>
              <a:t> </a:t>
            </a:r>
            <a:r>
              <a:rPr lang="en-US" sz="2800" b="1" kern="0" dirty="0" err="1">
                <a:solidFill>
                  <a:srgbClr val="FF0000"/>
                </a:solidFill>
                <a:cs typeface="Arial" charset="0"/>
              </a:rPr>
              <a:t>già</a:t>
            </a:r>
            <a:r>
              <a:rPr lang="en-US" sz="2800" b="1" kern="0" dirty="0">
                <a:solidFill>
                  <a:srgbClr val="FF0000"/>
                </a:solidFill>
                <a:cs typeface="Arial" charset="0"/>
              </a:rPr>
              <a:t>, </a:t>
            </a:r>
            <a:r>
              <a:rPr lang="en-US" sz="2800" b="1" kern="0" dirty="0" err="1">
                <a:solidFill>
                  <a:srgbClr val="FF0000"/>
                </a:solidFill>
                <a:cs typeface="Arial" charset="0"/>
              </a:rPr>
              <a:t>yêu</a:t>
            </a:r>
            <a:r>
              <a:rPr lang="en-US" sz="2800" b="1" kern="0" dirty="0">
                <a:solidFill>
                  <a:srgbClr val="FF0000"/>
                </a:solidFill>
                <a:cs typeface="Arial" charset="0"/>
              </a:rPr>
              <a:t>   </a:t>
            </a:r>
            <a:r>
              <a:rPr lang="en-US" sz="2800" b="1" kern="0" dirty="0" err="1">
                <a:solidFill>
                  <a:srgbClr val="FF0000"/>
                </a:solidFill>
                <a:cs typeface="Arial" charset="0"/>
              </a:rPr>
              <a:t>trẻ</a:t>
            </a:r>
            <a:r>
              <a:rPr lang="en-US" sz="2800" b="1" kern="0" dirty="0">
                <a:solidFill>
                  <a:srgbClr val="FF0000"/>
                </a:solidFill>
                <a:cs typeface="Arial" charset="0"/>
              </a:rPr>
              <a:t> </a:t>
            </a:r>
            <a:r>
              <a:rPr lang="en-US" sz="2800" b="1" kern="0" dirty="0" err="1">
                <a:solidFill>
                  <a:srgbClr val="FF0000"/>
                </a:solidFill>
                <a:cs typeface="Arial" charset="0"/>
              </a:rPr>
              <a:t>là</a:t>
            </a:r>
            <a:r>
              <a:rPr lang="en-US" sz="2800" b="1" kern="0" dirty="0">
                <a:solidFill>
                  <a:srgbClr val="FF0000"/>
                </a:solidFill>
                <a:cs typeface="Arial" charset="0"/>
              </a:rPr>
              <a:t> </a:t>
            </a:r>
            <a:r>
              <a:rPr lang="en-US" sz="2800" b="1" kern="0" dirty="0" err="1">
                <a:solidFill>
                  <a:srgbClr val="FF0000"/>
                </a:solidFill>
                <a:cs typeface="Arial" charset="0"/>
              </a:rPr>
              <a:t>truyền</a:t>
            </a:r>
            <a:r>
              <a:rPr lang="en-US" sz="2800" b="1" kern="0" dirty="0">
                <a:solidFill>
                  <a:srgbClr val="FF0000"/>
                </a:solidFill>
                <a:cs typeface="Arial" charset="0"/>
              </a:rPr>
              <a:t> </a:t>
            </a:r>
            <a:r>
              <a:rPr lang="en-US" sz="2800" b="1" kern="0" dirty="0" err="1">
                <a:solidFill>
                  <a:srgbClr val="FF0000"/>
                </a:solidFill>
                <a:cs typeface="Arial" charset="0"/>
              </a:rPr>
              <a:t>thống</a:t>
            </a:r>
            <a:r>
              <a:rPr lang="en-US" sz="2800" b="1" kern="0" dirty="0">
                <a:solidFill>
                  <a:srgbClr val="FF0000"/>
                </a:solidFill>
                <a:cs typeface="Arial" charset="0"/>
              </a:rPr>
              <a:t> </a:t>
            </a:r>
            <a:r>
              <a:rPr lang="en-US" sz="2800" b="1" kern="0" dirty="0" err="1">
                <a:solidFill>
                  <a:srgbClr val="FF0000"/>
                </a:solidFill>
                <a:cs typeface="Arial" charset="0"/>
              </a:rPr>
              <a:t>tốt</a:t>
            </a:r>
            <a:r>
              <a:rPr lang="en-US" sz="2800" b="1" kern="0" dirty="0">
                <a:solidFill>
                  <a:srgbClr val="FF0000"/>
                </a:solidFill>
                <a:cs typeface="Arial" charset="0"/>
              </a:rPr>
              <a:t> </a:t>
            </a:r>
            <a:r>
              <a:rPr lang="en-US" sz="2800" b="1" kern="0" dirty="0" err="1">
                <a:solidFill>
                  <a:srgbClr val="FF0000"/>
                </a:solidFill>
                <a:cs typeface="Arial" charset="0"/>
              </a:rPr>
              <a:t>đẹp</a:t>
            </a:r>
            <a:r>
              <a:rPr lang="en-US" sz="2800" b="1" kern="0" dirty="0">
                <a:solidFill>
                  <a:srgbClr val="FF0000"/>
                </a:solidFill>
                <a:cs typeface="Arial" charset="0"/>
              </a:rPr>
              <a:t> </a:t>
            </a:r>
            <a:r>
              <a:rPr lang="en-US" sz="2800" b="1" kern="0" dirty="0" err="1">
                <a:solidFill>
                  <a:srgbClr val="FF0000"/>
                </a:solidFill>
                <a:cs typeface="Arial" charset="0"/>
              </a:rPr>
              <a:t>của</a:t>
            </a:r>
            <a:r>
              <a:rPr lang="en-US" sz="2800" b="1" kern="0" dirty="0">
                <a:solidFill>
                  <a:srgbClr val="FF0000"/>
                </a:solidFill>
                <a:cs typeface="Arial" charset="0"/>
              </a:rPr>
              <a:t> </a:t>
            </a:r>
            <a:r>
              <a:rPr lang="en-US" sz="2800" b="1" kern="0" dirty="0" err="1">
                <a:solidFill>
                  <a:srgbClr val="FF0000"/>
                </a:solidFill>
                <a:cs typeface="Arial" charset="0"/>
              </a:rPr>
              <a:t>dân</a:t>
            </a:r>
            <a:r>
              <a:rPr lang="en-US" sz="2800" b="1" kern="0" dirty="0">
                <a:solidFill>
                  <a:srgbClr val="FF0000"/>
                </a:solidFill>
                <a:cs typeface="Arial" charset="0"/>
              </a:rPr>
              <a:t> </a:t>
            </a:r>
            <a:r>
              <a:rPr lang="en-US" sz="2800" b="1" kern="0" dirty="0" err="1">
                <a:solidFill>
                  <a:srgbClr val="FF0000"/>
                </a:solidFill>
                <a:cs typeface="Arial" charset="0"/>
              </a:rPr>
              <a:t>tộc</a:t>
            </a:r>
            <a:r>
              <a:rPr lang="en-US" sz="2800" b="1" kern="0" dirty="0">
                <a:solidFill>
                  <a:srgbClr val="FF0000"/>
                </a:solidFill>
                <a:cs typeface="Arial" charset="0"/>
              </a:rPr>
              <a:t> ta. </a:t>
            </a:r>
          </a:p>
          <a:p>
            <a:pPr algn="just" fontAlgn="auto">
              <a:spcBef>
                <a:spcPct val="50000"/>
              </a:spcBef>
              <a:spcAft>
                <a:spcPts val="0"/>
              </a:spcAft>
              <a:defRPr/>
            </a:pPr>
            <a:r>
              <a:rPr lang="en-US" sz="2800" kern="0" dirty="0">
                <a:solidFill>
                  <a:srgbClr val="FF0000"/>
                </a:solidFill>
                <a:cs typeface="Arial" charset="0"/>
              </a:rPr>
              <a:t>        </a:t>
            </a:r>
            <a:r>
              <a:rPr lang="en-US" sz="2800" b="1" i="1" kern="0" dirty="0" err="1">
                <a:solidFill>
                  <a:srgbClr val="0000FF"/>
                </a:solidFill>
                <a:cs typeface="Arial" charset="0"/>
              </a:rPr>
              <a:t>Yêu</a:t>
            </a:r>
            <a:r>
              <a:rPr lang="en-US" sz="2800" b="1" i="1" kern="0" dirty="0">
                <a:solidFill>
                  <a:srgbClr val="0000FF"/>
                </a:solidFill>
                <a:cs typeface="Arial" charset="0"/>
              </a:rPr>
              <a:t> </a:t>
            </a:r>
            <a:r>
              <a:rPr lang="en-US" sz="2800" b="1" i="1" kern="0" dirty="0" err="1">
                <a:solidFill>
                  <a:srgbClr val="0000FF"/>
                </a:solidFill>
                <a:cs typeface="Arial" charset="0"/>
              </a:rPr>
              <a:t>trẻ</a:t>
            </a:r>
            <a:r>
              <a:rPr lang="en-US" sz="2800" b="1" i="1" kern="0" dirty="0">
                <a:solidFill>
                  <a:srgbClr val="0000FF"/>
                </a:solidFill>
                <a:cs typeface="Arial" charset="0"/>
              </a:rPr>
              <a:t>, </a:t>
            </a:r>
            <a:r>
              <a:rPr lang="en-US" sz="2800" b="1" i="1" kern="0" dirty="0" err="1">
                <a:solidFill>
                  <a:srgbClr val="0000FF"/>
                </a:solidFill>
                <a:cs typeface="Arial" charset="0"/>
              </a:rPr>
              <a:t>trẻ</a:t>
            </a:r>
            <a:r>
              <a:rPr lang="en-US" sz="2800" b="1" i="1" kern="0" dirty="0">
                <a:solidFill>
                  <a:srgbClr val="0000FF"/>
                </a:solidFill>
                <a:cs typeface="Arial" charset="0"/>
              </a:rPr>
              <a:t> </a:t>
            </a:r>
            <a:r>
              <a:rPr lang="en-US" sz="2800" b="1" i="1" kern="0" dirty="0" err="1">
                <a:solidFill>
                  <a:srgbClr val="0000FF"/>
                </a:solidFill>
                <a:cs typeface="Arial" charset="0"/>
              </a:rPr>
              <a:t>đến</a:t>
            </a:r>
            <a:r>
              <a:rPr lang="en-US" sz="2800" b="1" i="1" kern="0" dirty="0">
                <a:solidFill>
                  <a:srgbClr val="0000FF"/>
                </a:solidFill>
                <a:cs typeface="Arial" charset="0"/>
              </a:rPr>
              <a:t> </a:t>
            </a:r>
            <a:r>
              <a:rPr lang="en-US" sz="2800" b="1" i="1" kern="0" dirty="0" err="1">
                <a:solidFill>
                  <a:srgbClr val="0000FF"/>
                </a:solidFill>
                <a:cs typeface="Arial" charset="0"/>
              </a:rPr>
              <a:t>nhà</a:t>
            </a:r>
            <a:r>
              <a:rPr lang="en-US" sz="2800" b="1" i="1" kern="0" dirty="0">
                <a:solidFill>
                  <a:srgbClr val="0000FF"/>
                </a:solidFill>
                <a:cs typeface="Arial" charset="0"/>
              </a:rPr>
              <a:t>; </a:t>
            </a:r>
            <a:r>
              <a:rPr lang="en-US" sz="2800" b="1" i="1" kern="0" dirty="0" err="1">
                <a:solidFill>
                  <a:srgbClr val="0000FF"/>
                </a:solidFill>
                <a:cs typeface="Arial" charset="0"/>
              </a:rPr>
              <a:t>kính</a:t>
            </a:r>
            <a:r>
              <a:rPr lang="en-US" sz="2800" b="1" i="1" kern="0" dirty="0">
                <a:solidFill>
                  <a:srgbClr val="0000FF"/>
                </a:solidFill>
                <a:cs typeface="Arial" charset="0"/>
              </a:rPr>
              <a:t> </a:t>
            </a:r>
            <a:r>
              <a:rPr lang="en-US" sz="2800" b="1" i="1" kern="0" dirty="0" err="1">
                <a:solidFill>
                  <a:srgbClr val="0000FF"/>
                </a:solidFill>
                <a:cs typeface="Arial" charset="0"/>
              </a:rPr>
              <a:t>già</a:t>
            </a:r>
            <a:r>
              <a:rPr lang="en-US" sz="2800" b="1" i="1" kern="0" dirty="0">
                <a:solidFill>
                  <a:srgbClr val="0000FF"/>
                </a:solidFill>
                <a:cs typeface="Arial" charset="0"/>
              </a:rPr>
              <a:t>, </a:t>
            </a:r>
            <a:r>
              <a:rPr lang="en-US" sz="2800" b="1" i="1" kern="0" dirty="0" err="1">
                <a:solidFill>
                  <a:srgbClr val="0000FF"/>
                </a:solidFill>
                <a:cs typeface="Arial" charset="0"/>
              </a:rPr>
              <a:t>già</a:t>
            </a:r>
            <a:r>
              <a:rPr lang="en-US" sz="2800" b="1" i="1" kern="0" dirty="0">
                <a:solidFill>
                  <a:srgbClr val="0000FF"/>
                </a:solidFill>
                <a:cs typeface="Arial" charset="0"/>
              </a:rPr>
              <a:t> </a:t>
            </a:r>
            <a:r>
              <a:rPr lang="en-US" sz="2800" b="1" i="1" kern="0" dirty="0" err="1">
                <a:solidFill>
                  <a:srgbClr val="0000FF"/>
                </a:solidFill>
                <a:cs typeface="Arial" charset="0"/>
              </a:rPr>
              <a:t>để</a:t>
            </a:r>
            <a:r>
              <a:rPr lang="en-US" sz="2800" b="1" i="1" kern="0" dirty="0">
                <a:solidFill>
                  <a:srgbClr val="0000FF"/>
                </a:solidFill>
                <a:cs typeface="Arial" charset="0"/>
              </a:rPr>
              <a:t> </a:t>
            </a:r>
            <a:r>
              <a:rPr lang="en-US" sz="2800" b="1" i="1" kern="0" dirty="0" err="1">
                <a:solidFill>
                  <a:srgbClr val="0000FF"/>
                </a:solidFill>
                <a:cs typeface="Arial" charset="0"/>
              </a:rPr>
              <a:t>tuổi</a:t>
            </a:r>
            <a:r>
              <a:rPr lang="en-US" sz="2800" b="1" i="1" kern="0" dirty="0">
                <a:solidFill>
                  <a:srgbClr val="0000FF"/>
                </a:solidFill>
                <a:cs typeface="Arial" charset="0"/>
              </a:rPr>
              <a:t> </a:t>
            </a:r>
            <a:r>
              <a:rPr lang="en-US" sz="2800" b="1" i="1" kern="0" dirty="0" err="1">
                <a:solidFill>
                  <a:srgbClr val="0000FF"/>
                </a:solidFill>
                <a:cs typeface="Arial" charset="0"/>
              </a:rPr>
              <a:t>cho</a:t>
            </a:r>
            <a:r>
              <a:rPr lang="en-US" sz="2800" b="1" i="1" kern="0" dirty="0">
                <a:solidFill>
                  <a:srgbClr val="0000FF"/>
                </a:solidFill>
                <a:cs typeface="Arial" charset="0"/>
              </a:rPr>
              <a:t>.</a:t>
            </a:r>
          </a:p>
          <a:p>
            <a:pPr algn="just" fontAlgn="auto">
              <a:spcBef>
                <a:spcPct val="50000"/>
              </a:spcBef>
              <a:spcAft>
                <a:spcPts val="0"/>
              </a:spcAft>
              <a:defRPr/>
            </a:pPr>
            <a:r>
              <a:rPr lang="en-US" sz="2800" kern="0" dirty="0">
                <a:solidFill>
                  <a:srgbClr val="FF0000"/>
                </a:solidFill>
                <a:cs typeface="Arial" charset="0"/>
              </a:rPr>
              <a:t>                                                  </a:t>
            </a:r>
            <a:r>
              <a:rPr lang="en-US" sz="2800" kern="0" dirty="0" err="1">
                <a:solidFill>
                  <a:srgbClr val="0000FF"/>
                </a:solidFill>
                <a:cs typeface="Arial" charset="0"/>
              </a:rPr>
              <a:t>Tục</a:t>
            </a:r>
            <a:r>
              <a:rPr lang="en-US" sz="2800" kern="0" dirty="0">
                <a:solidFill>
                  <a:srgbClr val="0000FF"/>
                </a:solidFill>
                <a:cs typeface="Arial" charset="0"/>
              </a:rPr>
              <a:t> </a:t>
            </a:r>
            <a:r>
              <a:rPr lang="en-US" sz="2800" kern="0" dirty="0" err="1">
                <a:solidFill>
                  <a:srgbClr val="0000FF"/>
                </a:solidFill>
                <a:cs typeface="Arial" charset="0"/>
              </a:rPr>
              <a:t>ngữ</a:t>
            </a:r>
            <a:r>
              <a:rPr lang="en-US" sz="2800" kern="0" dirty="0">
                <a:solidFill>
                  <a:srgbClr val="0000FF"/>
                </a:solidFill>
                <a:cs typeface="Arial" charset="0"/>
              </a:rPr>
              <a:t>    </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2" presetClass="exit" presetSubtype="4" fill="hold" nodeType="withEffect">
                                  <p:stCondLst>
                                    <p:cond delay="0"/>
                                  </p:stCondLst>
                                  <p:childTnLst>
                                    <p:anim calcmode="lin" valueType="num">
                                      <p:cBhvr additive="base">
                                        <p:cTn id="15" dur="500"/>
                                        <p:tgtEl>
                                          <p:spTgt spid="11"/>
                                        </p:tgtEl>
                                        <p:attrNameLst>
                                          <p:attrName>ppt_x</p:attrName>
                                        </p:attrNameLst>
                                      </p:cBhvr>
                                      <p:tavLst>
                                        <p:tav tm="0">
                                          <p:val>
                                            <p:strVal val="ppt_x"/>
                                          </p:val>
                                        </p:tav>
                                        <p:tav tm="100000">
                                          <p:val>
                                            <p:strVal val="ppt_x"/>
                                          </p:val>
                                        </p:tav>
                                      </p:tavLst>
                                    </p:anim>
                                    <p:anim calcmode="lin" valueType="num">
                                      <p:cBhvr additive="base">
                                        <p:cTn id="16" dur="500"/>
                                        <p:tgtEl>
                                          <p:spTgt spid="11"/>
                                        </p:tgtEl>
                                        <p:attrNameLst>
                                          <p:attrName>ppt_y</p:attrName>
                                        </p:attrNameLst>
                                      </p:cBhvr>
                                      <p:tavLst>
                                        <p:tav tm="0">
                                          <p:val>
                                            <p:strVal val="ppt_y"/>
                                          </p:val>
                                        </p:tav>
                                        <p:tav tm="100000">
                                          <p:val>
                                            <p:strVal val="1+ppt_h/2"/>
                                          </p:val>
                                        </p:tav>
                                      </p:tavLst>
                                    </p:anim>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0" presetClass="exit" presetSubtype="0" fill="hold"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par>
                          <p:cTn id="38" fill="hold" nodeType="afterGroup">
                            <p:stCondLst>
                              <p:cond delay="500"/>
                            </p:stCondLst>
                            <p:childTnLst>
                              <p:par>
                                <p:cTn id="39" presetID="22" presetClass="entr" presetSubtype="4"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p:bldP spid="10" grpId="1"/>
      <p:bldP spid="11" grpId="0"/>
      <p:bldP spid="11" grpId="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CC99BC3-8900-56C7-ED0E-0AEB45AB3AC1}"/>
              </a:ext>
            </a:extLst>
          </p:cNvPr>
          <p:cNvSpPr txBox="1">
            <a:spLocks noChangeArrowheads="1"/>
          </p:cNvSpPr>
          <p:nvPr/>
        </p:nvSpPr>
        <p:spPr bwMode="auto">
          <a:xfrm>
            <a:off x="1676400" y="768351"/>
            <a:ext cx="8839200" cy="1077913"/>
          </a:xfrm>
          <a:prstGeom prst="rect">
            <a:avLst/>
          </a:prstGeom>
          <a:noFill/>
          <a:ln>
            <a:noFill/>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fontAlgn="auto">
              <a:spcBef>
                <a:spcPct val="50000"/>
              </a:spcBef>
              <a:spcAft>
                <a:spcPts val="0"/>
              </a:spcAft>
              <a:defRPr/>
            </a:pPr>
            <a:r>
              <a:rPr lang="nl-NL" sz="2800" b="1" kern="0" dirty="0">
                <a:solidFill>
                  <a:srgbClr val="000000"/>
                </a:solidFill>
                <a:cs typeface="Arial" charset="0"/>
              </a:rPr>
              <a:t>  </a:t>
            </a:r>
            <a:r>
              <a:rPr lang="nl-NL" sz="3200" b="1" kern="0" dirty="0">
                <a:solidFill>
                  <a:srgbClr val="000000"/>
                </a:solidFill>
                <a:cs typeface="Arial" charset="0"/>
              </a:rPr>
              <a:t>- Em hiểu thế nào về câu tục ngữ : </a:t>
            </a:r>
            <a:r>
              <a:rPr lang="nl-NL" sz="3200" b="1" i="1" kern="0" dirty="0">
                <a:solidFill>
                  <a:srgbClr val="FF0000"/>
                </a:solidFill>
                <a:cs typeface="Arial" charset="0"/>
              </a:rPr>
              <a:t>“</a:t>
            </a:r>
            <a:r>
              <a:rPr lang="en-US" sz="3200" b="1" i="1" kern="0" dirty="0" err="1">
                <a:solidFill>
                  <a:srgbClr val="FF0000"/>
                </a:solidFill>
                <a:cs typeface="Arial" charset="0"/>
              </a:rPr>
              <a:t>Yêu</a:t>
            </a:r>
            <a:r>
              <a:rPr lang="en-US" sz="3200" b="1" i="1" kern="0" dirty="0">
                <a:solidFill>
                  <a:srgbClr val="FF0000"/>
                </a:solidFill>
                <a:cs typeface="Arial" charset="0"/>
              </a:rPr>
              <a:t> </a:t>
            </a:r>
            <a:r>
              <a:rPr lang="en-US" sz="3200" b="1" i="1" kern="0" dirty="0" err="1">
                <a:solidFill>
                  <a:srgbClr val="FF0000"/>
                </a:solidFill>
                <a:cs typeface="Arial" charset="0"/>
              </a:rPr>
              <a:t>trẻ</a:t>
            </a:r>
            <a:r>
              <a:rPr lang="en-US" sz="3200" b="1" i="1" kern="0" dirty="0">
                <a:solidFill>
                  <a:srgbClr val="FF0000"/>
                </a:solidFill>
                <a:cs typeface="Arial" charset="0"/>
              </a:rPr>
              <a:t>, </a:t>
            </a:r>
            <a:r>
              <a:rPr lang="en-US" sz="3200" b="1" i="1" kern="0" dirty="0" err="1">
                <a:solidFill>
                  <a:srgbClr val="FF0000"/>
                </a:solidFill>
                <a:cs typeface="Arial" charset="0"/>
              </a:rPr>
              <a:t>trẻ</a:t>
            </a:r>
            <a:r>
              <a:rPr lang="en-US" sz="3200" b="1" i="1" kern="0" dirty="0">
                <a:solidFill>
                  <a:srgbClr val="FF0000"/>
                </a:solidFill>
                <a:cs typeface="Arial" charset="0"/>
              </a:rPr>
              <a:t> </a:t>
            </a:r>
            <a:r>
              <a:rPr lang="en-US" sz="3200" b="1" i="1" kern="0" dirty="0" err="1">
                <a:solidFill>
                  <a:srgbClr val="FF0000"/>
                </a:solidFill>
                <a:cs typeface="Arial" charset="0"/>
              </a:rPr>
              <a:t>đến</a:t>
            </a:r>
            <a:r>
              <a:rPr lang="en-US" sz="3200" b="1" i="1" kern="0" dirty="0">
                <a:solidFill>
                  <a:srgbClr val="FF0000"/>
                </a:solidFill>
                <a:cs typeface="Arial" charset="0"/>
              </a:rPr>
              <a:t> </a:t>
            </a:r>
            <a:r>
              <a:rPr lang="en-US" sz="3200" b="1" i="1" kern="0" dirty="0" err="1">
                <a:solidFill>
                  <a:srgbClr val="FF0000"/>
                </a:solidFill>
                <a:cs typeface="Arial" charset="0"/>
              </a:rPr>
              <a:t>nhà</a:t>
            </a:r>
            <a:r>
              <a:rPr lang="en-US" sz="3200" b="1" i="1" kern="0" dirty="0">
                <a:solidFill>
                  <a:srgbClr val="FF0000"/>
                </a:solidFill>
                <a:cs typeface="Arial" charset="0"/>
              </a:rPr>
              <a:t>; </a:t>
            </a:r>
            <a:r>
              <a:rPr lang="en-US" sz="3200" b="1" i="1" kern="0" dirty="0" err="1">
                <a:solidFill>
                  <a:srgbClr val="FF0000"/>
                </a:solidFill>
                <a:cs typeface="Arial" charset="0"/>
              </a:rPr>
              <a:t>kính</a:t>
            </a:r>
            <a:r>
              <a:rPr lang="en-US" sz="3200" b="1" i="1" kern="0" dirty="0">
                <a:solidFill>
                  <a:srgbClr val="FF0000"/>
                </a:solidFill>
                <a:cs typeface="Arial" charset="0"/>
              </a:rPr>
              <a:t> </a:t>
            </a:r>
            <a:r>
              <a:rPr lang="en-US" sz="3200" b="1" i="1" kern="0" dirty="0" err="1">
                <a:solidFill>
                  <a:srgbClr val="FF0000"/>
                </a:solidFill>
                <a:cs typeface="Arial" charset="0"/>
              </a:rPr>
              <a:t>già</a:t>
            </a:r>
            <a:r>
              <a:rPr lang="en-US" sz="3200" b="1" i="1" kern="0" dirty="0">
                <a:solidFill>
                  <a:srgbClr val="FF0000"/>
                </a:solidFill>
                <a:cs typeface="Arial" charset="0"/>
              </a:rPr>
              <a:t>, </a:t>
            </a:r>
            <a:r>
              <a:rPr lang="en-US" sz="3200" b="1" i="1" kern="0" dirty="0" err="1">
                <a:solidFill>
                  <a:srgbClr val="FF0000"/>
                </a:solidFill>
                <a:cs typeface="Arial" charset="0"/>
              </a:rPr>
              <a:t>già</a:t>
            </a:r>
            <a:r>
              <a:rPr lang="en-US" sz="3200" b="1" i="1" kern="0" dirty="0">
                <a:solidFill>
                  <a:srgbClr val="FF0000"/>
                </a:solidFill>
                <a:cs typeface="Arial" charset="0"/>
              </a:rPr>
              <a:t> </a:t>
            </a:r>
            <a:r>
              <a:rPr lang="en-US" sz="3200" b="1" i="1" kern="0" dirty="0" err="1">
                <a:solidFill>
                  <a:srgbClr val="FF0000"/>
                </a:solidFill>
                <a:cs typeface="Arial" charset="0"/>
              </a:rPr>
              <a:t>để</a:t>
            </a:r>
            <a:r>
              <a:rPr lang="en-US" sz="3200" b="1" i="1" kern="0" dirty="0">
                <a:solidFill>
                  <a:srgbClr val="FF0000"/>
                </a:solidFill>
                <a:cs typeface="Arial" charset="0"/>
              </a:rPr>
              <a:t> </a:t>
            </a:r>
            <a:r>
              <a:rPr lang="en-US" sz="3200" b="1" i="1" kern="0" dirty="0" err="1">
                <a:solidFill>
                  <a:srgbClr val="FF0000"/>
                </a:solidFill>
                <a:cs typeface="Arial" charset="0"/>
              </a:rPr>
              <a:t>tuổi</a:t>
            </a:r>
            <a:r>
              <a:rPr lang="en-US" sz="3200" b="1" i="1" kern="0" dirty="0">
                <a:solidFill>
                  <a:srgbClr val="FF0000"/>
                </a:solidFill>
                <a:cs typeface="Arial" charset="0"/>
              </a:rPr>
              <a:t> </a:t>
            </a:r>
            <a:r>
              <a:rPr lang="en-US" sz="3200" b="1" i="1" kern="0" dirty="0" err="1">
                <a:solidFill>
                  <a:srgbClr val="FF0000"/>
                </a:solidFill>
                <a:cs typeface="Arial" charset="0"/>
              </a:rPr>
              <a:t>cho</a:t>
            </a:r>
            <a:r>
              <a:rPr lang="en-US" sz="3200" b="1" i="1" kern="0" dirty="0">
                <a:solidFill>
                  <a:srgbClr val="FF0000"/>
                </a:solidFill>
                <a:cs typeface="Arial" charset="0"/>
              </a:rPr>
              <a:t>”</a:t>
            </a:r>
            <a:r>
              <a:rPr lang="nl-NL" sz="3200" b="1" i="1" kern="0" dirty="0">
                <a:solidFill>
                  <a:srgbClr val="FF0000"/>
                </a:solidFill>
                <a:cs typeface="Arial" charset="0"/>
              </a:rPr>
              <a:t>?</a:t>
            </a:r>
            <a:r>
              <a:rPr lang="en-US" sz="3200" i="1" kern="0" dirty="0">
                <a:solidFill>
                  <a:srgbClr val="0000FF"/>
                </a:solidFill>
                <a:cs typeface="Arial" charset="0"/>
              </a:rPr>
              <a:t> </a:t>
            </a:r>
          </a:p>
        </p:txBody>
      </p:sp>
      <p:sp>
        <p:nvSpPr>
          <p:cNvPr id="10" name="TextBox 9">
            <a:extLst>
              <a:ext uri="{FF2B5EF4-FFF2-40B4-BE49-F238E27FC236}">
                <a16:creationId xmlns:a16="http://schemas.microsoft.com/office/drawing/2014/main" id="{F1283B42-8D09-CA17-0EF2-C29E05CF7560}"/>
              </a:ext>
            </a:extLst>
          </p:cNvPr>
          <p:cNvSpPr txBox="1">
            <a:spLocks noChangeArrowheads="1"/>
          </p:cNvSpPr>
          <p:nvPr/>
        </p:nvSpPr>
        <p:spPr bwMode="auto">
          <a:xfrm>
            <a:off x="1676400" y="2366963"/>
            <a:ext cx="88392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6600FF"/>
                </a:solidFill>
                <a:latin typeface="Times New Roman" panose="02020603050405020304" pitchFamily="18" charset="0"/>
                <a:cs typeface="Times New Roman" panose="02020603050405020304" pitchFamily="18" charset="0"/>
              </a:rPr>
              <a:t>=&gt;</a:t>
            </a:r>
            <a:r>
              <a:rPr lang="en-US" altLang="en-US">
                <a:solidFill>
                  <a:srgbClr val="6600FF"/>
                </a:solidFill>
                <a:latin typeface="Times New Roman" panose="02020603050405020304" pitchFamily="18" charset="0"/>
                <a:cs typeface="Times New Roman" panose="02020603050405020304" pitchFamily="18" charset="0"/>
              </a:rPr>
              <a:t> Biết yêu quý trẻ nhỏ thì trẻ sẽ thân thiết và quý mến mình; biết kính trọng người già thì người già cũng sẽ yêu quý mình và để lại cho mình những điều tốt đẹp.</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C658335-E466-B009-C315-3DA45FF09848}"/>
              </a:ext>
            </a:extLst>
          </p:cNvPr>
          <p:cNvSpPr txBox="1">
            <a:spLocks noChangeArrowheads="1"/>
          </p:cNvSpPr>
          <p:nvPr/>
        </p:nvSpPr>
        <p:spPr bwMode="auto">
          <a:xfrm>
            <a:off x="1652588" y="1125539"/>
            <a:ext cx="8763000" cy="954087"/>
          </a:xfrm>
          <a:prstGeom prst="rect">
            <a:avLst/>
          </a:prstGeom>
          <a:noFill/>
          <a:ln>
            <a:noFill/>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fontAlgn="auto">
              <a:spcBef>
                <a:spcPct val="50000"/>
              </a:spcBef>
              <a:spcAft>
                <a:spcPts val="0"/>
              </a:spcAft>
              <a:defRPr/>
            </a:pPr>
            <a:r>
              <a:rPr lang="nl-NL" sz="2800" b="1" kern="0" dirty="0">
                <a:solidFill>
                  <a:srgbClr val="FF0000"/>
                </a:solidFill>
                <a:cs typeface="Arial" charset="0"/>
              </a:rPr>
              <a:t>- Vì sao chúng ta phải kính trọng người già, quan tâm giúp đỡ em nhỏ?</a:t>
            </a:r>
            <a:r>
              <a:rPr lang="en-US" sz="2800" kern="0" dirty="0">
                <a:solidFill>
                  <a:srgbClr val="FF0000"/>
                </a:solidFill>
                <a:cs typeface="Arial" charset="0"/>
              </a:rPr>
              <a:t> </a:t>
            </a:r>
          </a:p>
        </p:txBody>
      </p:sp>
      <p:sp>
        <p:nvSpPr>
          <p:cNvPr id="5" name="Text Box 9">
            <a:extLst>
              <a:ext uri="{FF2B5EF4-FFF2-40B4-BE49-F238E27FC236}">
                <a16:creationId xmlns:a16="http://schemas.microsoft.com/office/drawing/2014/main" id="{7B3E040C-DBAD-F08D-BDA9-F39EAEFA8E6A}"/>
              </a:ext>
            </a:extLst>
          </p:cNvPr>
          <p:cNvSpPr txBox="1">
            <a:spLocks noChangeArrowheads="1"/>
          </p:cNvSpPr>
          <p:nvPr/>
        </p:nvSpPr>
        <p:spPr bwMode="auto">
          <a:xfrm>
            <a:off x="1843088" y="2681289"/>
            <a:ext cx="8382000" cy="3538537"/>
          </a:xfrm>
          <a:prstGeom prst="rect">
            <a:avLst/>
          </a:prstGeom>
          <a:noFill/>
          <a:ln w="38100" cmpd="dbl">
            <a:solidFill>
              <a:srgbClr val="FF0000"/>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fontAlgn="auto" hangingPunct="1">
              <a:spcBef>
                <a:spcPts val="0"/>
              </a:spcBef>
              <a:spcAft>
                <a:spcPts val="0"/>
              </a:spcAft>
              <a:defRPr/>
            </a:pPr>
            <a:r>
              <a:rPr lang="nl-NL" sz="3200" b="1" kern="0">
                <a:solidFill>
                  <a:srgbClr val="0000FF"/>
                </a:solidFill>
                <a:cs typeface="Arial" charset="0"/>
              </a:rPr>
              <a:t>  - Người già là người có nhiều kinh nghiệm trong cuộc sống và đã có nhiều công lao đóng góp cho xã hội, khi về già sức khỏe giảm sút nên chúng ta phải tôn trọng và sẵn sàng giúp đỡ họ bất cứ nơi nào. </a:t>
            </a:r>
          </a:p>
          <a:p>
            <a:pPr algn="just" eaLnBrk="1" fontAlgn="auto" hangingPunct="1">
              <a:spcBef>
                <a:spcPts val="0"/>
              </a:spcBef>
              <a:spcAft>
                <a:spcPts val="0"/>
              </a:spcAft>
              <a:defRPr/>
            </a:pPr>
            <a:r>
              <a:rPr lang="nl-NL" sz="3200" b="1" kern="0">
                <a:solidFill>
                  <a:srgbClr val="0000FF"/>
                </a:solidFill>
                <a:cs typeface="Arial" charset="0"/>
              </a:rPr>
              <a:t>  - Trẻ em có quyền được xã hội quan tâm chăm sóc.</a:t>
            </a:r>
            <a:r>
              <a:rPr lang="en-US" sz="3200" b="1" kern="0">
                <a:solidFill>
                  <a:srgbClr val="0000FF"/>
                </a:solidFill>
                <a:cs typeface="Arial" charset="0"/>
              </a:rPr>
              <a:t> </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A33BBB35-770B-29EF-24F5-1ECF4C124EF1}"/>
              </a:ext>
            </a:extLst>
          </p:cNvPr>
          <p:cNvPicPr>
            <a:picLocks noChangeAspect="1"/>
          </p:cNvPicPr>
          <p:nvPr/>
        </p:nvPicPr>
        <p:blipFill>
          <a:blip r:embed="rId2">
            <a:extLst>
              <a:ext uri="{28A0092B-C50C-407E-A947-70E740481C1C}">
                <a14:useLocalDpi xmlns:a14="http://schemas.microsoft.com/office/drawing/2010/main" val="0"/>
              </a:ext>
            </a:extLst>
          </a:blip>
          <a:srcRect t="14194" b="13033"/>
          <a:stretch>
            <a:fillRect/>
          </a:stretch>
        </p:blipFill>
        <p:spPr bwMode="auto">
          <a:xfrm>
            <a:off x="1524000" y="2698750"/>
            <a:ext cx="91440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F8F50F03-C79F-916A-3DE5-98D36352051D}"/>
              </a:ext>
            </a:extLst>
          </p:cNvPr>
          <p:cNvSpPr/>
          <p:nvPr/>
        </p:nvSpPr>
        <p:spPr>
          <a:xfrm>
            <a:off x="2724150" y="381000"/>
            <a:ext cx="6934200" cy="1905000"/>
          </a:xfrm>
          <a:prstGeom prst="ellipse">
            <a:avLst/>
          </a:prstGeom>
          <a:solidFill>
            <a:srgbClr val="FF9933">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THỰC HÀNH</a:t>
            </a:r>
          </a:p>
        </p:txBody>
      </p:sp>
      <p:sp>
        <p:nvSpPr>
          <p:cNvPr id="28676" name="Date Placeholder 1">
            <a:extLst>
              <a:ext uri="{FF2B5EF4-FFF2-40B4-BE49-F238E27FC236}">
                <a16:creationId xmlns:a16="http://schemas.microsoft.com/office/drawing/2014/main" id="{5CADAD05-200F-03FA-7FDF-D73F42B03B4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1400">
                <a:cs typeface="Arial" panose="020B0604020202020204" pitchFamily="34" charset="0"/>
              </a:rPr>
              <a:t>Thứ </a:t>
            </a:r>
            <a:r>
              <a:rPr lang="en-US" altLang="en-US" sz="1400">
                <a:cs typeface="Arial" panose="020B0604020202020204" pitchFamily="34" charset="0"/>
              </a:rPr>
              <a:t>sáu</a:t>
            </a:r>
            <a:r>
              <a:rPr lang="vi-VN" altLang="en-US" sz="1400">
                <a:cs typeface="Arial" panose="020B0604020202020204" pitchFamily="34" charset="0"/>
              </a:rPr>
              <a:t>, 2</a:t>
            </a:r>
            <a:r>
              <a:rPr lang="en-US" altLang="en-US" sz="1400">
                <a:cs typeface="Arial" panose="020B0604020202020204" pitchFamily="34" charset="0"/>
              </a:rPr>
              <a:t>6</a:t>
            </a:r>
            <a:r>
              <a:rPr lang="vi-VN" altLang="en-US" sz="1400">
                <a:cs typeface="Arial" panose="020B0604020202020204" pitchFamily="34" charset="0"/>
              </a:rPr>
              <a:t>/11/20</a:t>
            </a:r>
            <a:r>
              <a:rPr lang="en-US" altLang="en-US" sz="1400">
                <a:cs typeface="Arial" panose="020B0604020202020204" pitchFamily="34" charset="0"/>
              </a:rPr>
              <a:t>21</a:t>
            </a:r>
          </a:p>
        </p:txBody>
      </p:sp>
      <p:sp>
        <p:nvSpPr>
          <p:cNvPr id="28677" name="Slide Number Placeholder 3">
            <a:extLst>
              <a:ext uri="{FF2B5EF4-FFF2-40B4-BE49-F238E27FC236}">
                <a16:creationId xmlns:a16="http://schemas.microsoft.com/office/drawing/2014/main" id="{A028914B-03B4-F62D-7F07-822D312741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1F3E24-84D3-4C57-A69E-FBE93ACAB85A}" type="slidenum">
              <a:rPr lang="en-US" altLang="en-US" sz="1400">
                <a:cs typeface="Arial" panose="020B0604020202020204" pitchFamily="34" charset="0"/>
              </a:rPr>
              <a:pPr>
                <a:spcBef>
                  <a:spcPct val="0"/>
                </a:spcBef>
                <a:buFontTx/>
                <a:buNone/>
              </a:pPr>
              <a:t>14</a:t>
            </a:fld>
            <a:endParaRPr lang="en-US" altLang="en-US" sz="140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xit" presetSubtype="21" fill="hold" nodeType="clickEffect">
                                  <p:stCondLst>
                                    <p:cond delay="0"/>
                                  </p:stCondLst>
                                  <p:childTnLst>
                                    <p:animEffect transition="out" filter="barn(inVertic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3">
            <a:extLst>
              <a:ext uri="{FF2B5EF4-FFF2-40B4-BE49-F238E27FC236}">
                <a16:creationId xmlns:a16="http://schemas.microsoft.com/office/drawing/2014/main" id="{6BCFBEAD-553D-2748-C945-1AF163B198FC}"/>
              </a:ext>
            </a:extLst>
          </p:cNvPr>
          <p:cNvSpPr txBox="1">
            <a:spLocks noChangeArrowheads="1"/>
          </p:cNvSpPr>
          <p:nvPr/>
        </p:nvSpPr>
        <p:spPr bwMode="auto">
          <a:xfrm>
            <a:off x="1524000" y="1292226"/>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v"/>
            </a:pPr>
            <a:r>
              <a:rPr lang="en-US" altLang="en-US" sz="2800" b="1">
                <a:solidFill>
                  <a:srgbClr val="FF0000"/>
                </a:solidFill>
                <a:latin typeface="Times New Roman" panose="02020603050405020304" pitchFamily="18" charset="0"/>
                <a:cs typeface="Arial" panose="020B0604020202020204" pitchFamily="34" charset="0"/>
              </a:rPr>
              <a:t>Bài tập 1: </a:t>
            </a:r>
            <a:r>
              <a:rPr lang="en-US" altLang="en-US" sz="2800" b="1">
                <a:solidFill>
                  <a:schemeClr val="hlink"/>
                </a:solidFill>
                <a:latin typeface="Times New Roman" panose="02020603050405020304" pitchFamily="18" charset="0"/>
                <a:cs typeface="Arial" panose="020B0604020202020204" pitchFamily="34" charset="0"/>
              </a:rPr>
              <a:t>Hãy viết vào ô trống chữ </a:t>
            </a:r>
            <a:r>
              <a:rPr lang="en-US" altLang="en-US" sz="2800" b="1">
                <a:solidFill>
                  <a:srgbClr val="FF0000"/>
                </a:solidFill>
                <a:latin typeface="Times New Roman" panose="02020603050405020304" pitchFamily="18" charset="0"/>
                <a:cs typeface="Arial" panose="020B0604020202020204" pitchFamily="34" charset="0"/>
              </a:rPr>
              <a:t>Đ</a:t>
            </a:r>
            <a:r>
              <a:rPr lang="en-US" altLang="en-US" sz="2800" b="1">
                <a:solidFill>
                  <a:schemeClr val="hlink"/>
                </a:solidFill>
                <a:latin typeface="Times New Roman" panose="02020603050405020304" pitchFamily="18" charset="0"/>
                <a:cs typeface="Arial" panose="020B0604020202020204" pitchFamily="34" charset="0"/>
              </a:rPr>
              <a:t> trước những hành động, việc làm thể hiện tình cảm kính già, yêu trẻ và chữ </a:t>
            </a:r>
            <a:r>
              <a:rPr lang="en-US" altLang="en-US" sz="2800" b="1">
                <a:solidFill>
                  <a:srgbClr val="FF0000"/>
                </a:solidFill>
                <a:latin typeface="Times New Roman" panose="02020603050405020304" pitchFamily="18" charset="0"/>
                <a:cs typeface="Arial" panose="020B0604020202020204" pitchFamily="34" charset="0"/>
              </a:rPr>
              <a:t>S</a:t>
            </a:r>
            <a:r>
              <a:rPr lang="en-US" altLang="en-US" sz="2800" b="1">
                <a:solidFill>
                  <a:schemeClr val="hlink"/>
                </a:solidFill>
                <a:latin typeface="Times New Roman" panose="02020603050405020304" pitchFamily="18" charset="0"/>
                <a:cs typeface="Arial" panose="020B0604020202020204" pitchFamily="34" charset="0"/>
              </a:rPr>
              <a:t> trước những hành động, việc làm chưa thể hiện tình cảm kính già, yêu trẻ.</a:t>
            </a:r>
          </a:p>
        </p:txBody>
      </p:sp>
      <p:sp>
        <p:nvSpPr>
          <p:cNvPr id="5" name="Text Box 10">
            <a:extLst>
              <a:ext uri="{FF2B5EF4-FFF2-40B4-BE49-F238E27FC236}">
                <a16:creationId xmlns:a16="http://schemas.microsoft.com/office/drawing/2014/main" id="{9A5E5787-7C8A-4E04-03D1-3C615F426BE5}"/>
              </a:ext>
            </a:extLst>
          </p:cNvPr>
          <p:cNvSpPr txBox="1">
            <a:spLocks noChangeArrowheads="1"/>
          </p:cNvSpPr>
          <p:nvPr/>
        </p:nvSpPr>
        <p:spPr bwMode="auto">
          <a:xfrm>
            <a:off x="2867025" y="3033714"/>
            <a:ext cx="7543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FF"/>
                </a:solidFill>
                <a:latin typeface="Times New Roman" panose="02020603050405020304" pitchFamily="18" charset="0"/>
                <a:cs typeface="Arial" panose="020B0604020202020204" pitchFamily="34" charset="0"/>
              </a:rPr>
              <a:t>a) </a:t>
            </a:r>
            <a:r>
              <a:rPr lang="en-US" altLang="en-US" sz="2800" b="1">
                <a:solidFill>
                  <a:srgbClr val="FF0000"/>
                </a:solidFill>
                <a:latin typeface="Times New Roman" panose="02020603050405020304" pitchFamily="18" charset="0"/>
                <a:cs typeface="Arial" panose="020B0604020202020204" pitchFamily="34" charset="0"/>
              </a:rPr>
              <a:t>Chào hỏi, xưng hô lễ phép với người già.</a:t>
            </a:r>
          </a:p>
        </p:txBody>
      </p:sp>
      <p:sp>
        <p:nvSpPr>
          <p:cNvPr id="6" name="Text Box 11">
            <a:extLst>
              <a:ext uri="{FF2B5EF4-FFF2-40B4-BE49-F238E27FC236}">
                <a16:creationId xmlns:a16="http://schemas.microsoft.com/office/drawing/2014/main" id="{D1364114-C89B-E7C7-CF7D-5FF3A3A03F40}"/>
              </a:ext>
            </a:extLst>
          </p:cNvPr>
          <p:cNvSpPr txBox="1">
            <a:spLocks noChangeArrowheads="1"/>
          </p:cNvSpPr>
          <p:nvPr/>
        </p:nvSpPr>
        <p:spPr bwMode="auto">
          <a:xfrm>
            <a:off x="2852739" y="3541714"/>
            <a:ext cx="81930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solidFill>
                  <a:srgbClr val="0000FF"/>
                </a:solidFill>
                <a:latin typeface="Times New Roman" panose="02020603050405020304" pitchFamily="18" charset="0"/>
                <a:ea typeface="Arial Unicode MS" panose="020B0604020202020204" pitchFamily="34" charset="-128"/>
                <a:cs typeface="Arial" panose="020B0604020202020204" pitchFamily="34" charset="0"/>
              </a:rPr>
              <a:t>b) </a:t>
            </a:r>
            <a:r>
              <a:rPr lang="en-US" altLang="en-US" sz="3000" b="1">
                <a:solidFill>
                  <a:srgbClr val="FF0000"/>
                </a:solidFill>
                <a:latin typeface="Times New Roman" panose="02020603050405020304" pitchFamily="18" charset="0"/>
                <a:ea typeface="Arial Unicode MS" panose="020B0604020202020204" pitchFamily="34" charset="-128"/>
                <a:cs typeface="Arial" panose="020B0604020202020204" pitchFamily="34" charset="0"/>
              </a:rPr>
              <a:t>Dùng hai tay khi đưa vật gì đó cho người già.</a:t>
            </a:r>
          </a:p>
        </p:txBody>
      </p:sp>
      <p:sp>
        <p:nvSpPr>
          <p:cNvPr id="7" name="Text Box 12">
            <a:extLst>
              <a:ext uri="{FF2B5EF4-FFF2-40B4-BE49-F238E27FC236}">
                <a16:creationId xmlns:a16="http://schemas.microsoft.com/office/drawing/2014/main" id="{B78C5ACD-001C-2983-B2A5-513BB8F904E3}"/>
              </a:ext>
            </a:extLst>
          </p:cNvPr>
          <p:cNvSpPr txBox="1">
            <a:spLocks noChangeArrowheads="1"/>
          </p:cNvSpPr>
          <p:nvPr/>
        </p:nvSpPr>
        <p:spPr bwMode="auto">
          <a:xfrm>
            <a:off x="2881314" y="3983039"/>
            <a:ext cx="6340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FF"/>
                </a:solidFill>
                <a:latin typeface="Times New Roman" panose="02020603050405020304" pitchFamily="18" charset="0"/>
                <a:ea typeface="Arial Unicode MS" panose="020B0604020202020204" pitchFamily="34" charset="-128"/>
                <a:cs typeface="Arial" panose="020B0604020202020204" pitchFamily="34" charset="0"/>
              </a:rPr>
              <a:t>c) </a:t>
            </a:r>
            <a:r>
              <a:rPr lang="en-US" altLang="en-US" sz="2800" b="1">
                <a:solidFill>
                  <a:srgbClr val="FF0000"/>
                </a:solidFill>
                <a:latin typeface="Times New Roman" panose="02020603050405020304" pitchFamily="18" charset="0"/>
                <a:ea typeface="Arial Unicode MS" panose="020B0604020202020204" pitchFamily="34" charset="-128"/>
                <a:cs typeface="Arial" panose="020B0604020202020204" pitchFamily="34" charset="0"/>
              </a:rPr>
              <a:t>Đọc truyện cho em nhỏ nghe.</a:t>
            </a:r>
          </a:p>
        </p:txBody>
      </p:sp>
      <p:sp>
        <p:nvSpPr>
          <p:cNvPr id="8" name="Text Box 13">
            <a:extLst>
              <a:ext uri="{FF2B5EF4-FFF2-40B4-BE49-F238E27FC236}">
                <a16:creationId xmlns:a16="http://schemas.microsoft.com/office/drawing/2014/main" id="{85ADFBBE-D318-13D2-25B7-B86CC50507EB}"/>
              </a:ext>
            </a:extLst>
          </p:cNvPr>
          <p:cNvSpPr txBox="1">
            <a:spLocks noChangeArrowheads="1"/>
          </p:cNvSpPr>
          <p:nvPr/>
        </p:nvSpPr>
        <p:spPr bwMode="auto">
          <a:xfrm>
            <a:off x="2895601" y="4452939"/>
            <a:ext cx="391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FF"/>
                </a:solidFill>
                <a:latin typeface="Times New Roman" panose="02020603050405020304" pitchFamily="18" charset="0"/>
                <a:cs typeface="Arial" panose="020B0604020202020204" pitchFamily="34" charset="0"/>
              </a:rPr>
              <a:t>d) </a:t>
            </a:r>
            <a:r>
              <a:rPr lang="en-US" altLang="en-US" sz="2800" b="1">
                <a:solidFill>
                  <a:srgbClr val="FF0000"/>
                </a:solidFill>
                <a:latin typeface="Times New Roman" panose="02020603050405020304" pitchFamily="18" charset="0"/>
                <a:cs typeface="Arial" panose="020B0604020202020204" pitchFamily="34" charset="0"/>
              </a:rPr>
              <a:t>Quát nạt em bé.</a:t>
            </a:r>
          </a:p>
        </p:txBody>
      </p:sp>
      <p:sp>
        <p:nvSpPr>
          <p:cNvPr id="10" name="Rectangle 5">
            <a:extLst>
              <a:ext uri="{FF2B5EF4-FFF2-40B4-BE49-F238E27FC236}">
                <a16:creationId xmlns:a16="http://schemas.microsoft.com/office/drawing/2014/main" id="{F2337A0D-E98D-99DA-3A94-448F64A92745}"/>
              </a:ext>
            </a:extLst>
          </p:cNvPr>
          <p:cNvSpPr>
            <a:spLocks noChangeArrowheads="1"/>
          </p:cNvSpPr>
          <p:nvPr/>
        </p:nvSpPr>
        <p:spPr bwMode="auto">
          <a:xfrm>
            <a:off x="2452688" y="4090988"/>
            <a:ext cx="463550" cy="4318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3300"/>
                </a:solidFill>
                <a:latin typeface="Times New Roman" panose="02020603050405020304" pitchFamily="18" charset="0"/>
                <a:cs typeface="Arial" panose="020B0604020202020204" pitchFamily="34" charset="0"/>
              </a:rPr>
              <a:t>Đ</a:t>
            </a:r>
          </a:p>
        </p:txBody>
      </p:sp>
      <p:sp>
        <p:nvSpPr>
          <p:cNvPr id="15" name="Rectangle 5">
            <a:extLst>
              <a:ext uri="{FF2B5EF4-FFF2-40B4-BE49-F238E27FC236}">
                <a16:creationId xmlns:a16="http://schemas.microsoft.com/office/drawing/2014/main" id="{C8AFD7EC-5251-7299-65B8-93FF6F1090C5}"/>
              </a:ext>
            </a:extLst>
          </p:cNvPr>
          <p:cNvSpPr>
            <a:spLocks noChangeArrowheads="1"/>
          </p:cNvSpPr>
          <p:nvPr/>
        </p:nvSpPr>
        <p:spPr bwMode="auto">
          <a:xfrm>
            <a:off x="2444750" y="3619500"/>
            <a:ext cx="463550" cy="4318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3300"/>
                </a:solidFill>
                <a:latin typeface="Times New Roman" panose="02020603050405020304" pitchFamily="18" charset="0"/>
                <a:cs typeface="Arial" panose="020B0604020202020204" pitchFamily="34" charset="0"/>
              </a:rPr>
              <a:t>Đ</a:t>
            </a:r>
          </a:p>
        </p:txBody>
      </p:sp>
      <p:sp>
        <p:nvSpPr>
          <p:cNvPr id="16" name="Rectangle 5">
            <a:extLst>
              <a:ext uri="{FF2B5EF4-FFF2-40B4-BE49-F238E27FC236}">
                <a16:creationId xmlns:a16="http://schemas.microsoft.com/office/drawing/2014/main" id="{1E68667E-7239-E536-E62B-8663ADA15167}"/>
              </a:ext>
            </a:extLst>
          </p:cNvPr>
          <p:cNvSpPr>
            <a:spLocks noChangeArrowheads="1"/>
          </p:cNvSpPr>
          <p:nvPr/>
        </p:nvSpPr>
        <p:spPr bwMode="auto">
          <a:xfrm>
            <a:off x="2452688" y="4570413"/>
            <a:ext cx="463550" cy="4318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3300"/>
                </a:solidFill>
                <a:latin typeface="Times New Roman" panose="02020603050405020304" pitchFamily="18" charset="0"/>
                <a:cs typeface="Arial" panose="020B0604020202020204" pitchFamily="34" charset="0"/>
              </a:rPr>
              <a:t>S</a:t>
            </a:r>
          </a:p>
        </p:txBody>
      </p:sp>
      <p:sp>
        <p:nvSpPr>
          <p:cNvPr id="17" name="Rectangle 5">
            <a:extLst>
              <a:ext uri="{FF2B5EF4-FFF2-40B4-BE49-F238E27FC236}">
                <a16:creationId xmlns:a16="http://schemas.microsoft.com/office/drawing/2014/main" id="{E6575767-097C-EEE5-2450-DA6596E096D9}"/>
              </a:ext>
            </a:extLst>
          </p:cNvPr>
          <p:cNvSpPr>
            <a:spLocks noChangeArrowheads="1"/>
          </p:cNvSpPr>
          <p:nvPr/>
        </p:nvSpPr>
        <p:spPr bwMode="auto">
          <a:xfrm>
            <a:off x="2444750" y="3111500"/>
            <a:ext cx="463550" cy="4318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3300"/>
                </a:solidFill>
                <a:latin typeface="Times New Roman" panose="02020603050405020304" pitchFamily="18" charset="0"/>
                <a:cs typeface="Arial" panose="020B0604020202020204" pitchFamily="34" charset="0"/>
              </a:rPr>
              <a:t>Đ</a:t>
            </a:r>
          </a:p>
        </p:txBody>
      </p:sp>
      <p:sp>
        <p:nvSpPr>
          <p:cNvPr id="29707" name="Rectangle 36">
            <a:extLst>
              <a:ext uri="{FF2B5EF4-FFF2-40B4-BE49-F238E27FC236}">
                <a16:creationId xmlns:a16="http://schemas.microsoft.com/office/drawing/2014/main" id="{BFCB2BA2-B821-BAB3-E219-A80B7FE3B6A5}"/>
              </a:ext>
            </a:extLst>
          </p:cNvPr>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Arial" panose="020B0604020202020204" pitchFamily="34" charset="0"/>
            </a:endParaRPr>
          </a:p>
        </p:txBody>
      </p:sp>
      <p:pic>
        <p:nvPicPr>
          <p:cNvPr id="29708" name="Picture 7" descr="sun14[1]">
            <a:extLst>
              <a:ext uri="{FF2B5EF4-FFF2-40B4-BE49-F238E27FC236}">
                <a16:creationId xmlns:a16="http://schemas.microsoft.com/office/drawing/2014/main" id="{82D6C49D-D98B-E28C-343F-5FBC5EF2272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523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7" descr="sun14[1]">
            <a:extLst>
              <a:ext uri="{FF2B5EF4-FFF2-40B4-BE49-F238E27FC236}">
                <a16:creationId xmlns:a16="http://schemas.microsoft.com/office/drawing/2014/main" id="{B95B1E16-6B0E-3ECF-08FE-6298F60BD6A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17038" y="619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Box 1">
            <a:extLst>
              <a:ext uri="{FF2B5EF4-FFF2-40B4-BE49-F238E27FC236}">
                <a16:creationId xmlns:a16="http://schemas.microsoft.com/office/drawing/2014/main" id="{0581C4C0-981A-9319-725E-12845F755355}"/>
              </a:ext>
            </a:extLst>
          </p:cNvPr>
          <p:cNvSpPr txBox="1">
            <a:spLocks noChangeArrowheads="1"/>
          </p:cNvSpPr>
          <p:nvPr/>
        </p:nvSpPr>
        <p:spPr bwMode="auto">
          <a:xfrm>
            <a:off x="3027363" y="425450"/>
            <a:ext cx="5010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III. Bài tập</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5" grpId="0"/>
      <p:bldP spid="6" grpId="0"/>
      <p:bldP spid="7" grpId="0"/>
      <p:bldP spid="8" grpId="0"/>
      <p:bldP spid="10"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a:extLst>
              <a:ext uri="{FF2B5EF4-FFF2-40B4-BE49-F238E27FC236}">
                <a16:creationId xmlns:a16="http://schemas.microsoft.com/office/drawing/2014/main" id="{B9AC76A8-F5EE-01CE-27A6-DF6FAE2C260C}"/>
              </a:ext>
            </a:extLst>
          </p:cNvPr>
          <p:cNvSpPr/>
          <p:nvPr/>
        </p:nvSpPr>
        <p:spPr>
          <a:xfrm>
            <a:off x="3001963" y="1277938"/>
            <a:ext cx="7027862" cy="3143250"/>
          </a:xfrm>
          <a:prstGeom prst="wedgeEllipseCallou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30723" name="TextBox 5">
            <a:extLst>
              <a:ext uri="{FF2B5EF4-FFF2-40B4-BE49-F238E27FC236}">
                <a16:creationId xmlns:a16="http://schemas.microsoft.com/office/drawing/2014/main" id="{DC64BF7A-B81F-65D3-7890-7231CF4E85B9}"/>
              </a:ext>
            </a:extLst>
          </p:cNvPr>
          <p:cNvSpPr txBox="1">
            <a:spLocks noChangeArrowheads="1"/>
          </p:cNvSpPr>
          <p:nvPr/>
        </p:nvSpPr>
        <p:spPr bwMode="auto">
          <a:xfrm>
            <a:off x="3629025" y="1973264"/>
            <a:ext cx="58991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4000" b="1">
                <a:solidFill>
                  <a:srgbClr val="FF0000"/>
                </a:solidFill>
                <a:latin typeface="Times New Roman" panose="02020603050405020304" pitchFamily="18" charset="0"/>
                <a:cs typeface="Times New Roman" panose="02020603050405020304" pitchFamily="18" charset="0"/>
              </a:rPr>
              <a:t>Em hãy kể những việc em đã làm thể hiện tình cảm kính già, yêu trẻ?</a:t>
            </a:r>
          </a:p>
        </p:txBody>
      </p:sp>
    </p:spTree>
  </p:cSld>
  <p:clrMapOvr>
    <a:masterClrMapping/>
  </p:clrMapOvr>
  <p:transition spd="slow">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a:extLst>
              <a:ext uri="{FF2B5EF4-FFF2-40B4-BE49-F238E27FC236}">
                <a16:creationId xmlns:a16="http://schemas.microsoft.com/office/drawing/2014/main" id="{B22F6A5C-8279-59B3-CA02-87E0D84F64F9}"/>
              </a:ext>
            </a:extLst>
          </p:cNvPr>
          <p:cNvSpPr txBox="1">
            <a:spLocks noChangeArrowheads="1"/>
          </p:cNvSpPr>
          <p:nvPr/>
        </p:nvSpPr>
        <p:spPr bwMode="auto">
          <a:xfrm>
            <a:off x="2514600" y="76201"/>
            <a:ext cx="7772400" cy="466725"/>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cs typeface="Arial" panose="020B0604020202020204" pitchFamily="34" charset="0"/>
              </a:rPr>
              <a:t>HÌNH ẢNH BÁC HỒ VỚI CÁC CỤ GIÀ VÀ EM NHỎ</a:t>
            </a:r>
          </a:p>
        </p:txBody>
      </p:sp>
      <p:pic>
        <p:nvPicPr>
          <p:cNvPr id="31749" name="Picture 10">
            <a:extLst>
              <a:ext uri="{FF2B5EF4-FFF2-40B4-BE49-F238E27FC236}">
                <a16:creationId xmlns:a16="http://schemas.microsoft.com/office/drawing/2014/main" id="{64E8E271-FAE7-783E-B7F8-B6D5125B8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619501"/>
            <a:ext cx="424815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1" descr="C:\Users\PeQuyen\Pictures\thnhi01.jpg">
            <a:extLst>
              <a:ext uri="{FF2B5EF4-FFF2-40B4-BE49-F238E27FC236}">
                <a16:creationId xmlns:a16="http://schemas.microsoft.com/office/drawing/2014/main" id="{77925B18-09C1-9732-6824-DA56B1E70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632200"/>
            <a:ext cx="4495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36">
            <a:extLst>
              <a:ext uri="{FF2B5EF4-FFF2-40B4-BE49-F238E27FC236}">
                <a16:creationId xmlns:a16="http://schemas.microsoft.com/office/drawing/2014/main" id="{B20DF597-2C43-86CC-88F4-68BF29A5FEC3}"/>
              </a:ext>
            </a:extLst>
          </p:cNvPr>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Arial" panose="020B0604020202020204" pitchFamily="34" charset="0"/>
            </a:endParaRPr>
          </a:p>
        </p:txBody>
      </p:sp>
      <p:pic>
        <p:nvPicPr>
          <p:cNvPr id="1026" name="Picture 2" descr="Hồ Chí Minh, một con người giàu lòng nhân ái - Báo Lâm Đồng điện tử">
            <a:extLst>
              <a:ext uri="{FF2B5EF4-FFF2-40B4-BE49-F238E27FC236}">
                <a16:creationId xmlns:a16="http://schemas.microsoft.com/office/drawing/2014/main" id="{6CEBCA5B-A11C-617B-7757-6F0BF4EC0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3584" y="573517"/>
            <a:ext cx="4618616" cy="2970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ình cảm của Bác Hồ với người cao tuổi Việt Nam | Tỉnh Đoàn tỉnh Bến Tre">
            <a:extLst>
              <a:ext uri="{FF2B5EF4-FFF2-40B4-BE49-F238E27FC236}">
                <a16:creationId xmlns:a16="http://schemas.microsoft.com/office/drawing/2014/main" id="{10A19D29-1EFC-44AB-8127-FD9F7B283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73516"/>
            <a:ext cx="4248150" cy="29709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iúp đỡ người già l2">
            <a:extLst>
              <a:ext uri="{FF2B5EF4-FFF2-40B4-BE49-F238E27FC236}">
                <a16:creationId xmlns:a16="http://schemas.microsoft.com/office/drawing/2014/main" id="{061DC6E2-7DC6-B22F-0BB1-FB81320B3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505200"/>
            <a:ext cx="43942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7">
            <a:extLst>
              <a:ext uri="{FF2B5EF4-FFF2-40B4-BE49-F238E27FC236}">
                <a16:creationId xmlns:a16="http://schemas.microsoft.com/office/drawing/2014/main" id="{AD072868-8AE3-72DB-F767-DE145F0AE29C}"/>
              </a:ext>
            </a:extLst>
          </p:cNvPr>
          <p:cNvSpPr txBox="1">
            <a:spLocks noChangeArrowheads="1"/>
          </p:cNvSpPr>
          <p:nvPr/>
        </p:nvSpPr>
        <p:spPr bwMode="auto">
          <a:xfrm>
            <a:off x="2286000" y="50800"/>
            <a:ext cx="7543800" cy="528638"/>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Arial" panose="020B0604020202020204" pitchFamily="34" charset="0"/>
              </a:rPr>
              <a:t>HÌNH ẢNH THỂ HIỆN KÍNH GIÀ, YÊU TRẺ</a:t>
            </a:r>
          </a:p>
        </p:txBody>
      </p:sp>
      <p:pic>
        <p:nvPicPr>
          <p:cNvPr id="32772" name="Picture 8">
            <a:extLst>
              <a:ext uri="{FF2B5EF4-FFF2-40B4-BE49-F238E27FC236}">
                <a16:creationId xmlns:a16="http://schemas.microsoft.com/office/drawing/2014/main" id="{475247B8-9018-DCF5-2C47-ACD887BB3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3505200"/>
            <a:ext cx="43180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9" descr="gia1">
            <a:extLst>
              <a:ext uri="{FF2B5EF4-FFF2-40B4-BE49-F238E27FC236}">
                <a16:creationId xmlns:a16="http://schemas.microsoft.com/office/drawing/2014/main" id="{3CBCD51F-AD7E-C36E-C5AE-D95BDC7A0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98500"/>
            <a:ext cx="43942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0" descr="C:\Users\PeQuyen\Pictures\Tho(1).jpg">
            <a:extLst>
              <a:ext uri="{FF2B5EF4-FFF2-40B4-BE49-F238E27FC236}">
                <a16:creationId xmlns:a16="http://schemas.microsoft.com/office/drawing/2014/main" id="{D49A4DD4-EAC1-167F-8B3F-19AC535B8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00" y="719138"/>
            <a:ext cx="4330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36">
            <a:extLst>
              <a:ext uri="{FF2B5EF4-FFF2-40B4-BE49-F238E27FC236}">
                <a16:creationId xmlns:a16="http://schemas.microsoft.com/office/drawing/2014/main" id="{7904F723-5588-4266-B176-A416E0774FAB}"/>
              </a:ext>
            </a:extLst>
          </p:cNvPr>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7" descr="C:\Users\PeQuyen\Pictures\P1020726.jpg">
            <a:extLst>
              <a:ext uri="{FF2B5EF4-FFF2-40B4-BE49-F238E27FC236}">
                <a16:creationId xmlns:a16="http://schemas.microsoft.com/office/drawing/2014/main" id="{CC44B441-1970-6F00-9A4A-7174734E5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3833814"/>
            <a:ext cx="414020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4" descr="C:\Users\PeQuyen\Pictures\1232436682.img.jpg">
            <a:extLst>
              <a:ext uri="{FF2B5EF4-FFF2-40B4-BE49-F238E27FC236}">
                <a16:creationId xmlns:a16="http://schemas.microsoft.com/office/drawing/2014/main" id="{46520746-699E-24DD-0DE5-2AA0FDADC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34340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a:extLst>
              <a:ext uri="{FF2B5EF4-FFF2-40B4-BE49-F238E27FC236}">
                <a16:creationId xmlns:a16="http://schemas.microsoft.com/office/drawing/2014/main" id="{DB2FCEE8-4991-2A6B-0F0D-2DD503B10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886200"/>
            <a:ext cx="44958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Rectangle 36">
            <a:extLst>
              <a:ext uri="{FF2B5EF4-FFF2-40B4-BE49-F238E27FC236}">
                <a16:creationId xmlns:a16="http://schemas.microsoft.com/office/drawing/2014/main" id="{7E891C9E-5854-8CD2-91FC-320EA3339D88}"/>
              </a:ext>
            </a:extLst>
          </p:cNvPr>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Arial" panose="020B0604020202020204" pitchFamily="34" charset="0"/>
            </a:endParaRPr>
          </a:p>
        </p:txBody>
      </p:sp>
      <p:pic>
        <p:nvPicPr>
          <p:cNvPr id="33798" name="Picture 8">
            <a:extLst>
              <a:ext uri="{FF2B5EF4-FFF2-40B4-BE49-F238E27FC236}">
                <a16:creationId xmlns:a16="http://schemas.microsoft.com/office/drawing/2014/main" id="{0ABAF3E9-6559-7BB8-C299-72463169E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0"/>
            <a:ext cx="44958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100000" kx="3284103" algn="bl" rotWithShape="0">
                    <a:schemeClr val="bg2">
                      <a:alpha val="50000"/>
                    </a:schemeClr>
                  </a:outerShdw>
                </a:effectLst>
              </a14:hiddenEffects>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WordArt 3">
            <a:extLst>
              <a:ext uri="{FF2B5EF4-FFF2-40B4-BE49-F238E27FC236}">
                <a16:creationId xmlns:a16="http://schemas.microsoft.com/office/drawing/2014/main" id="{F45086B5-9657-4CE2-AA81-9972E5ED6111}"/>
              </a:ext>
            </a:extLst>
          </p:cNvPr>
          <p:cNvSpPr>
            <a:spLocks noChangeArrowheads="1" noChangeShapeType="1" noTextEdit="1"/>
          </p:cNvSpPr>
          <p:nvPr/>
        </p:nvSpPr>
        <p:spPr bwMode="auto">
          <a:xfrm>
            <a:off x="3352800" y="926123"/>
            <a:ext cx="5486400" cy="1905000"/>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effectLst>
                  <a:outerShdw dist="45791" dir="2021404" algn="ctr" rotWithShape="0">
                    <a:srgbClr val="B2B2B2">
                      <a:alpha val="79999"/>
                    </a:srgbClr>
                  </a:outerShdw>
                </a:effectLst>
                <a:cs typeface="Arial" panose="020B0604020202020204" pitchFamily="34" charset="0"/>
              </a:rPr>
              <a:t>KÍNH GIÀ, YÊU TRẺ</a:t>
            </a:r>
          </a:p>
        </p:txBody>
      </p:sp>
      <p:pic>
        <p:nvPicPr>
          <p:cNvPr id="15364" name="Picture 3" descr="WhitecornerFlower">
            <a:extLst>
              <a:ext uri="{FF2B5EF4-FFF2-40B4-BE49-F238E27FC236}">
                <a16:creationId xmlns:a16="http://schemas.microsoft.com/office/drawing/2014/main" id="{487BB906-0591-6E1F-DA57-A616B893A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WhitecornerFlower">
            <a:extLst>
              <a:ext uri="{FF2B5EF4-FFF2-40B4-BE49-F238E27FC236}">
                <a16:creationId xmlns:a16="http://schemas.microsoft.com/office/drawing/2014/main" id="{EB1A4037-6214-EC2C-DF55-E02C9819B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551338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9">
            <a:extLst>
              <a:ext uri="{FF2B5EF4-FFF2-40B4-BE49-F238E27FC236}">
                <a16:creationId xmlns:a16="http://schemas.microsoft.com/office/drawing/2014/main" id="{F776AA67-A7BA-CEB5-2FF7-60FD47F23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25401"/>
            <a:ext cx="6826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0">
            <a:extLst>
              <a:ext uri="{FF2B5EF4-FFF2-40B4-BE49-F238E27FC236}">
                <a16:creationId xmlns:a16="http://schemas.microsoft.com/office/drawing/2014/main" id="{D229E15B-82D6-50FC-9FC7-96D8315D01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9976" y="63501"/>
            <a:ext cx="6826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36">
            <a:extLst>
              <a:ext uri="{FF2B5EF4-FFF2-40B4-BE49-F238E27FC236}">
                <a16:creationId xmlns:a16="http://schemas.microsoft.com/office/drawing/2014/main" id="{18ED02D4-725E-7121-13AF-AF04EB3B578F}"/>
              </a:ext>
            </a:extLst>
          </p:cNvPr>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vi-VN" altLang="en-US" sz="1800">
              <a:latin typeface="Times New Roman" panose="02020603050405020304" pitchFamily="18" charset="0"/>
              <a:cs typeface="Arial" panose="020B0604020202020204" pitchFamily="34" charset="0"/>
            </a:endParaRPr>
          </a:p>
        </p:txBody>
      </p:sp>
      <p:pic>
        <p:nvPicPr>
          <p:cNvPr id="15370" name="Picture 2" descr="708245qq9tddswa1">
            <a:hlinkClick r:id="rId5"/>
            <a:extLst>
              <a:ext uri="{FF2B5EF4-FFF2-40B4-BE49-F238E27FC236}">
                <a16:creationId xmlns:a16="http://schemas.microsoft.com/office/drawing/2014/main" id="{90F5AB38-487E-AF8B-A1D6-D06B9C36024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64426" y="2819400"/>
            <a:ext cx="3051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23191683_961183974021681_1333304655_o">
            <a:extLst>
              <a:ext uri="{FF2B5EF4-FFF2-40B4-BE49-F238E27FC236}">
                <a16:creationId xmlns:a16="http://schemas.microsoft.com/office/drawing/2014/main" id="{D73FC303-A87B-700C-1F84-6E993D3F2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3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23316306_913194545496304_3527808941396630970_n">
            <a:extLst>
              <a:ext uri="{FF2B5EF4-FFF2-40B4-BE49-F238E27FC236}">
                <a16:creationId xmlns:a16="http://schemas.microsoft.com/office/drawing/2014/main" id="{41331BB7-396F-259C-F2F2-F27E62237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114" y="0"/>
            <a:ext cx="4433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36">
            <a:extLst>
              <a:ext uri="{FF2B5EF4-FFF2-40B4-BE49-F238E27FC236}">
                <a16:creationId xmlns:a16="http://schemas.microsoft.com/office/drawing/2014/main" id="{9CA07AA5-87E9-7084-F127-F0AD683E1A7A}"/>
              </a:ext>
            </a:extLst>
          </p:cNvPr>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Arial" panose="020B0604020202020204" pitchFamily="34" charset="0"/>
            </a:endParaRPr>
          </a:p>
        </p:txBody>
      </p:sp>
    </p:spTree>
  </p:cSld>
  <p:clrMapOvr>
    <a:masterClrMapping/>
  </p:clrMapOvr>
  <p:transition spd="slow">
    <p:comb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Text Box 8">
            <a:extLst>
              <a:ext uri="{FF2B5EF4-FFF2-40B4-BE49-F238E27FC236}">
                <a16:creationId xmlns:a16="http://schemas.microsoft.com/office/drawing/2014/main" id="{85CB94AB-EB62-160C-CE7D-053985672972}"/>
              </a:ext>
            </a:extLst>
          </p:cNvPr>
          <p:cNvSpPr txBox="1">
            <a:spLocks noChangeArrowheads="1"/>
          </p:cNvSpPr>
          <p:nvPr/>
        </p:nvSpPr>
        <p:spPr bwMode="auto">
          <a:xfrm>
            <a:off x="1676400" y="1081088"/>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        </a:t>
            </a:r>
            <a:r>
              <a:rPr lang="en-US" altLang="en-US" sz="2800" b="1">
                <a:solidFill>
                  <a:srgbClr val="CC0000"/>
                </a:solidFill>
                <a:latin typeface="Times New Roman" panose="02020603050405020304" pitchFamily="18" charset="0"/>
              </a:rPr>
              <a:t>Tìm hiểu về truyền thống “Kính già, yêu trẻ” của địa phương, của dân tộc ta.</a:t>
            </a:r>
          </a:p>
        </p:txBody>
      </p:sp>
      <p:sp>
        <p:nvSpPr>
          <p:cNvPr id="8202" name="Text Box 10">
            <a:extLst>
              <a:ext uri="{FF2B5EF4-FFF2-40B4-BE49-F238E27FC236}">
                <a16:creationId xmlns:a16="http://schemas.microsoft.com/office/drawing/2014/main" id="{59B70E62-16BD-03C4-C087-C8076BA0C71E}"/>
              </a:ext>
            </a:extLst>
          </p:cNvPr>
          <p:cNvSpPr txBox="1">
            <a:spLocks noChangeArrowheads="1"/>
          </p:cNvSpPr>
          <p:nvPr/>
        </p:nvSpPr>
        <p:spPr bwMode="auto">
          <a:xfrm>
            <a:off x="1600200" y="1919288"/>
            <a:ext cx="899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rPr>
              <a:t>a) </a:t>
            </a:r>
            <a:r>
              <a:rPr lang="en-US" altLang="en-US" sz="2800" dirty="0" err="1">
                <a:solidFill>
                  <a:srgbClr val="0000FF"/>
                </a:solidFill>
                <a:latin typeface="Times New Roman" panose="02020603050405020304" pitchFamily="18" charset="0"/>
              </a:rPr>
              <a:t>Về</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các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phong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tục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tập</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quán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kính</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già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yêu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trẻ</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của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địa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phương</a:t>
            </a:r>
            <a:r>
              <a:rPr lang="en-US" altLang="en-US" sz="1800" dirty="0">
                <a:solidFill>
                  <a:srgbClr val="0000FF"/>
                </a:solidFill>
              </a:rPr>
              <a:t>.</a:t>
            </a:r>
          </a:p>
        </p:txBody>
      </p:sp>
      <p:sp>
        <p:nvSpPr>
          <p:cNvPr id="8203" name="Text Box 11">
            <a:extLst>
              <a:ext uri="{FF2B5EF4-FFF2-40B4-BE49-F238E27FC236}">
                <a16:creationId xmlns:a16="http://schemas.microsoft.com/office/drawing/2014/main" id="{88BE19F0-58DC-5764-372A-70A728EA840F}"/>
              </a:ext>
            </a:extLst>
          </p:cNvPr>
          <p:cNvSpPr txBox="1">
            <a:spLocks noChangeArrowheads="1"/>
          </p:cNvSpPr>
          <p:nvPr/>
        </p:nvSpPr>
        <p:spPr bwMode="auto">
          <a:xfrm>
            <a:off x="1600200" y="2773363"/>
            <a:ext cx="906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rPr>
              <a:t>b) </a:t>
            </a:r>
            <a:r>
              <a:rPr lang="en-US" altLang="en-US" sz="2800" dirty="0" err="1">
                <a:solidFill>
                  <a:srgbClr val="0000FF"/>
                </a:solidFill>
                <a:latin typeface="Times New Roman" panose="02020603050405020304" pitchFamily="18" charset="0"/>
              </a:rPr>
              <a:t>Về</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các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phong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tục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tập</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quán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kính</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già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yêu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trẻ</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của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dân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tộc</a:t>
            </a:r>
            <a:r>
              <a:rPr lang="en-US" altLang="en-US" sz="2800" dirty="0">
                <a:solidFill>
                  <a:srgbClr val="0000FF"/>
                </a:solidFill>
                <a:latin typeface="Times New Roman" panose="02020603050405020304" pitchFamily="18" charset="0"/>
              </a:rPr>
              <a:t>.</a:t>
            </a:r>
          </a:p>
        </p:txBody>
      </p:sp>
      <p:sp>
        <p:nvSpPr>
          <p:cNvPr id="8205" name="Text Box 13">
            <a:extLst>
              <a:ext uri="{FF2B5EF4-FFF2-40B4-BE49-F238E27FC236}">
                <a16:creationId xmlns:a16="http://schemas.microsoft.com/office/drawing/2014/main" id="{6AF17851-7A9D-21E0-D096-1496443DCC67}"/>
              </a:ext>
            </a:extLst>
          </p:cNvPr>
          <p:cNvSpPr txBox="1">
            <a:spLocks noChangeArrowheads="1"/>
          </p:cNvSpPr>
          <p:nvPr/>
        </p:nvSpPr>
        <p:spPr bwMode="auto">
          <a:xfrm>
            <a:off x="1517726" y="3292476"/>
            <a:ext cx="906779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ts val="0"/>
              </a:spcBef>
              <a:buFontTx/>
              <a:buChar char="-"/>
            </a:pPr>
            <a:r>
              <a:rPr lang="en-US" altLang="en-US" sz="2400" dirty="0">
                <a:latin typeface="Times New Roman" panose="02020603050405020304" pitchFamily="18" charset="0"/>
              </a:rPr>
              <a:t>  </a:t>
            </a:r>
            <a:r>
              <a:rPr lang="en-US" altLang="en-US" sz="2800" dirty="0" err="1">
                <a:solidFill>
                  <a:srgbClr val="663300"/>
                </a:solidFill>
                <a:latin typeface="Times New Roman" panose="02020603050405020304" pitchFamily="18" charset="0"/>
              </a:rPr>
              <a:t>Người</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già</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luôn</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được</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chào</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hỏi</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được</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mời</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ngồi</a:t>
            </a:r>
            <a:r>
              <a:rPr lang="en-US" altLang="en-US" sz="2800" dirty="0">
                <a:solidFill>
                  <a:srgbClr val="663300"/>
                </a:solidFill>
                <a:latin typeface="Times New Roman" panose="02020603050405020304" pitchFamily="18" charset="0"/>
              </a:rPr>
              <a:t> ở </a:t>
            </a:r>
            <a:r>
              <a:rPr lang="en-US" altLang="en-US" sz="2800" dirty="0" err="1">
                <a:solidFill>
                  <a:srgbClr val="663300"/>
                </a:solidFill>
                <a:latin typeface="Times New Roman" panose="02020603050405020304" pitchFamily="18" charset="0"/>
              </a:rPr>
              <a:t>chỗ</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trang</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trọng</a:t>
            </a:r>
            <a:r>
              <a:rPr lang="en-US" altLang="en-US" sz="2800" dirty="0">
                <a:solidFill>
                  <a:srgbClr val="663300"/>
                </a:solidFill>
                <a:latin typeface="Times New Roman" panose="02020603050405020304" pitchFamily="18" charset="0"/>
              </a:rPr>
              <a:t>.</a:t>
            </a:r>
          </a:p>
          <a:p>
            <a:pPr algn="just" eaLnBrk="1" hangingPunct="1">
              <a:spcBef>
                <a:spcPts val="0"/>
              </a:spcBef>
              <a:buFontTx/>
              <a:buChar char="-"/>
            </a:pPr>
            <a:r>
              <a:rPr lang="en-US" altLang="en-US" sz="2800" dirty="0">
                <a:solidFill>
                  <a:srgbClr val="663300"/>
                </a:solidFill>
                <a:latin typeface="Times New Roman" panose="02020603050405020304" pitchFamily="18" charset="0"/>
              </a:rPr>
              <a:t>  Con </a:t>
            </a:r>
            <a:r>
              <a:rPr lang="en-US" altLang="en-US" sz="2800" dirty="0" err="1">
                <a:solidFill>
                  <a:srgbClr val="663300"/>
                </a:solidFill>
                <a:latin typeface="Times New Roman" panose="02020603050405020304" pitchFamily="18" charset="0"/>
              </a:rPr>
              <a:t>cháu</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luôn</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quan</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tâm</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chăm</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sóc</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thăm</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hỏi</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tặng</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quà</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cho</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ông</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bà</a:t>
            </a:r>
            <a:r>
              <a:rPr lang="en-US" altLang="en-US" sz="2800" dirty="0">
                <a:solidFill>
                  <a:srgbClr val="663300"/>
                </a:solidFill>
                <a:latin typeface="Times New Roman" panose="02020603050405020304" pitchFamily="18" charset="0"/>
              </a:rPr>
              <a:t>, cha </a:t>
            </a:r>
            <a:r>
              <a:rPr lang="en-US" altLang="en-US" sz="2800" dirty="0" err="1">
                <a:solidFill>
                  <a:srgbClr val="663300"/>
                </a:solidFill>
                <a:latin typeface="Times New Roman" panose="02020603050405020304" pitchFamily="18" charset="0"/>
              </a:rPr>
              <a:t>mẹ</a:t>
            </a:r>
            <a:r>
              <a:rPr lang="en-US" altLang="en-US" sz="2800" dirty="0">
                <a:solidFill>
                  <a:srgbClr val="663300"/>
                </a:solidFill>
                <a:latin typeface="Times New Roman" panose="02020603050405020304" pitchFamily="18" charset="0"/>
              </a:rPr>
              <a:t>.</a:t>
            </a:r>
          </a:p>
          <a:p>
            <a:pPr algn="just" eaLnBrk="1" hangingPunct="1">
              <a:spcBef>
                <a:spcPts val="0"/>
              </a:spcBef>
              <a:buFontTx/>
              <a:buChar char="-"/>
            </a:pP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Tổ</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chức</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lễ</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thượng</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thọ</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cho</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ông</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bà</a:t>
            </a:r>
            <a:r>
              <a:rPr lang="en-US" altLang="en-US" sz="2800" dirty="0">
                <a:solidFill>
                  <a:srgbClr val="663300"/>
                </a:solidFill>
                <a:latin typeface="Times New Roman" panose="02020603050405020304" pitchFamily="18" charset="0"/>
              </a:rPr>
              <a:t>, cha </a:t>
            </a:r>
            <a:r>
              <a:rPr lang="en-US" altLang="en-US" sz="2800" dirty="0" err="1">
                <a:solidFill>
                  <a:srgbClr val="663300"/>
                </a:solidFill>
                <a:latin typeface="Times New Roman" panose="02020603050405020304" pitchFamily="18" charset="0"/>
              </a:rPr>
              <a:t>mẹ</a:t>
            </a:r>
            <a:r>
              <a:rPr lang="en-US" altLang="en-US" sz="2800" dirty="0">
                <a:solidFill>
                  <a:srgbClr val="663300"/>
                </a:solidFill>
                <a:latin typeface="Times New Roman" panose="02020603050405020304" pitchFamily="18" charset="0"/>
              </a:rPr>
              <a:t>.</a:t>
            </a:r>
          </a:p>
          <a:p>
            <a:pPr algn="just" eaLnBrk="1" hangingPunct="1">
              <a:spcBef>
                <a:spcPts val="0"/>
              </a:spcBef>
              <a:buFontTx/>
              <a:buChar char="-"/>
            </a:pP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Trẻ</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em</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thường</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được</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mừng</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tuổi</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được</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tặng</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quà</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mỗi</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dịp</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lễ</a:t>
            </a:r>
            <a:r>
              <a:rPr lang="en-US" altLang="en-US" sz="2800" dirty="0">
                <a:solidFill>
                  <a:srgbClr val="663300"/>
                </a:solidFill>
                <a:latin typeface="Times New Roman" panose="02020603050405020304" pitchFamily="18" charset="0"/>
              </a:rPr>
              <a:t>, </a:t>
            </a:r>
            <a:r>
              <a:rPr lang="en-US" altLang="en-US" sz="2800" dirty="0" err="1">
                <a:solidFill>
                  <a:srgbClr val="663300"/>
                </a:solidFill>
                <a:latin typeface="Times New Roman" panose="02020603050405020304" pitchFamily="18" charset="0"/>
              </a:rPr>
              <a:t>Tết</a:t>
            </a:r>
            <a:r>
              <a:rPr lang="en-US" altLang="en-US" sz="2800" dirty="0">
                <a:solidFill>
                  <a:srgbClr val="663300"/>
                </a:solidFill>
                <a:latin typeface="Times New Roman" panose="02020603050405020304" pitchFamily="18" charset="0"/>
              </a:rPr>
              <a:t>.</a:t>
            </a:r>
          </a:p>
        </p:txBody>
      </p:sp>
      <p:sp>
        <p:nvSpPr>
          <p:cNvPr id="35846" name="Hộp Văn bản 1">
            <a:extLst>
              <a:ext uri="{FF2B5EF4-FFF2-40B4-BE49-F238E27FC236}">
                <a16:creationId xmlns:a16="http://schemas.microsoft.com/office/drawing/2014/main" id="{B8A57DC4-6AE0-8622-7541-BD3E169687F7}"/>
              </a:ext>
            </a:extLst>
          </p:cNvPr>
          <p:cNvSpPr txBox="1">
            <a:spLocks noChangeArrowheads="1"/>
          </p:cNvSpPr>
          <p:nvPr/>
        </p:nvSpPr>
        <p:spPr bwMode="auto">
          <a:xfrm>
            <a:off x="3429000" y="0"/>
            <a:ext cx="518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checkerboard(across)">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202"/>
                                        </p:tgtEl>
                                        <p:attrNameLst>
                                          <p:attrName>style.visibility</p:attrName>
                                        </p:attrNameLst>
                                      </p:cBhvr>
                                      <p:to>
                                        <p:strVal val="visible"/>
                                      </p:to>
                                    </p:set>
                                    <p:animEffect transition="in" filter="box(in)">
                                      <p:cBhvr>
                                        <p:cTn id="12" dur="500"/>
                                        <p:tgtEl>
                                          <p:spTgt spid="8202"/>
                                        </p:tgtEl>
                                      </p:cBhvr>
                                    </p:animEffect>
                                  </p:childTnLst>
                                </p:cTn>
                              </p:par>
                              <p:par>
                                <p:cTn id="13" presetID="4" presetClass="entr" presetSubtype="16" fill="hold" nodeType="withEffect">
                                  <p:stCondLst>
                                    <p:cond delay="0"/>
                                  </p:stCondLst>
                                  <p:childTnLst>
                                    <p:set>
                                      <p:cBhvr>
                                        <p:cTn id="14" dur="1" fill="hold">
                                          <p:stCondLst>
                                            <p:cond delay="0"/>
                                          </p:stCondLst>
                                        </p:cTn>
                                        <p:tgtEl>
                                          <p:spTgt spid="8203"/>
                                        </p:tgtEl>
                                        <p:attrNameLst>
                                          <p:attrName>style.visibility</p:attrName>
                                        </p:attrNameLst>
                                      </p:cBhvr>
                                      <p:to>
                                        <p:strVal val="visible"/>
                                      </p:to>
                                    </p:set>
                                    <p:animEffect transition="in" filter="box(in)">
                                      <p:cBhvr>
                                        <p:cTn id="15" dur="500"/>
                                        <p:tgtEl>
                                          <p:spTgt spid="82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8205"/>
                                        </p:tgtEl>
                                        <p:attrNameLst>
                                          <p:attrName>style.visibility</p:attrName>
                                        </p:attrNameLst>
                                      </p:cBhvr>
                                      <p:to>
                                        <p:strVal val="visible"/>
                                      </p:to>
                                    </p:set>
                                    <p:animEffect transition="in" filter="blinds(horizontal)">
                                      <p:cBhvr>
                                        <p:cTn id="20"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2" grpId="0"/>
      <p:bldP spid="8203" grpId="0"/>
      <p:bldP spid="82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4596CB00-80A7-7BC0-3EF8-391DF0F52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1450"/>
            <a:ext cx="4191000" cy="310515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descr="Hình ảnh Vẽ Tay Hoạt Hình Giúp ông Già Băng Qua đường Học Sinh Giỏi Chăm  Sóc Người Già An Toàn Giao Thông PNG , Tay, Chăm Sóc Người Già, Băng PNG">
            <a:extLst>
              <a:ext uri="{FF2B5EF4-FFF2-40B4-BE49-F238E27FC236}">
                <a16:creationId xmlns:a16="http://schemas.microsoft.com/office/drawing/2014/main" id="{93F36D53-1161-DEE4-434E-53826E4EE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809" y="171450"/>
            <a:ext cx="4419600" cy="310515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Giúp học sinh vượt lũ về nhà an toàn">
            <a:extLst>
              <a:ext uri="{FF2B5EF4-FFF2-40B4-BE49-F238E27FC236}">
                <a16:creationId xmlns:a16="http://schemas.microsoft.com/office/drawing/2014/main" id="{146BD859-7657-27D0-184D-8161E693A38F}"/>
              </a:ext>
            </a:extLst>
          </p:cNvPr>
          <p:cNvSpPr>
            <a:spLocks noChangeAspect="1" noChangeArrowheads="1"/>
          </p:cNvSpPr>
          <p:nvPr/>
        </p:nvSpPr>
        <p:spPr bwMode="auto">
          <a:xfrm>
            <a:off x="5943600" y="2743200"/>
            <a:ext cx="39624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Bộ đội Cụ Hồ ngời sáng trong thiên tai dịch bệnh">
            <a:extLst>
              <a:ext uri="{FF2B5EF4-FFF2-40B4-BE49-F238E27FC236}">
                <a16:creationId xmlns:a16="http://schemas.microsoft.com/office/drawing/2014/main" id="{7441A76B-E03C-ED51-5247-09B3451FC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4485" y="3440113"/>
            <a:ext cx="4260924" cy="310514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ÔNG BẠT TRANG TRÍ TRONG LỄ MỪNG THỌ ĐẸP | Sản phẩm">
            <a:extLst>
              <a:ext uri="{FF2B5EF4-FFF2-40B4-BE49-F238E27FC236}">
                <a16:creationId xmlns:a16="http://schemas.microsoft.com/office/drawing/2014/main" id="{1C3B744C-7F26-164F-0921-6944A169F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061" y="3440113"/>
            <a:ext cx="4297680" cy="3105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6D96C93D-4F5E-86C0-E30C-B17A17964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396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a:extLst>
              <a:ext uri="{FF2B5EF4-FFF2-40B4-BE49-F238E27FC236}">
                <a16:creationId xmlns:a16="http://schemas.microsoft.com/office/drawing/2014/main" id="{19C74C5D-FA71-F6E7-7A9F-4DE4AC980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
            <a:ext cx="4114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6">
            <a:extLst>
              <a:ext uri="{FF2B5EF4-FFF2-40B4-BE49-F238E27FC236}">
                <a16:creationId xmlns:a16="http://schemas.microsoft.com/office/drawing/2014/main" id="{B11D5718-FB01-8C48-AF55-38EB88BF7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581400"/>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a:extLst>
              <a:ext uri="{FF2B5EF4-FFF2-40B4-BE49-F238E27FC236}">
                <a16:creationId xmlns:a16="http://schemas.microsoft.com/office/drawing/2014/main" id="{B1C2F7A9-09E0-4C4E-7B32-1027545F00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810000"/>
            <a:ext cx="4191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a:extLst>
              <a:ext uri="{FF2B5EF4-FFF2-40B4-BE49-F238E27FC236}">
                <a16:creationId xmlns:a16="http://schemas.microsoft.com/office/drawing/2014/main" id="{7C3E9A0B-9A48-2BB6-FB82-29B377A24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81400"/>
            <a:ext cx="4267200" cy="3124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8915" name="Picture 7">
            <a:extLst>
              <a:ext uri="{FF2B5EF4-FFF2-40B4-BE49-F238E27FC236}">
                <a16:creationId xmlns:a16="http://schemas.microsoft.com/office/drawing/2014/main" id="{4FB2476D-6ED6-4CC4-ED22-1F419727D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581400"/>
            <a:ext cx="4114800" cy="3048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8916" name="Picture 11">
            <a:extLst>
              <a:ext uri="{FF2B5EF4-FFF2-40B4-BE49-F238E27FC236}">
                <a16:creationId xmlns:a16="http://schemas.microsoft.com/office/drawing/2014/main" id="{8F1A7E3A-477F-0913-67AB-450BC22D6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76200"/>
            <a:ext cx="4114800" cy="3124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13">
            <a:extLst>
              <a:ext uri="{FF2B5EF4-FFF2-40B4-BE49-F238E27FC236}">
                <a16:creationId xmlns:a16="http://schemas.microsoft.com/office/drawing/2014/main" id="{A9C6EBB7-4DC8-EA8B-BE2C-0ED8AC00D8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5250"/>
            <a:ext cx="4343400" cy="3181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a:extLst>
              <a:ext uri="{FF2B5EF4-FFF2-40B4-BE49-F238E27FC236}">
                <a16:creationId xmlns:a16="http://schemas.microsoft.com/office/drawing/2014/main" id="{A9227BF3-2947-1EBE-37CC-A2D71DDF7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52400"/>
            <a:ext cx="4095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a:extLst>
              <a:ext uri="{FF2B5EF4-FFF2-40B4-BE49-F238E27FC236}">
                <a16:creationId xmlns:a16="http://schemas.microsoft.com/office/drawing/2014/main" id="{9863DF91-1698-AF29-BB51-D745E3E0A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524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a:extLst>
              <a:ext uri="{FF2B5EF4-FFF2-40B4-BE49-F238E27FC236}">
                <a16:creationId xmlns:a16="http://schemas.microsoft.com/office/drawing/2014/main" id="{5192DFF7-F052-E0FF-36A7-099F68C8D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29001"/>
            <a:ext cx="47625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a:extLst>
              <a:ext uri="{FF2B5EF4-FFF2-40B4-BE49-F238E27FC236}">
                <a16:creationId xmlns:a16="http://schemas.microsoft.com/office/drawing/2014/main" id="{2DE487D6-7779-676D-6C17-6FB42392E6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429001"/>
            <a:ext cx="38100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a:extLst>
              <a:ext uri="{FF2B5EF4-FFF2-40B4-BE49-F238E27FC236}">
                <a16:creationId xmlns:a16="http://schemas.microsoft.com/office/drawing/2014/main" id="{C3AD7B8A-2820-903A-982C-AD821939C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4191000" cy="5867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0963" name="Picture 5">
            <a:extLst>
              <a:ext uri="{FF2B5EF4-FFF2-40B4-BE49-F238E27FC236}">
                <a16:creationId xmlns:a16="http://schemas.microsoft.com/office/drawing/2014/main" id="{883FED4C-68D7-1032-D9EE-8B8AE625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4114800" cy="5791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9A26BB2A-0336-3CAC-B2FA-B05D544B5524}"/>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52600" y="3581400"/>
            <a:ext cx="4191000" cy="3048000"/>
          </a:xfrm>
        </p:spPr>
      </p:pic>
      <p:pic>
        <p:nvPicPr>
          <p:cNvPr id="41987" name="Picture 12">
            <a:extLst>
              <a:ext uri="{FF2B5EF4-FFF2-40B4-BE49-F238E27FC236}">
                <a16:creationId xmlns:a16="http://schemas.microsoft.com/office/drawing/2014/main" id="{953BF37D-E9E0-472C-A09D-409DCAB0A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4267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3">
            <a:extLst>
              <a:ext uri="{FF2B5EF4-FFF2-40B4-BE49-F238E27FC236}">
                <a16:creationId xmlns:a16="http://schemas.microsoft.com/office/drawing/2014/main" id="{408806EF-12A0-FD9B-C664-AD484FDA0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65760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5">
            <a:extLst>
              <a:ext uri="{FF2B5EF4-FFF2-40B4-BE49-F238E27FC236}">
                <a16:creationId xmlns:a16="http://schemas.microsoft.com/office/drawing/2014/main" id="{E893EBCB-21BC-63DF-868A-FD2B3CA537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048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
            <a:hlinkClick r:id="rId2"/>
            <a:extLst>
              <a:ext uri="{FF2B5EF4-FFF2-40B4-BE49-F238E27FC236}">
                <a16:creationId xmlns:a16="http://schemas.microsoft.com/office/drawing/2014/main" id="{EC6A0559-3168-B0BF-CF8C-65CB2E839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51" y="3197226"/>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descr="Picture1đry">
            <a:extLst>
              <a:ext uri="{FF2B5EF4-FFF2-40B4-BE49-F238E27FC236}">
                <a16:creationId xmlns:a16="http://schemas.microsoft.com/office/drawing/2014/main" id="{D13BBA84-332A-F68D-57FD-AD68955F2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77888"/>
            <a:ext cx="6858000"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WordArt 6">
            <a:extLst>
              <a:ext uri="{FF2B5EF4-FFF2-40B4-BE49-F238E27FC236}">
                <a16:creationId xmlns:a16="http://schemas.microsoft.com/office/drawing/2014/main" id="{32C50B8A-15C4-A4AF-D848-B6CFFA9F8A52}"/>
              </a:ext>
            </a:extLst>
          </p:cNvPr>
          <p:cNvSpPr>
            <a:spLocks noChangeArrowheads="1" noChangeShapeType="1" noTextEdit="1"/>
          </p:cNvSpPr>
          <p:nvPr/>
        </p:nvSpPr>
        <p:spPr bwMode="auto">
          <a:xfrm>
            <a:off x="2838450" y="1085850"/>
            <a:ext cx="6229350" cy="1943100"/>
          </a:xfrm>
          <a:prstGeom prst="rect">
            <a:avLst/>
          </a:prstGeom>
        </p:spPr>
        <p:txBody>
          <a:bodyPr wrap="none" fromWordArt="1">
            <a:prstTxWarp prst="textCascadeUp">
              <a:avLst>
                <a:gd name="adj" fmla="val 44444"/>
              </a:avLst>
            </a:prstTxWarp>
            <a:scene3d>
              <a:camera prst="legacyPerspectiveFront">
                <a:rot lat="20519962" lon="1080000" rev="0"/>
              </a:camera>
              <a:lightRig rig="legacyHarsh2" dir="b"/>
            </a:scene3d>
            <a:sp3d extrusionH="430200" prstMaterial="legacyMatte">
              <a:extrusionClr>
                <a:srgbClr val="FF6600"/>
              </a:extrusionClr>
              <a:contourClr>
                <a:srgbClr val="FFE701"/>
              </a:contourClr>
            </a:sp3d>
          </a:bodyPr>
          <a:lstStyle/>
          <a:p>
            <a:r>
              <a:rPr lang="en-US" sz="2700"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CHÀO CÁC EM !</a:t>
            </a:r>
          </a:p>
        </p:txBody>
      </p:sp>
      <p:sp>
        <p:nvSpPr>
          <p:cNvPr id="10245" name="Rectangle 20">
            <a:extLst>
              <a:ext uri="{FF2B5EF4-FFF2-40B4-BE49-F238E27FC236}">
                <a16:creationId xmlns:a16="http://schemas.microsoft.com/office/drawing/2014/main" id="{57408548-D7A6-BB3B-457A-FA23010C4054}"/>
              </a:ext>
            </a:extLst>
          </p:cNvPr>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350"/>
          </a:p>
        </p:txBody>
      </p:sp>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B9BA424D-90D9-2FD3-0445-9386B1D60EC8}"/>
              </a:ext>
            </a:extLst>
          </p:cNvPr>
          <p:cNvSpPr txBox="1">
            <a:spLocks noChangeArrowheads="1"/>
          </p:cNvSpPr>
          <p:nvPr/>
        </p:nvSpPr>
        <p:spPr bwMode="auto">
          <a:xfrm>
            <a:off x="3216276" y="2471739"/>
            <a:ext cx="7451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ea typeface="Arial Unicode MS" panose="020B0604020202020204" pitchFamily="34" charset="-128"/>
                <a:cs typeface="Arial" panose="020B0604020202020204" pitchFamily="34" charset="0"/>
              </a:rPr>
              <a:t>1. Thấy bạn làm điều sai trái, em sẽ làm gì? Vì sao em làm như vậy?</a:t>
            </a:r>
          </a:p>
        </p:txBody>
      </p:sp>
      <p:sp>
        <p:nvSpPr>
          <p:cNvPr id="5" name="Text Box 13">
            <a:extLst>
              <a:ext uri="{FF2B5EF4-FFF2-40B4-BE49-F238E27FC236}">
                <a16:creationId xmlns:a16="http://schemas.microsoft.com/office/drawing/2014/main" id="{271822E3-083F-4DCE-1F30-A59571BE049D}"/>
              </a:ext>
            </a:extLst>
          </p:cNvPr>
          <p:cNvSpPr txBox="1">
            <a:spLocks noChangeArrowheads="1"/>
          </p:cNvSpPr>
          <p:nvPr/>
        </p:nvSpPr>
        <p:spPr bwMode="auto">
          <a:xfrm>
            <a:off x="3098801" y="3594101"/>
            <a:ext cx="694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ea typeface="Arial Unicode MS" panose="020B0604020202020204" pitchFamily="34" charset="-128"/>
                <a:cs typeface="Arial" panose="020B0604020202020204" pitchFamily="34" charset="0"/>
              </a:rPr>
              <a:t>2. Em sẽ làm gì để có tình bạn đẹp?</a:t>
            </a:r>
          </a:p>
        </p:txBody>
      </p:sp>
      <p:sp>
        <p:nvSpPr>
          <p:cNvPr id="6" name="WordArt 5">
            <a:extLst>
              <a:ext uri="{FF2B5EF4-FFF2-40B4-BE49-F238E27FC236}">
                <a16:creationId xmlns:a16="http://schemas.microsoft.com/office/drawing/2014/main" id="{4D4639F5-AE10-3931-CCB5-4E233693261B}"/>
              </a:ext>
            </a:extLst>
          </p:cNvPr>
          <p:cNvSpPr>
            <a:spLocks noChangeArrowheads="1" noChangeShapeType="1" noTextEdit="1"/>
          </p:cNvSpPr>
          <p:nvPr/>
        </p:nvSpPr>
        <p:spPr bwMode="auto">
          <a:xfrm>
            <a:off x="1981201" y="1501776"/>
            <a:ext cx="4200525" cy="523875"/>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p>
        </p:txBody>
      </p:sp>
      <p:pic>
        <p:nvPicPr>
          <p:cNvPr id="16389" name="Picture 6" descr="Cau hoi">
            <a:extLst>
              <a:ext uri="{FF2B5EF4-FFF2-40B4-BE49-F238E27FC236}">
                <a16:creationId xmlns:a16="http://schemas.microsoft.com/office/drawing/2014/main" id="{67652F33-822B-3BC2-06F2-75447487DC3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7388" y="2116138"/>
            <a:ext cx="9382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8">
            <a:extLst>
              <a:ext uri="{FF2B5EF4-FFF2-40B4-BE49-F238E27FC236}">
                <a16:creationId xmlns:a16="http://schemas.microsoft.com/office/drawing/2014/main" id="{6F318E92-5300-B79D-8156-8AAE9740A446}"/>
              </a:ext>
            </a:extLst>
          </p:cNvPr>
          <p:cNvSpPr>
            <a:spLocks noChangeArrowheads="1"/>
          </p:cNvSpPr>
          <p:nvPr/>
        </p:nvSpPr>
        <p:spPr bwMode="auto">
          <a:xfrm>
            <a:off x="1524000" y="55880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B19C8"/>
                </a:solidFill>
                <a:latin typeface="Times New Roman" panose="02020603050405020304" pitchFamily="18" charset="0"/>
                <a:ea typeface="Arial Unicode MS" panose="020B0604020202020204" pitchFamily="34" charset="-128"/>
                <a:cs typeface="Times New Roman" panose="02020603050405020304" pitchFamily="18" charset="0"/>
              </a:rPr>
              <a:t>Đạo đức</a:t>
            </a:r>
          </a:p>
        </p:txBody>
      </p:sp>
      <p:pic>
        <p:nvPicPr>
          <p:cNvPr id="16391" name="Picture 7" descr="sun14[1]">
            <a:extLst>
              <a:ext uri="{FF2B5EF4-FFF2-40B4-BE49-F238E27FC236}">
                <a16:creationId xmlns:a16="http://schemas.microsoft.com/office/drawing/2014/main" id="{7B3044E8-F04D-DB8A-8186-7B8097A8926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523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36">
            <a:extLst>
              <a:ext uri="{FF2B5EF4-FFF2-40B4-BE49-F238E27FC236}">
                <a16:creationId xmlns:a16="http://schemas.microsoft.com/office/drawing/2014/main" id="{9C3FA9EC-E258-5387-CB51-DC76BA5AD383}"/>
              </a:ext>
            </a:extLst>
          </p:cNvPr>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Arial" panose="020B0604020202020204" pitchFamily="34" charset="0"/>
            </a:endParaRPr>
          </a:p>
        </p:txBody>
      </p:sp>
      <p:pic>
        <p:nvPicPr>
          <p:cNvPr id="16393" name="Picture 7" descr="sun14[1]">
            <a:extLst>
              <a:ext uri="{FF2B5EF4-FFF2-40B4-BE49-F238E27FC236}">
                <a16:creationId xmlns:a16="http://schemas.microsoft.com/office/drawing/2014/main" id="{D4E9EA2D-E111-685D-0E77-F1959B7D7C8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17038" y="619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4" descr="Untitled-1">
            <a:extLst>
              <a:ext uri="{FF2B5EF4-FFF2-40B4-BE49-F238E27FC236}">
                <a16:creationId xmlns:a16="http://schemas.microsoft.com/office/drawing/2014/main" id="{B8D7EA09-EBFD-64AA-0B32-3A859B2F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938" y="889000"/>
            <a:ext cx="9136062"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F60E8B6-262E-D49F-7FE0-C695F91B6B52}"/>
              </a:ext>
            </a:extLst>
          </p:cNvPr>
          <p:cNvSpPr>
            <a:spLocks noChangeArrowheads="1"/>
          </p:cNvSpPr>
          <p:nvPr/>
        </p:nvSpPr>
        <p:spPr bwMode="auto">
          <a:xfrm>
            <a:off x="1531938" y="1"/>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Bài 6. Kính già, yêu trẻ</a:t>
            </a:r>
            <a:endParaRPr lang="en-US" altLang="en-US" sz="4000" b="1">
              <a:solidFill>
                <a:srgbClr val="0B19C8"/>
              </a:solidFill>
              <a:latin typeface="Times New Roman" panose="02020603050405020304" pitchFamily="18" charset="0"/>
              <a:cs typeface="Times New Roman" panose="02020603050405020304" pitchFamily="18" charset="0"/>
            </a:endParaRPr>
          </a:p>
        </p:txBody>
      </p:sp>
      <p:sp>
        <p:nvSpPr>
          <p:cNvPr id="17412" name="Rectangle 36">
            <a:extLst>
              <a:ext uri="{FF2B5EF4-FFF2-40B4-BE49-F238E27FC236}">
                <a16:creationId xmlns:a16="http://schemas.microsoft.com/office/drawing/2014/main" id="{817F6888-9330-75D7-48C2-A065C12C61F0}"/>
              </a:ext>
            </a:extLst>
          </p:cNvPr>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additive="base">
                                        <p:cTn id="12" dur="500" fill="hold"/>
                                        <p:tgtEl>
                                          <p:spTgt spid="16386"/>
                                        </p:tgtEl>
                                        <p:attrNameLst>
                                          <p:attrName>ppt_x</p:attrName>
                                        </p:attrNameLst>
                                      </p:cBhvr>
                                      <p:tavLst>
                                        <p:tav tm="0">
                                          <p:val>
                                            <p:strVal val="#ppt_x"/>
                                          </p:val>
                                        </p:tav>
                                        <p:tav tm="100000">
                                          <p:val>
                                            <p:strVal val="#ppt_x"/>
                                          </p:val>
                                        </p:tav>
                                      </p:tavLst>
                                    </p:anim>
                                    <p:anim calcmode="lin" valueType="num">
                                      <p:cBhvr additive="base">
                                        <p:cTn id="13"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41D08B59-E426-B806-28E9-EA949E7FF377}"/>
              </a:ext>
            </a:extLst>
          </p:cNvPr>
          <p:cNvSpPr/>
          <p:nvPr/>
        </p:nvSpPr>
        <p:spPr>
          <a:xfrm>
            <a:off x="1828800" y="304800"/>
            <a:ext cx="8534400" cy="2057400"/>
          </a:xfrm>
          <a:prstGeom prst="ellipse">
            <a:avLst/>
          </a:prstGeom>
          <a:solidFill>
            <a:srgbClr val="FFFF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6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 THÀNH KIẾN THỨC</a:t>
            </a:r>
          </a:p>
        </p:txBody>
      </p:sp>
      <p:pic>
        <p:nvPicPr>
          <p:cNvPr id="19459" name="Picture 4">
            <a:extLst>
              <a:ext uri="{FF2B5EF4-FFF2-40B4-BE49-F238E27FC236}">
                <a16:creationId xmlns:a16="http://schemas.microsoft.com/office/drawing/2014/main" id="{C443189E-7406-69E4-7C18-06033E9754CF}"/>
              </a:ext>
            </a:extLst>
          </p:cNvPr>
          <p:cNvPicPr>
            <a:picLocks noChangeAspect="1"/>
          </p:cNvPicPr>
          <p:nvPr/>
        </p:nvPicPr>
        <p:blipFill>
          <a:blip r:embed="rId2">
            <a:extLst>
              <a:ext uri="{28A0092B-C50C-407E-A947-70E740481C1C}">
                <a14:useLocalDpi xmlns:a14="http://schemas.microsoft.com/office/drawing/2010/main" val="0"/>
              </a:ext>
            </a:extLst>
          </a:blip>
          <a:srcRect t="14194" b="13033"/>
          <a:stretch>
            <a:fillRect/>
          </a:stretch>
        </p:blipFill>
        <p:spPr bwMode="auto">
          <a:xfrm>
            <a:off x="1524000" y="2698750"/>
            <a:ext cx="91440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Slide Number Placeholder 3">
            <a:extLst>
              <a:ext uri="{FF2B5EF4-FFF2-40B4-BE49-F238E27FC236}">
                <a16:creationId xmlns:a16="http://schemas.microsoft.com/office/drawing/2014/main" id="{C2425CFF-DA5A-89A9-32E7-41CD1C26BA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D0DF33-FB4F-4B54-BD71-92AB3AB57439}" type="slidenum">
              <a:rPr lang="en-US" altLang="en-US" sz="1400">
                <a:cs typeface="Arial" panose="020B0604020202020204" pitchFamily="34" charset="0"/>
              </a:rPr>
              <a:pPr>
                <a:spcBef>
                  <a:spcPct val="0"/>
                </a:spcBef>
                <a:buFontTx/>
                <a:buNone/>
              </a:pPr>
              <a:t>5</a:t>
            </a:fld>
            <a:endParaRPr lang="en-US" altLang="en-US" sz="140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1">
            <a:extLst>
              <a:ext uri="{FF2B5EF4-FFF2-40B4-BE49-F238E27FC236}">
                <a16:creationId xmlns:a16="http://schemas.microsoft.com/office/drawing/2014/main" id="{27334472-EBCA-69FC-8E12-0D44B11A28F7}"/>
              </a:ext>
            </a:extLst>
          </p:cNvPr>
          <p:cNvSpPr txBox="1">
            <a:spLocks noChangeArrowheads="1"/>
          </p:cNvSpPr>
          <p:nvPr/>
        </p:nvSpPr>
        <p:spPr bwMode="auto">
          <a:xfrm>
            <a:off x="1524000" y="796926"/>
            <a:ext cx="91440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solidFill>
                  <a:srgbClr val="0B19C8"/>
                </a:solidFill>
                <a:latin typeface="Times New Roman" panose="02020603050405020304" pitchFamily="18" charset="0"/>
                <a:ea typeface="Arial Unicode MS" panose="020B0604020202020204" pitchFamily="34" charset="-128"/>
                <a:cs typeface="Arial" panose="020B0604020202020204" pitchFamily="34" charset="0"/>
              </a:rPr>
              <a:t>    </a:t>
            </a:r>
            <a:r>
              <a:rPr lang="en-US" altLang="en-US" sz="2800" b="1">
                <a:solidFill>
                  <a:srgbClr val="0B19C8"/>
                </a:solidFill>
                <a:latin typeface="Times New Roman" panose="02020603050405020304" pitchFamily="18" charset="0"/>
                <a:ea typeface="Arial Unicode MS" panose="020B0604020202020204" pitchFamily="34" charset="-128"/>
                <a:cs typeface="Arial" panose="020B0604020202020204" pitchFamily="34" charset="0"/>
              </a:rPr>
              <a:t>Sau trận mưa đêm qua, con đường ven làng trơn như đổ mỡ. Tan học về, các bạn học sinh phải men theo bờ cỏ, lần từng bước một để khỏi trượt chân ngã. </a:t>
            </a:r>
          </a:p>
          <a:p>
            <a:pPr algn="just" eaLnBrk="1" hangingPunct="1">
              <a:spcBef>
                <a:spcPct val="0"/>
              </a:spcBef>
              <a:buFontTx/>
              <a:buNone/>
            </a:pPr>
            <a:r>
              <a:rPr lang="en-US" altLang="en-US" sz="2800" b="1">
                <a:solidFill>
                  <a:srgbClr val="0B19C8"/>
                </a:solidFill>
                <a:latin typeface="Times New Roman" panose="02020603050405020304" pitchFamily="18" charset="0"/>
                <a:ea typeface="Arial Unicode MS" panose="020B0604020202020204" pitchFamily="34" charset="-128"/>
                <a:cs typeface="Arial" panose="020B0604020202020204" pitchFamily="34" charset="0"/>
              </a:rPr>
              <a:t>    Chợt một cụ già từ phía trước đi lại, tay dắt một em nhỏ. Vất vả lắm hai bà cháu họ mới đi được một quãng ngắn. Chẳng ai bảo ai, mọi người đều đứng tránh sang một bên để nhường bước cho cụ già và em nhỏ.</a:t>
            </a:r>
          </a:p>
          <a:p>
            <a:pPr algn="just" eaLnBrk="1" hangingPunct="1">
              <a:spcBef>
                <a:spcPct val="0"/>
              </a:spcBef>
              <a:buFontTx/>
              <a:buNone/>
            </a:pPr>
            <a:r>
              <a:rPr lang="en-US" altLang="en-US" sz="2800" b="1">
                <a:solidFill>
                  <a:srgbClr val="0B19C8"/>
                </a:solidFill>
                <a:latin typeface="Times New Roman" panose="02020603050405020304" pitchFamily="18" charset="0"/>
                <a:ea typeface="Arial Unicode MS" panose="020B0604020202020204" pitchFamily="34" charset="-128"/>
                <a:cs typeface="Arial" panose="020B0604020202020204" pitchFamily="34" charset="0"/>
              </a:rPr>
              <a:t>   Bạn Hương cầm tay cụ:</a:t>
            </a:r>
          </a:p>
          <a:p>
            <a:pPr algn="just" eaLnBrk="1" hangingPunct="1">
              <a:spcBef>
                <a:spcPct val="0"/>
              </a:spcBef>
              <a:buFontTx/>
              <a:buNone/>
            </a:pPr>
            <a:r>
              <a:rPr lang="en-US" altLang="en-US" sz="2800" b="1">
                <a:solidFill>
                  <a:srgbClr val="0B19C8"/>
                </a:solidFill>
                <a:latin typeface="Times New Roman" panose="02020603050405020304" pitchFamily="18" charset="0"/>
                <a:ea typeface="Arial Unicode MS" panose="020B0604020202020204" pitchFamily="34" charset="-128"/>
                <a:cs typeface="Arial" panose="020B0604020202020204" pitchFamily="34" charset="0"/>
              </a:rPr>
              <a:t>   - Bà đi lên vệ cỏ kẻo ngã ạ!</a:t>
            </a:r>
          </a:p>
          <a:p>
            <a:pPr algn="just" eaLnBrk="1" hangingPunct="1">
              <a:spcBef>
                <a:spcPct val="0"/>
              </a:spcBef>
              <a:buFontTx/>
              <a:buNone/>
            </a:pPr>
            <a:r>
              <a:rPr lang="en-US" altLang="en-US" sz="2800" b="1">
                <a:solidFill>
                  <a:srgbClr val="0B19C8"/>
                </a:solidFill>
                <a:latin typeface="Times New Roman" panose="02020603050405020304" pitchFamily="18" charset="0"/>
                <a:ea typeface="Arial Unicode MS" panose="020B0604020202020204" pitchFamily="34" charset="-128"/>
                <a:cs typeface="Arial" panose="020B0604020202020204" pitchFamily="34" charset="0"/>
              </a:rPr>
              <a:t>   Bạn Sâm đỡ tay em nhỏ:</a:t>
            </a:r>
          </a:p>
          <a:p>
            <a:pPr algn="just" eaLnBrk="1" hangingPunct="1">
              <a:spcBef>
                <a:spcPct val="0"/>
              </a:spcBef>
              <a:buFontTx/>
              <a:buNone/>
            </a:pPr>
            <a:r>
              <a:rPr lang="en-US" altLang="en-US" sz="2800" b="1">
                <a:solidFill>
                  <a:srgbClr val="0B19C8"/>
                </a:solidFill>
                <a:latin typeface="Times New Roman" panose="02020603050405020304" pitchFamily="18" charset="0"/>
                <a:ea typeface="Arial Unicode MS" panose="020B0604020202020204" pitchFamily="34" charset="-128"/>
                <a:cs typeface="Arial" panose="020B0604020202020204" pitchFamily="34" charset="0"/>
              </a:rPr>
              <a:t>   - Bà ơi, để cháu dắt em bé cho!</a:t>
            </a:r>
          </a:p>
          <a:p>
            <a:pPr algn="just" eaLnBrk="1" hangingPunct="1">
              <a:spcBef>
                <a:spcPct val="0"/>
              </a:spcBef>
              <a:buFontTx/>
              <a:buNone/>
            </a:pPr>
            <a:r>
              <a:rPr lang="en-US" altLang="en-US" sz="2800" b="1">
                <a:solidFill>
                  <a:srgbClr val="0B19C8"/>
                </a:solidFill>
                <a:latin typeface="Times New Roman" panose="02020603050405020304" pitchFamily="18" charset="0"/>
                <a:ea typeface="Arial Unicode MS" panose="020B0604020202020204" pitchFamily="34" charset="-128"/>
                <a:cs typeface="Arial" panose="020B0604020202020204" pitchFamily="34" charset="0"/>
              </a:rPr>
              <a:t>   Đi khỏi quãng đường trơn, bà cụ cảm động nói:</a:t>
            </a:r>
          </a:p>
          <a:p>
            <a:pPr algn="just" eaLnBrk="1" hangingPunct="1">
              <a:spcBef>
                <a:spcPct val="0"/>
              </a:spcBef>
              <a:buFontTx/>
              <a:buNone/>
            </a:pPr>
            <a:r>
              <a:rPr lang="en-US" altLang="en-US" sz="2800" b="1">
                <a:solidFill>
                  <a:srgbClr val="0B19C8"/>
                </a:solidFill>
                <a:latin typeface="Times New Roman" panose="02020603050405020304" pitchFamily="18" charset="0"/>
                <a:ea typeface="Arial Unicode MS" panose="020B0604020202020204" pitchFamily="34" charset="-128"/>
                <a:cs typeface="Arial" panose="020B0604020202020204" pitchFamily="34" charset="0"/>
              </a:rPr>
              <a:t>   - Các cháu biết giúp đỡ người già và em nhỏ thế này là tốt lắm. Bà cảm ơn các cháu. </a:t>
            </a:r>
          </a:p>
        </p:txBody>
      </p:sp>
      <p:pic>
        <p:nvPicPr>
          <p:cNvPr id="18435" name="Picture 13" descr="3">
            <a:extLst>
              <a:ext uri="{FF2B5EF4-FFF2-40B4-BE49-F238E27FC236}">
                <a16:creationId xmlns:a16="http://schemas.microsoft.com/office/drawing/2014/main" id="{B28BFCA3-DBD1-2EE7-F7CF-3802FD4B7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914" y="3860800"/>
            <a:ext cx="391477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 Box 17">
            <a:extLst>
              <a:ext uri="{FF2B5EF4-FFF2-40B4-BE49-F238E27FC236}">
                <a16:creationId xmlns:a16="http://schemas.microsoft.com/office/drawing/2014/main" id="{2185974A-77C4-8212-9747-A0AF58B4FB46}"/>
              </a:ext>
            </a:extLst>
          </p:cNvPr>
          <p:cNvSpPr txBox="1">
            <a:spLocks noChangeArrowheads="1"/>
          </p:cNvSpPr>
          <p:nvPr/>
        </p:nvSpPr>
        <p:spPr bwMode="auto">
          <a:xfrm>
            <a:off x="3490914" y="147638"/>
            <a:ext cx="49545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i="1">
                <a:solidFill>
                  <a:srgbClr val="0000FF"/>
                </a:solidFill>
                <a:latin typeface="Times New Roman" panose="02020603050405020304" pitchFamily="18" charset="0"/>
                <a:ea typeface="Arial Unicode MS" panose="020B0604020202020204" pitchFamily="34" charset="-128"/>
                <a:cs typeface="Arial" panose="020B0604020202020204" pitchFamily="34" charset="0"/>
              </a:rPr>
              <a:t> </a:t>
            </a:r>
            <a:r>
              <a:rPr lang="en-US" altLang="en-US" b="1">
                <a:solidFill>
                  <a:srgbClr val="FF0000"/>
                </a:solidFill>
                <a:latin typeface="Times New Roman" panose="02020603050405020304" pitchFamily="18" charset="0"/>
                <a:ea typeface="Arial Unicode MS" panose="020B0604020202020204" pitchFamily="34" charset="-128"/>
                <a:cs typeface="Arial" panose="020B0604020202020204" pitchFamily="34" charset="0"/>
              </a:rPr>
              <a:t>Sau đêm mưa</a:t>
            </a:r>
          </a:p>
        </p:txBody>
      </p:sp>
      <p:sp>
        <p:nvSpPr>
          <p:cNvPr id="20485" name="Rectangle 36">
            <a:extLst>
              <a:ext uri="{FF2B5EF4-FFF2-40B4-BE49-F238E27FC236}">
                <a16:creationId xmlns:a16="http://schemas.microsoft.com/office/drawing/2014/main" id="{270E17A8-BE47-B3CA-64EF-100234C1A4E9}"/>
              </a:ext>
            </a:extLst>
          </p:cNvPr>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Arial" panose="020B0604020202020204" pitchFamily="34" charset="0"/>
            </a:endParaRPr>
          </a:p>
        </p:txBody>
      </p:sp>
      <p:sp>
        <p:nvSpPr>
          <p:cNvPr id="20486" name="TextBox 1">
            <a:extLst>
              <a:ext uri="{FF2B5EF4-FFF2-40B4-BE49-F238E27FC236}">
                <a16:creationId xmlns:a16="http://schemas.microsoft.com/office/drawing/2014/main" id="{331ECCBA-5A93-68F1-5DBC-4A96C6A2FA40}"/>
              </a:ext>
            </a:extLst>
          </p:cNvPr>
          <p:cNvSpPr txBox="1">
            <a:spLocks noChangeArrowheads="1"/>
          </p:cNvSpPr>
          <p:nvPr/>
        </p:nvSpPr>
        <p:spPr bwMode="auto">
          <a:xfrm>
            <a:off x="1524001" y="69850"/>
            <a:ext cx="2943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I. Truyện</a:t>
            </a:r>
            <a:r>
              <a:rPr lang="en-US" altLang="en-US">
                <a:latin typeface="Times New Roman" panose="02020603050405020304" pitchFamily="18" charset="0"/>
                <a:cs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8449">
                                            <p:txEl>
                                              <p:pRg st="0" end="0"/>
                                            </p:txEl>
                                          </p:spTgt>
                                        </p:tgtEl>
                                        <p:attrNameLst>
                                          <p:attrName>style.visibility</p:attrName>
                                        </p:attrNameLst>
                                      </p:cBhvr>
                                      <p:to>
                                        <p:strVal val="visible"/>
                                      </p:to>
                                    </p:set>
                                    <p:anim calcmode="discrete" valueType="clr">
                                      <p:cBhvr override="childStyle">
                                        <p:cTn id="7" dur="80"/>
                                        <p:tgtEl>
                                          <p:spTgt spid="184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4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844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ox(in)">
                                      <p:cBhvr>
                                        <p:cTn id="14" dur="500"/>
                                        <p:tgtEl>
                                          <p:spTgt spid="184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8435"/>
                                        </p:tgtEl>
                                        <p:attrNameLst>
                                          <p:attrName>style.visibility</p:attrName>
                                        </p:attrNameLst>
                                      </p:cBhvr>
                                      <p:to>
                                        <p:strVal val="visible"/>
                                      </p:to>
                                    </p:set>
                                    <p:animEffect transition="in" filter="box(in)">
                                      <p:cBhvr>
                                        <p:cTn id="19"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IMG_9715 copy">
            <a:extLst>
              <a:ext uri="{FF2B5EF4-FFF2-40B4-BE49-F238E27FC236}">
                <a16:creationId xmlns:a16="http://schemas.microsoft.com/office/drawing/2014/main" id="{4D283FE1-C3DB-5AA4-4D61-8F2AFB2AE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488" y="174626"/>
            <a:ext cx="87376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4" descr="Untitled-1">
            <a:extLst>
              <a:ext uri="{FF2B5EF4-FFF2-40B4-BE49-F238E27FC236}">
                <a16:creationId xmlns:a16="http://schemas.microsoft.com/office/drawing/2014/main" id="{991C0933-9004-A9E5-8B93-9638597FF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174626"/>
            <a:ext cx="87884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36">
            <a:extLst>
              <a:ext uri="{FF2B5EF4-FFF2-40B4-BE49-F238E27FC236}">
                <a16:creationId xmlns:a16="http://schemas.microsoft.com/office/drawing/2014/main" id="{C8CCA333-AE98-B8FE-EB91-081E5EE526FF}"/>
              </a:ext>
            </a:extLst>
          </p:cNvPr>
          <p:cNvSpPr>
            <a:spLocks noChangeArrowheads="1"/>
          </p:cNvSpPr>
          <p:nvPr/>
        </p:nvSpPr>
        <p:spPr bwMode="auto">
          <a:xfrm>
            <a:off x="1541463" y="6985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box(in)">
                                      <p:cBhvr>
                                        <p:cTn id="1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2" name="Text Box 42">
            <a:extLst>
              <a:ext uri="{FF2B5EF4-FFF2-40B4-BE49-F238E27FC236}">
                <a16:creationId xmlns:a16="http://schemas.microsoft.com/office/drawing/2014/main" id="{134575A3-DA92-2EE7-44CE-5A3BEC9F5746}"/>
              </a:ext>
            </a:extLst>
          </p:cNvPr>
          <p:cNvSpPr txBox="1">
            <a:spLocks noChangeArrowheads="1"/>
          </p:cNvSpPr>
          <p:nvPr/>
        </p:nvSpPr>
        <p:spPr bwMode="auto">
          <a:xfrm>
            <a:off x="1757364" y="3373438"/>
            <a:ext cx="891063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B19C8"/>
                </a:solidFill>
                <a:latin typeface="Times New Roman" panose="02020603050405020304" pitchFamily="18" charset="0"/>
                <a:ea typeface="Arial Unicode MS" panose="020B0604020202020204" pitchFamily="34" charset="-128"/>
                <a:cs typeface="Arial" panose="020B0604020202020204" pitchFamily="34" charset="0"/>
              </a:rPr>
              <a:t>1. Các bạn học sinh  trong truyện đã làm gì khi gặp bà cụ và em bé ?</a:t>
            </a:r>
          </a:p>
          <a:p>
            <a:pPr eaLnBrk="1" hangingPunct="1">
              <a:spcBef>
                <a:spcPct val="0"/>
              </a:spcBef>
              <a:buFontTx/>
              <a:buNone/>
            </a:pPr>
            <a:r>
              <a:rPr lang="en-US" altLang="en-US" sz="2800" b="1">
                <a:solidFill>
                  <a:srgbClr val="0B19C8"/>
                </a:solidFill>
                <a:latin typeface="Times New Roman" panose="02020603050405020304" pitchFamily="18" charset="0"/>
                <a:ea typeface="Arial Unicode MS" panose="020B0604020202020204" pitchFamily="34" charset="-128"/>
                <a:cs typeface="Arial" panose="020B0604020202020204" pitchFamily="34" charset="0"/>
              </a:rPr>
              <a:t>2. Vì sao bà cụ cảm ơn các bạn?</a:t>
            </a:r>
          </a:p>
          <a:p>
            <a:pPr eaLnBrk="1" hangingPunct="1">
              <a:spcBef>
                <a:spcPct val="0"/>
              </a:spcBef>
              <a:buFontTx/>
              <a:buNone/>
            </a:pPr>
            <a:r>
              <a:rPr lang="en-US" altLang="en-US" sz="2800" b="1">
                <a:solidFill>
                  <a:srgbClr val="0B19C8"/>
                </a:solidFill>
                <a:latin typeface="Times New Roman" panose="02020603050405020304" pitchFamily="18" charset="0"/>
                <a:ea typeface="Arial Unicode MS" panose="020B0604020202020204" pitchFamily="34" charset="-128"/>
                <a:cs typeface="Arial" panose="020B0604020202020204" pitchFamily="34" charset="0"/>
              </a:rPr>
              <a:t>3. Em suy nghĩ gì về việc làm của các bạn?</a:t>
            </a:r>
          </a:p>
        </p:txBody>
      </p:sp>
      <p:sp>
        <p:nvSpPr>
          <p:cNvPr id="22531" name="Rectangle 36">
            <a:extLst>
              <a:ext uri="{FF2B5EF4-FFF2-40B4-BE49-F238E27FC236}">
                <a16:creationId xmlns:a16="http://schemas.microsoft.com/office/drawing/2014/main" id="{A5A0F51C-36E2-6AF8-8F47-DA78BC41BE17}"/>
              </a:ext>
            </a:extLst>
          </p:cNvPr>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Arial" panose="020B0604020202020204" pitchFamily="34" charset="0"/>
            </a:endParaRPr>
          </a:p>
        </p:txBody>
      </p:sp>
      <p:pic>
        <p:nvPicPr>
          <p:cNvPr id="22532" name="Picture 10" descr="Thao luan nhon">
            <a:extLst>
              <a:ext uri="{FF2B5EF4-FFF2-40B4-BE49-F238E27FC236}">
                <a16:creationId xmlns:a16="http://schemas.microsoft.com/office/drawing/2014/main" id="{A1E3C606-F0FF-83A8-27E8-0A78B7930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1211263"/>
            <a:ext cx="3192462"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8">
            <a:extLst>
              <a:ext uri="{FF2B5EF4-FFF2-40B4-BE49-F238E27FC236}">
                <a16:creationId xmlns:a16="http://schemas.microsoft.com/office/drawing/2014/main" id="{3D7168F8-9887-2327-8C59-B7BD62A108AF}"/>
              </a:ext>
            </a:extLst>
          </p:cNvPr>
          <p:cNvGrpSpPr>
            <a:grpSpLocks/>
          </p:cNvGrpSpPr>
          <p:nvPr/>
        </p:nvGrpSpPr>
        <p:grpSpPr bwMode="auto">
          <a:xfrm>
            <a:off x="5727701" y="381001"/>
            <a:ext cx="3929063" cy="1871663"/>
            <a:chOff x="6248400" y="4953000"/>
            <a:chExt cx="2822781" cy="1371600"/>
          </a:xfrm>
        </p:grpSpPr>
        <p:sp>
          <p:nvSpPr>
            <p:cNvPr id="12" name="AutoShape 7">
              <a:extLst>
                <a:ext uri="{FF2B5EF4-FFF2-40B4-BE49-F238E27FC236}">
                  <a16:creationId xmlns:a16="http://schemas.microsoft.com/office/drawing/2014/main" id="{A6ED7EAF-3CA5-DCFE-4C12-96693F88C6FA}"/>
                </a:ext>
              </a:extLst>
            </p:cNvPr>
            <p:cNvSpPr>
              <a:spLocks noChangeArrowheads="1"/>
            </p:cNvSpPr>
            <p:nvPr/>
          </p:nvSpPr>
          <p:spPr bwMode="auto">
            <a:xfrm>
              <a:off x="6248400" y="4953000"/>
              <a:ext cx="2743200" cy="1371600"/>
            </a:xfrm>
            <a:prstGeom prst="cloudCallout">
              <a:avLst>
                <a:gd name="adj1" fmla="val -70872"/>
                <a:gd name="adj2" fmla="val 24841"/>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eaLnBrk="1" fontAlgn="auto" hangingPunct="1">
                <a:spcBef>
                  <a:spcPts val="0"/>
                </a:spcBef>
                <a:spcAft>
                  <a:spcPts val="0"/>
                </a:spcAft>
                <a:defRPr/>
              </a:pP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ndParaRPr>
            </a:p>
          </p:txBody>
        </p:sp>
        <p:sp>
          <p:nvSpPr>
            <p:cNvPr id="13" name="Rectangle 12">
              <a:extLst>
                <a:ext uri="{FF2B5EF4-FFF2-40B4-BE49-F238E27FC236}">
                  <a16:creationId xmlns:a16="http://schemas.microsoft.com/office/drawing/2014/main" id="{CA7FDF76-1426-EEB9-D676-7D0103161B7B}"/>
                </a:ext>
              </a:extLst>
            </p:cNvPr>
            <p:cNvSpPr/>
            <p:nvPr/>
          </p:nvSpPr>
          <p:spPr>
            <a:xfrm>
              <a:off x="6446182" y="5193843"/>
              <a:ext cx="2624999" cy="443587"/>
            </a:xfrm>
            <a:prstGeom prst="rect">
              <a:avLst/>
            </a:prstGeom>
          </p:spPr>
          <p:txBody>
            <a:bodyPr>
              <a:spAutoFit/>
            </a:bodyPr>
            <a:lstStyle/>
            <a:p>
              <a:pPr algn="ctr" eaLnBrk="1" fontAlgn="auto" hangingPunct="1">
                <a:spcBef>
                  <a:spcPts val="0"/>
                </a:spcBef>
                <a:spcAft>
                  <a:spcPts val="0"/>
                </a:spcAft>
                <a:defRPr/>
              </a:pPr>
              <a:r>
                <a:rPr lang="en-US" sz="3200" b="1" dirty="0" err="1">
                  <a:ln w="18415" cmpd="sng">
                    <a:solidFill>
                      <a:srgbClr val="FFFFFF"/>
                    </a:solidFill>
                    <a:prstDash val="solid"/>
                  </a:ln>
                  <a:solidFill>
                    <a:srgbClr val="C00000"/>
                  </a:solidFill>
                  <a:latin typeface="Times New Roman"/>
                </a:rPr>
                <a:t>Hoạt</a:t>
              </a:r>
              <a:r>
                <a:rPr lang="en-US" sz="3200" b="1" dirty="0">
                  <a:ln w="18415" cmpd="sng">
                    <a:solidFill>
                      <a:srgbClr val="FFFFFF"/>
                    </a:solidFill>
                    <a:prstDash val="solid"/>
                  </a:ln>
                  <a:solidFill>
                    <a:srgbClr val="C00000"/>
                  </a:solidFill>
                  <a:latin typeface="Times New Roman"/>
                </a:rPr>
                <a:t> </a:t>
              </a:r>
              <a:r>
                <a:rPr lang="en-US" sz="3200" b="1" dirty="0" err="1">
                  <a:ln w="18415" cmpd="sng">
                    <a:solidFill>
                      <a:srgbClr val="FFFFFF"/>
                    </a:solidFill>
                    <a:prstDash val="solid"/>
                  </a:ln>
                  <a:solidFill>
                    <a:srgbClr val="C00000"/>
                  </a:solidFill>
                  <a:latin typeface="Times New Roman"/>
                </a:rPr>
                <a:t>động</a:t>
              </a:r>
              <a:r>
                <a:rPr lang="en-US" sz="3200" b="1" dirty="0">
                  <a:ln w="18415" cmpd="sng">
                    <a:solidFill>
                      <a:srgbClr val="FFFFFF"/>
                    </a:solidFill>
                    <a:prstDash val="solid"/>
                  </a:ln>
                  <a:solidFill>
                    <a:srgbClr val="C00000"/>
                  </a:solidFill>
                  <a:latin typeface="Times New Roman"/>
                </a:rPr>
                <a:t> </a:t>
              </a:r>
              <a:r>
                <a:rPr lang="en-US" sz="3200" b="1" dirty="0" err="1">
                  <a:ln w="18415" cmpd="sng">
                    <a:solidFill>
                      <a:srgbClr val="FFFFFF"/>
                    </a:solidFill>
                    <a:prstDash val="solid"/>
                  </a:ln>
                  <a:solidFill>
                    <a:srgbClr val="C00000"/>
                  </a:solidFill>
                  <a:latin typeface="Times New Roman"/>
                </a:rPr>
                <a:t>cá</a:t>
              </a:r>
              <a:r>
                <a:rPr lang="en-US" sz="3200" b="1" dirty="0">
                  <a:ln w="18415" cmpd="sng">
                    <a:solidFill>
                      <a:srgbClr val="FFFFFF"/>
                    </a:solidFill>
                    <a:prstDash val="solid"/>
                  </a:ln>
                  <a:solidFill>
                    <a:srgbClr val="C00000"/>
                  </a:solidFill>
                  <a:latin typeface="Times New Roman"/>
                </a:rPr>
                <a:t> </a:t>
              </a:r>
              <a:r>
                <a:rPr lang="en-US" sz="3200" b="1" dirty="0" err="1">
                  <a:ln w="18415" cmpd="sng">
                    <a:solidFill>
                      <a:srgbClr val="FFFFFF"/>
                    </a:solidFill>
                    <a:prstDash val="solid"/>
                  </a:ln>
                  <a:solidFill>
                    <a:srgbClr val="C00000"/>
                  </a:solidFill>
                  <a:latin typeface="Times New Roman"/>
                </a:rPr>
                <a:t>nhân</a:t>
              </a:r>
              <a:endParaRPr lang="vi-VN" sz="3200" b="1" dirty="0">
                <a:ln w="18415" cmpd="sng">
                  <a:solidFill>
                    <a:srgbClr val="FFFFFF"/>
                  </a:solidFill>
                  <a:prstDash val="solid"/>
                </a:ln>
                <a:solidFill>
                  <a:srgbClr val="C00000"/>
                </a:solidFill>
                <a:latin typeface="Times New Roman"/>
              </a:endParaRPr>
            </a:p>
          </p:txBody>
        </p:sp>
      </p:grpSp>
      <p:pic>
        <p:nvPicPr>
          <p:cNvPr id="22534" name="Picture 7" descr="sun14[1]">
            <a:extLst>
              <a:ext uri="{FF2B5EF4-FFF2-40B4-BE49-F238E27FC236}">
                <a16:creationId xmlns:a16="http://schemas.microsoft.com/office/drawing/2014/main" id="{A19ABAC8-59AD-A1F7-7645-E8617BD3733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90675" y="523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sun14[1]">
            <a:extLst>
              <a:ext uri="{FF2B5EF4-FFF2-40B4-BE49-F238E27FC236}">
                <a16:creationId xmlns:a16="http://schemas.microsoft.com/office/drawing/2014/main" id="{F70D96C8-7313-E81C-4D27-35A5EE57D6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17038" y="619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1242">
                                            <p:txEl>
                                              <p:pRg st="0" end="0"/>
                                            </p:txEl>
                                          </p:spTgt>
                                        </p:tgtEl>
                                        <p:attrNameLst>
                                          <p:attrName>style.visibility</p:attrName>
                                        </p:attrNameLst>
                                      </p:cBhvr>
                                      <p:to>
                                        <p:strVal val="visible"/>
                                      </p:to>
                                    </p:set>
                                    <p:anim calcmode="lin" valueType="num">
                                      <p:cBhvr>
                                        <p:cTn id="7" dur="500" fill="hold"/>
                                        <p:tgtEl>
                                          <p:spTgt spid="5124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42">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1242">
                                            <p:txEl>
                                              <p:pRg st="1" end="1"/>
                                            </p:txEl>
                                          </p:spTgt>
                                        </p:tgtEl>
                                        <p:attrNameLst>
                                          <p:attrName>style.visibility</p:attrName>
                                        </p:attrNameLst>
                                      </p:cBhvr>
                                      <p:to>
                                        <p:strVal val="visible"/>
                                      </p:to>
                                    </p:set>
                                    <p:anim calcmode="lin" valueType="num">
                                      <p:cBhvr>
                                        <p:cTn id="13" dur="500" fill="hold"/>
                                        <p:tgtEl>
                                          <p:spTgt spid="5124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1242">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1242">
                                            <p:txEl>
                                              <p:pRg st="2" end="2"/>
                                            </p:txEl>
                                          </p:spTgt>
                                        </p:tgtEl>
                                        <p:attrNameLst>
                                          <p:attrName>style.visibility</p:attrName>
                                        </p:attrNameLst>
                                      </p:cBhvr>
                                      <p:to>
                                        <p:strVal val="visible"/>
                                      </p:to>
                                    </p:set>
                                    <p:anim calcmode="lin" valueType="num">
                                      <p:cBhvr>
                                        <p:cTn id="19" dur="500" fill="hold"/>
                                        <p:tgtEl>
                                          <p:spTgt spid="5124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1242">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nodeType="clickEffect">
                                  <p:stCondLst>
                                    <p:cond delay="0"/>
                                  </p:stCondLst>
                                  <p:childTnLst>
                                    <p:anim calcmode="lin" valueType="num">
                                      <p:cBhvr additive="base">
                                        <p:cTn id="28" dur="500"/>
                                        <p:tgtEl>
                                          <p:spTgt spid="11"/>
                                        </p:tgtEl>
                                        <p:attrNameLst>
                                          <p:attrName>ppt_x</p:attrName>
                                        </p:attrNameLst>
                                      </p:cBhvr>
                                      <p:tavLst>
                                        <p:tav tm="0">
                                          <p:val>
                                            <p:strVal val="ppt_x"/>
                                          </p:val>
                                        </p:tav>
                                        <p:tav tm="100000">
                                          <p:val>
                                            <p:strVal val="ppt_x"/>
                                          </p:val>
                                        </p:tav>
                                      </p:tavLst>
                                    </p:anim>
                                    <p:anim calcmode="lin" valueType="num">
                                      <p:cBhvr additive="base">
                                        <p:cTn id="29" dur="500"/>
                                        <p:tgtEl>
                                          <p:spTgt spid="11"/>
                                        </p:tgtEl>
                                        <p:attrNameLst>
                                          <p:attrName>ppt_y</p:attrName>
                                        </p:attrNameLst>
                                      </p:cBhvr>
                                      <p:tavLst>
                                        <p:tav tm="0">
                                          <p:val>
                                            <p:strVal val="ppt_y"/>
                                          </p:val>
                                        </p:tav>
                                        <p:tav tm="100000">
                                          <p:val>
                                            <p:strVal val="1+ppt_h/2"/>
                                          </p:val>
                                        </p:tav>
                                      </p:tavLst>
                                    </p:anim>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63819-2523-952A-05A4-5311468AB9A1}"/>
              </a:ext>
            </a:extLst>
          </p:cNvPr>
          <p:cNvSpPr>
            <a:spLocks noGrp="1" noChangeArrowheads="1"/>
          </p:cNvSpPr>
          <p:nvPr>
            <p:ph idx="1"/>
          </p:nvPr>
        </p:nvSpPr>
        <p:spPr>
          <a:xfrm>
            <a:off x="1828800" y="381001"/>
            <a:ext cx="8305800" cy="2054225"/>
          </a:xfrm>
        </p:spPr>
        <p:txBody>
          <a:bodyPr/>
          <a:lstStyle/>
          <a:p>
            <a:pPr marL="0" indent="0" algn="just">
              <a:buNone/>
            </a:pPr>
            <a:r>
              <a:rPr lang="pt-BR" altLang="en-US" dirty="0">
                <a:solidFill>
                  <a:srgbClr val="0000FF"/>
                </a:solidFill>
                <a:latin typeface="Times New Roman" panose="02020603050405020304" pitchFamily="18" charset="0"/>
                <a:cs typeface="Times New Roman" panose="02020603050405020304" pitchFamily="18" charset="0"/>
              </a:rPr>
              <a:t>1. Các bạn trong truyện đã đứng tránh sang một bên để nhường đường cho cụ già và em bé. Bạn Sâm dắt em nhỏ giúp bà cụ. Bạn Hương nhắc bà cụ đi lên lề cỏ cho khỏi trơn.</a:t>
            </a:r>
          </a:p>
          <a:p>
            <a:pPr marL="0" indent="0" algn="just">
              <a:buNone/>
            </a:pPr>
            <a:endParaRPr lang="en-US" altLang="en-US" dirty="0">
              <a:solidFill>
                <a:srgbClr val="0000FF"/>
              </a:solidFill>
              <a:latin typeface=".VnTime" pitchFamily="34" charset="0"/>
              <a:cs typeface="Times New Roman" panose="02020603050405020304" pitchFamily="18" charset="0"/>
            </a:endParaRPr>
          </a:p>
          <a:p>
            <a:pPr marL="0" indent="0">
              <a:buNone/>
            </a:pPr>
            <a:endParaRPr lang="en-US" altLang="en-US" dirty="0"/>
          </a:p>
        </p:txBody>
      </p:sp>
      <p:sp>
        <p:nvSpPr>
          <p:cNvPr id="4" name="TextBox 3">
            <a:extLst>
              <a:ext uri="{FF2B5EF4-FFF2-40B4-BE49-F238E27FC236}">
                <a16:creationId xmlns:a16="http://schemas.microsoft.com/office/drawing/2014/main" id="{54CA4301-A1B3-8301-E7C9-A56C0C1027B5}"/>
              </a:ext>
            </a:extLst>
          </p:cNvPr>
          <p:cNvSpPr txBox="1">
            <a:spLocks noChangeArrowheads="1"/>
          </p:cNvSpPr>
          <p:nvPr/>
        </p:nvSpPr>
        <p:spPr bwMode="auto">
          <a:xfrm>
            <a:off x="1813560" y="2514600"/>
            <a:ext cx="8305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en-US" dirty="0">
                <a:solidFill>
                  <a:srgbClr val="0000FF"/>
                </a:solidFill>
                <a:latin typeface="Times New Roman" panose="02020603050405020304" pitchFamily="18" charset="0"/>
                <a:cs typeface="Times New Roman" panose="02020603050405020304" pitchFamily="18" charset="0"/>
              </a:rPr>
              <a:t>2. Bà cụ cảm ơn các bạn vì các bạn đã biết giúp đỡ người già và em nhỏ.</a:t>
            </a:r>
            <a:endParaRPr lang="en-US" altLang="en-US" dirty="0">
              <a:solidFill>
                <a:srgbClr val="0000FF"/>
              </a:solidFill>
              <a:latin typeface=".VnTime"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772A3B4-CF44-BE84-1596-2CEFB2ED3258}"/>
              </a:ext>
            </a:extLst>
          </p:cNvPr>
          <p:cNvSpPr txBox="1">
            <a:spLocks noChangeArrowheads="1"/>
          </p:cNvSpPr>
          <p:nvPr/>
        </p:nvSpPr>
        <p:spPr bwMode="auto">
          <a:xfrm>
            <a:off x="1828800" y="3886201"/>
            <a:ext cx="8153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en-US">
                <a:solidFill>
                  <a:srgbClr val="0000FF"/>
                </a:solidFill>
                <a:latin typeface="Times New Roman" panose="02020603050405020304" pitchFamily="18" charset="0"/>
                <a:cs typeface="Times New Roman" panose="02020603050405020304" pitchFamily="18" charset="0"/>
              </a:rPr>
              <a:t>3. Các bạn đã làm một việc làm tốt. Các bạn đã thực hiện truyền thống tốt đẹp của dân tộc ta đó là kính già, yêu trẻ, các bạn đã biết quan tâm, giúp đỡ người già và trẻ nhỏ.</a:t>
            </a:r>
            <a:endParaRPr lang="en-US" altLang="en-US">
              <a:solidFill>
                <a:srgbClr val="0000FF"/>
              </a:solidFill>
              <a:latin typeface=".VnTime" pitchFamily="34" charset="0"/>
              <a:cs typeface="Times New Roman" panose="02020603050405020304" pitchFamily="18"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6&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268&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9&quot;/&gt;&lt;/object&gt;&lt;object type=&quot;3&quot; unique_id=&quot;10017&quot;&gt;&lt;property id=&quot;20148&quot; value=&quot;5&quot;/&gt;&lt;property id=&quot;20300&quot; value=&quot;Slide 14&quot;/&gt;&lt;property id=&quot;20307&quot; value=&quot;263&quot;/&gt;&lt;/object&gt;&lt;object type=&quot;3&quot; unique_id=&quot;10018&quot;&gt;&lt;property id=&quot;20148&quot; value=&quot;5&quot;/&gt;&lt;property id=&quot;20300&quot; value=&quot;Slide 15&quot;/&gt;&lt;property id=&quot;20307&quot; value=&quot;264&quot;/&gt;&lt;/object&gt;&lt;object type=&quot;3&quot; unique_id=&quot;10019&quot;&gt;&lt;property id=&quot;20148&quot; value=&quot;5&quot;/&gt;&lt;property id=&quot;20300&quot; value=&quot;Slide 16&quot;/&gt;&lt;property id=&quot;20307&quot; value=&quot;271&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329</TotalTime>
  <Words>1020</Words>
  <Application>Microsoft Office PowerPoint</Application>
  <PresentationFormat>Widescreen</PresentationFormat>
  <Paragraphs>72</Paragraphs>
  <Slides>28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.VnTime</vt:lpstr>
      <vt:lpstr>Arial</vt:lpstr>
      <vt:lpstr>Arial Unicode MS</vt:lpstr>
      <vt:lpstr>Calibri</vt:lpstr>
      <vt:lpstr>Constantia</vt:lpstr>
      <vt:lpstr>Times New Roman</vt:lpstr>
      <vt:lpstr>Wingdings</vt:lpstr>
      <vt:lpstr>Wingdings 2</vt:lpstr>
      <vt:lpstr>Default Design</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ITQuangNam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NHATMINH</cp:lastModifiedBy>
  <cp:revision>75</cp:revision>
  <dcterms:created xsi:type="dcterms:W3CDTF">2002-01-01T00:16:10Z</dcterms:created>
  <dcterms:modified xsi:type="dcterms:W3CDTF">2024-05-30T16:46:46Z</dcterms:modified>
</cp:coreProperties>
</file>