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8"/>
  </p:notesMasterIdLst>
  <p:sldIdLst>
    <p:sldId id="427" r:id="rId3"/>
    <p:sldId id="287" r:id="rId4"/>
    <p:sldId id="288" r:id="rId5"/>
    <p:sldId id="311" r:id="rId6"/>
    <p:sldId id="422" r:id="rId7"/>
    <p:sldId id="331" r:id="rId8"/>
    <p:sldId id="332" r:id="rId9"/>
    <p:sldId id="297" r:id="rId10"/>
    <p:sldId id="423" r:id="rId11"/>
    <p:sldId id="412" r:id="rId12"/>
    <p:sldId id="424" r:id="rId13"/>
    <p:sldId id="425" r:id="rId14"/>
    <p:sldId id="426" r:id="rId15"/>
    <p:sldId id="339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3191-3AA6-44FD-949A-2BA3D3FC6E1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B8B2-636B-4A6E-9C67-5A64B0E8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4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2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3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6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8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08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405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045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5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28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4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8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6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67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3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3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3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56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6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0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57208" y="1983570"/>
            <a:ext cx="8017883" cy="350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448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THẦY CÔ </a:t>
            </a:r>
            <a:r>
              <a:rPr kumimoji="0" lang="en-US" sz="1600" b="1" i="0" u="none" strike="noStrike" kern="10" cap="none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CÁC EM</a:t>
            </a:r>
            <a:endParaRPr kumimoji="0" lang="vi-VN" sz="1600" b="1" i="0" u="none" strike="noStrike" kern="1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ĐẾN VỚI </a:t>
            </a:r>
            <a:r>
              <a:rPr kumimoji="0" lang="vi-VN" sz="1600" b="1" i="0" u="none" strike="noStrike" kern="10" cap="none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1600" b="1" i="0" u="none" strike="noStrike" kern="10" cap="none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0" cap="none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vi-VN" sz="1600" b="1" i="0" u="none" strike="noStrike" kern="1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83814" y="-336768"/>
            <a:ext cx="1155098" cy="23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4" y="212537"/>
            <a:ext cx="21157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33"/>
          </a:xfrm>
        </p:grpSpPr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511173" y="203675"/>
            <a:ext cx="692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TIỂU HỌC QUỐC TUẤN</a:t>
            </a:r>
          </a:p>
        </p:txBody>
      </p:sp>
      <p:sp>
        <p:nvSpPr>
          <p:cNvPr id="14" name="Google Shape;1114;p39"/>
          <p:cNvSpPr txBox="1">
            <a:spLocks/>
          </p:cNvSpPr>
          <p:nvPr/>
        </p:nvSpPr>
        <p:spPr>
          <a:xfrm>
            <a:off x="2377327" y="2536773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vi-VN" sz="58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</a:t>
            </a:r>
            <a:r>
              <a:rPr lang="en-US" sz="58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114;p39"/>
          <p:cNvSpPr txBox="1">
            <a:spLocks/>
          </p:cNvSpPr>
          <p:nvPr/>
        </p:nvSpPr>
        <p:spPr>
          <a:xfrm>
            <a:off x="2479217" y="4946514"/>
            <a:ext cx="7445231" cy="7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THÚY QUỲNH </a:t>
            </a:r>
          </a:p>
        </p:txBody>
      </p:sp>
    </p:spTree>
    <p:extLst>
      <p:ext uri="{BB962C8B-B14F-4D97-AF65-F5344CB8AC3E}">
        <p14:creationId xmlns:p14="http://schemas.microsoft.com/office/powerpoint/2010/main" val="10539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FC7F46-2E7F-CF34-76C7-D107D5BD7D3B}"/>
              </a:ext>
            </a:extLst>
          </p:cNvPr>
          <p:cNvSpPr txBox="1"/>
          <p:nvPr/>
        </p:nvSpPr>
        <p:spPr>
          <a:xfrm>
            <a:off x="838200" y="866775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</a:t>
            </a:r>
            <a:endParaRPr lang="pt-BR" sz="4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23703-A590-60AA-7F81-4644B05257AD}"/>
              </a:ext>
            </a:extLst>
          </p:cNvPr>
          <p:cNvSpPr txBox="1"/>
          <p:nvPr/>
        </p:nvSpPr>
        <p:spPr>
          <a:xfrm>
            <a:off x="6641306" y="7960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24 516 – 64 548 :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986D1-23F7-9387-D8FC-9E02A83D771D}"/>
              </a:ext>
            </a:extLst>
          </p:cNvPr>
          <p:cNvSpPr txBox="1"/>
          <p:nvPr/>
        </p:nvSpPr>
        <p:spPr>
          <a:xfrm>
            <a:off x="926306" y="31582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14 738 + 460 + 3 240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8DFD1-F3C7-F07F-9FCD-FDADF91EC0A1}"/>
              </a:ext>
            </a:extLst>
          </p:cNvPr>
          <p:cNvSpPr txBox="1"/>
          <p:nvPr/>
        </p:nvSpPr>
        <p:spPr>
          <a:xfrm>
            <a:off x="6727031" y="3053447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9015 × 3 × 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2A6CF-1496-54B4-7BC7-E273161DEF27}"/>
              </a:ext>
            </a:extLst>
          </p:cNvPr>
          <p:cNvSpPr txBox="1"/>
          <p:nvPr/>
        </p:nvSpPr>
        <p:spPr>
          <a:xfrm>
            <a:off x="1131094" y="16012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7 479 + 16 020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9C6C6-F36E-A46E-1EEA-9591DE04AC20}"/>
              </a:ext>
            </a:extLst>
          </p:cNvPr>
          <p:cNvSpPr txBox="1"/>
          <p:nvPr/>
        </p:nvSpPr>
        <p:spPr>
          <a:xfrm>
            <a:off x="1140619" y="22870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23 499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72FE3-7E7C-FCB5-7199-622D899015CB}"/>
              </a:ext>
            </a:extLst>
          </p:cNvPr>
          <p:cNvSpPr txBox="1"/>
          <p:nvPr/>
        </p:nvSpPr>
        <p:spPr>
          <a:xfrm>
            <a:off x="6541294" y="1429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24 516 – 21 516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059677-A545-D52E-DF32-F0C37B05CAF9}"/>
              </a:ext>
            </a:extLst>
          </p:cNvPr>
          <p:cNvSpPr txBox="1"/>
          <p:nvPr/>
        </p:nvSpPr>
        <p:spPr>
          <a:xfrm>
            <a:off x="6579394" y="2077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D40D3-4956-F5AA-C34C-B5191E145AED}"/>
              </a:ext>
            </a:extLst>
          </p:cNvPr>
          <p:cNvSpPr txBox="1"/>
          <p:nvPr/>
        </p:nvSpPr>
        <p:spPr>
          <a:xfrm>
            <a:off x="1302544" y="39348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15 198 + 3240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A4791-7B4E-546A-11B3-3C1068408A2B}"/>
              </a:ext>
            </a:extLst>
          </p:cNvPr>
          <p:cNvSpPr txBox="1"/>
          <p:nvPr/>
        </p:nvSpPr>
        <p:spPr>
          <a:xfrm>
            <a:off x="1340644" y="45825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18 438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25B39-FF2A-483F-3CA5-EC5EA78AA911}"/>
              </a:ext>
            </a:extLst>
          </p:cNvPr>
          <p:cNvSpPr txBox="1"/>
          <p:nvPr/>
        </p:nvSpPr>
        <p:spPr>
          <a:xfrm>
            <a:off x="6646069" y="3715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27 045 ×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FD51D5-A9B4-1836-8E43-56EC8BF53877}"/>
              </a:ext>
            </a:extLst>
          </p:cNvPr>
          <p:cNvSpPr txBox="1"/>
          <p:nvPr/>
        </p:nvSpPr>
        <p:spPr>
          <a:xfrm>
            <a:off x="6684169" y="4363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54 090</a:t>
            </a:r>
          </a:p>
        </p:txBody>
      </p:sp>
    </p:spTree>
    <p:extLst>
      <p:ext uri="{BB962C8B-B14F-4D97-AF65-F5344CB8AC3E}">
        <p14:creationId xmlns:p14="http://schemas.microsoft.com/office/powerpoint/2010/main" val="33499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nông trường có 2 520 cây chanh, số cây cam gấp 3 lần số cây chanh. Hỏi nông tường đó có tất cả bao nhiêu cây chanh và cây cam?</a:t>
            </a:r>
            <a:endParaRPr kumimoji="0" lang="vi-VN" sz="2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381250" y="1844660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2 520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4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chanh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57225" y="2105025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Tóm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tắt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400300" y="634985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2 520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76275" y="895350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7C783-9785-118C-FEED-4AB965C5E2D7}"/>
              </a:ext>
            </a:extLst>
          </p:cNvPr>
          <p:cNvSpPr txBox="1"/>
          <p:nvPr/>
        </p:nvSpPr>
        <p:spPr>
          <a:xfrm>
            <a:off x="838200" y="3248025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số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x 3 = 7 560 (cây)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tất cả số cây chanh và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+ 7 560 = 10 080 (cây)</a:t>
            </a:r>
          </a:p>
          <a:p>
            <a:pPr algn="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10 080 cây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807376"/>
            <a:ext cx="1040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chữ số thích hợp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D148-221A-2DF5-DC17-81221D1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866899"/>
            <a:ext cx="4714875" cy="35195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F9A569-D78F-B2BC-2FF0-BA5B00DC5917}"/>
              </a:ext>
            </a:extLst>
          </p:cNvPr>
          <p:cNvGrpSpPr/>
          <p:nvPr/>
        </p:nvGrpSpPr>
        <p:grpSpPr>
          <a:xfrm>
            <a:off x="5893614" y="581024"/>
            <a:ext cx="6222185" cy="1190626"/>
            <a:chOff x="5274511" y="1626120"/>
            <a:chExt cx="5669734" cy="1656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BE5198-34A4-44AF-9528-87576994FFE4}"/>
                </a:ext>
              </a:extLst>
            </p:cNvPr>
            <p:cNvSpPr/>
            <p:nvPr/>
          </p:nvSpPr>
          <p:spPr>
            <a:xfrm>
              <a:off x="5581708" y="2221138"/>
              <a:ext cx="5362537" cy="1061035"/>
            </a:xfrm>
            <a:custGeom>
              <a:avLst/>
              <a:gdLst>
                <a:gd name="connsiteX0" fmla="*/ 0 w 5885055"/>
                <a:gd name="connsiteY0" fmla="*/ 127142 h 762836"/>
                <a:gd name="connsiteX1" fmla="*/ 127142 w 5885055"/>
                <a:gd name="connsiteY1" fmla="*/ 0 h 762836"/>
                <a:gd name="connsiteX2" fmla="*/ 5757913 w 5885055"/>
                <a:gd name="connsiteY2" fmla="*/ 0 h 762836"/>
                <a:gd name="connsiteX3" fmla="*/ 5885055 w 5885055"/>
                <a:gd name="connsiteY3" fmla="*/ 127142 h 762836"/>
                <a:gd name="connsiteX4" fmla="*/ 5885055 w 5885055"/>
                <a:gd name="connsiteY4" fmla="*/ 635694 h 762836"/>
                <a:gd name="connsiteX5" fmla="*/ 5757913 w 5885055"/>
                <a:gd name="connsiteY5" fmla="*/ 762836 h 762836"/>
                <a:gd name="connsiteX6" fmla="*/ 127142 w 5885055"/>
                <a:gd name="connsiteY6" fmla="*/ 762836 h 762836"/>
                <a:gd name="connsiteX7" fmla="*/ 0 w 5885055"/>
                <a:gd name="connsiteY7" fmla="*/ 635694 h 762836"/>
                <a:gd name="connsiteX8" fmla="*/ 0 w 5885055"/>
                <a:gd name="connsiteY8" fmla="*/ 127142 h 7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5055" h="762836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1013040" y="-61902"/>
                    <a:pt x="5176093" y="-101778"/>
                    <a:pt x="5757913" y="0"/>
                  </a:cubicBezTo>
                  <a:cubicBezTo>
                    <a:pt x="5825348" y="-873"/>
                    <a:pt x="5888531" y="52290"/>
                    <a:pt x="5885055" y="127142"/>
                  </a:cubicBezTo>
                  <a:cubicBezTo>
                    <a:pt x="5872677" y="269388"/>
                    <a:pt x="5900409" y="452079"/>
                    <a:pt x="5885055" y="635694"/>
                  </a:cubicBezTo>
                  <a:cubicBezTo>
                    <a:pt x="5882470" y="704647"/>
                    <a:pt x="5825443" y="750405"/>
                    <a:pt x="5757913" y="762836"/>
                  </a:cubicBezTo>
                  <a:cubicBezTo>
                    <a:pt x="3580319" y="620444"/>
                    <a:pt x="953976" y="873937"/>
                    <a:pt x="127142" y="762836"/>
                  </a:cubicBezTo>
                  <a:cubicBezTo>
                    <a:pt x="54453" y="764072"/>
                    <a:pt x="-2768" y="718534"/>
                    <a:pt x="0" y="635694"/>
                  </a:cubicBezTo>
                  <a:cubicBezTo>
                    <a:pt x="-9850" y="515843"/>
                    <a:pt x="-7268" y="243129"/>
                    <a:pt x="0" y="127142"/>
                  </a:cubicBezTo>
                  <a:close/>
                </a:path>
                <a:path w="5885055" h="762836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1736829" y="-164947"/>
                    <a:pt x="3290321" y="-52288"/>
                    <a:pt x="5757913" y="0"/>
                  </a:cubicBezTo>
                  <a:cubicBezTo>
                    <a:pt x="5827251" y="-13798"/>
                    <a:pt x="5883855" y="57115"/>
                    <a:pt x="5885055" y="127142"/>
                  </a:cubicBezTo>
                  <a:cubicBezTo>
                    <a:pt x="5907474" y="195590"/>
                    <a:pt x="5905778" y="524115"/>
                    <a:pt x="5885055" y="635694"/>
                  </a:cubicBezTo>
                  <a:cubicBezTo>
                    <a:pt x="5890569" y="713032"/>
                    <a:pt x="5827710" y="762068"/>
                    <a:pt x="5757913" y="762836"/>
                  </a:cubicBezTo>
                  <a:cubicBezTo>
                    <a:pt x="3799862" y="921377"/>
                    <a:pt x="2278412" y="621000"/>
                    <a:pt x="127142" y="762836"/>
                  </a:cubicBezTo>
                  <a:cubicBezTo>
                    <a:pt x="56370" y="772554"/>
                    <a:pt x="7449" y="703323"/>
                    <a:pt x="0" y="635694"/>
                  </a:cubicBezTo>
                  <a:cubicBezTo>
                    <a:pt x="-34076" y="486923"/>
                    <a:pt x="-12460" y="201883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đơn vị: (nhẩm 9 nhân mấy bằng 9 ?)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E47441-4238-E6F0-A28E-1F7843D7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591F0F-971D-CE0D-DF5D-DE483CF1698A}"/>
              </a:ext>
            </a:extLst>
          </p:cNvPr>
          <p:cNvSpPr/>
          <p:nvPr/>
        </p:nvSpPr>
        <p:spPr>
          <a:xfrm>
            <a:off x="4238625" y="219075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F6CDA1-C4D8-CD86-F47D-47B0E035823B}"/>
              </a:ext>
            </a:extLst>
          </p:cNvPr>
          <p:cNvGrpSpPr/>
          <p:nvPr/>
        </p:nvGrpSpPr>
        <p:grpSpPr>
          <a:xfrm>
            <a:off x="5807890" y="1828799"/>
            <a:ext cx="6288860" cy="1190626"/>
            <a:chOff x="5274511" y="1626120"/>
            <a:chExt cx="5730489" cy="16560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D13975-9519-AAB4-7BCF-A364E05FF715}"/>
                </a:ext>
              </a:extLst>
            </p:cNvPr>
            <p:cNvSpPr/>
            <p:nvPr/>
          </p:nvSpPr>
          <p:spPr>
            <a:xfrm>
              <a:off x="5581708" y="2221139"/>
              <a:ext cx="5423292" cy="1061034"/>
            </a:xfrm>
            <a:custGeom>
              <a:avLst/>
              <a:gdLst>
                <a:gd name="connsiteX0" fmla="*/ 0 w 5951730"/>
                <a:gd name="connsiteY0" fmla="*/ 127142 h 762835"/>
                <a:gd name="connsiteX1" fmla="*/ 127142 w 5951730"/>
                <a:gd name="connsiteY1" fmla="*/ 0 h 762835"/>
                <a:gd name="connsiteX2" fmla="*/ 5824588 w 5951730"/>
                <a:gd name="connsiteY2" fmla="*/ 0 h 762835"/>
                <a:gd name="connsiteX3" fmla="*/ 5951730 w 5951730"/>
                <a:gd name="connsiteY3" fmla="*/ 127142 h 762835"/>
                <a:gd name="connsiteX4" fmla="*/ 5951730 w 5951730"/>
                <a:gd name="connsiteY4" fmla="*/ 635693 h 762835"/>
                <a:gd name="connsiteX5" fmla="*/ 5824588 w 5951730"/>
                <a:gd name="connsiteY5" fmla="*/ 762835 h 762835"/>
                <a:gd name="connsiteX6" fmla="*/ 127142 w 5951730"/>
                <a:gd name="connsiteY6" fmla="*/ 762835 h 762835"/>
                <a:gd name="connsiteX7" fmla="*/ 0 w 5951730"/>
                <a:gd name="connsiteY7" fmla="*/ 635693 h 762835"/>
                <a:gd name="connsiteX8" fmla="*/ 0 w 5951730"/>
                <a:gd name="connsiteY8" fmla="*/ 127142 h 76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730" h="762835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2594822" y="-61902"/>
                    <a:pt x="3573700" y="-101778"/>
                    <a:pt x="5824588" y="0"/>
                  </a:cubicBezTo>
                  <a:cubicBezTo>
                    <a:pt x="5892023" y="-873"/>
                    <a:pt x="5955206" y="52290"/>
                    <a:pt x="5951730" y="127142"/>
                  </a:cubicBezTo>
                  <a:cubicBezTo>
                    <a:pt x="5936353" y="269678"/>
                    <a:pt x="5960719" y="454194"/>
                    <a:pt x="5951730" y="635693"/>
                  </a:cubicBezTo>
                  <a:cubicBezTo>
                    <a:pt x="5949145" y="704646"/>
                    <a:pt x="5892118" y="750404"/>
                    <a:pt x="5824588" y="762835"/>
                  </a:cubicBezTo>
                  <a:cubicBezTo>
                    <a:pt x="2985048" y="620443"/>
                    <a:pt x="2923220" y="873936"/>
                    <a:pt x="127142" y="762835"/>
                  </a:cubicBezTo>
                  <a:cubicBezTo>
                    <a:pt x="54453" y="764071"/>
                    <a:pt x="-2768" y="718533"/>
                    <a:pt x="0" y="635693"/>
                  </a:cubicBezTo>
                  <a:cubicBezTo>
                    <a:pt x="-8147" y="512180"/>
                    <a:pt x="-4497" y="243028"/>
                    <a:pt x="0" y="127142"/>
                  </a:cubicBezTo>
                  <a:close/>
                </a:path>
                <a:path w="5951730" h="762835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2426472" y="-164947"/>
                    <a:pt x="3730515" y="-52288"/>
                    <a:pt x="5824588" y="0"/>
                  </a:cubicBezTo>
                  <a:cubicBezTo>
                    <a:pt x="5893926" y="-13798"/>
                    <a:pt x="5950530" y="57115"/>
                    <a:pt x="5951730" y="127142"/>
                  </a:cubicBezTo>
                  <a:cubicBezTo>
                    <a:pt x="5973692" y="197974"/>
                    <a:pt x="5967374" y="526102"/>
                    <a:pt x="5951730" y="635693"/>
                  </a:cubicBezTo>
                  <a:cubicBezTo>
                    <a:pt x="5957244" y="713031"/>
                    <a:pt x="5894385" y="762067"/>
                    <a:pt x="5824588" y="762835"/>
                  </a:cubicBezTo>
                  <a:cubicBezTo>
                    <a:pt x="2998038" y="921376"/>
                    <a:pt x="1750095" y="620999"/>
                    <a:pt x="127142" y="762835"/>
                  </a:cubicBezTo>
                  <a:cubicBezTo>
                    <a:pt x="56370" y="772553"/>
                    <a:pt x="7449" y="703322"/>
                    <a:pt x="0" y="635693"/>
                  </a:cubicBezTo>
                  <a:cubicBezTo>
                    <a:pt x="-27836" y="479930"/>
                    <a:pt x="-12413" y="197591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chục: 9 nhân 2 bằng 18, viết 8 nhớ 1. 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356B5D-6CAD-0310-4B1A-D36850D1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749321-4700-5039-7A73-93915450608D}"/>
              </a:ext>
            </a:extLst>
          </p:cNvPr>
          <p:cNvSpPr/>
          <p:nvPr/>
        </p:nvSpPr>
        <p:spPr>
          <a:xfrm>
            <a:off x="3514725" y="44291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8703E-B82E-91CF-4103-D57D3C5EADB7}"/>
              </a:ext>
            </a:extLst>
          </p:cNvPr>
          <p:cNvGrpSpPr/>
          <p:nvPr/>
        </p:nvGrpSpPr>
        <p:grpSpPr>
          <a:xfrm>
            <a:off x="5457825" y="3047999"/>
            <a:ext cx="6734174" cy="1285877"/>
            <a:chOff x="5274511" y="1626120"/>
            <a:chExt cx="5834641" cy="1788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1DA190-1B9A-EC07-8B02-1C85B484D911}"/>
                </a:ext>
              </a:extLst>
            </p:cNvPr>
            <p:cNvSpPr/>
            <p:nvPr/>
          </p:nvSpPr>
          <p:spPr>
            <a:xfrm>
              <a:off x="5581708" y="2221139"/>
              <a:ext cx="5527444" cy="1193519"/>
            </a:xfrm>
            <a:custGeom>
              <a:avLst/>
              <a:gdLst>
                <a:gd name="connsiteX0" fmla="*/ 0 w 6379616"/>
                <a:gd name="connsiteY0" fmla="*/ 143017 h 858086"/>
                <a:gd name="connsiteX1" fmla="*/ 143017 w 6379616"/>
                <a:gd name="connsiteY1" fmla="*/ 0 h 858086"/>
                <a:gd name="connsiteX2" fmla="*/ 6236599 w 6379616"/>
                <a:gd name="connsiteY2" fmla="*/ 0 h 858086"/>
                <a:gd name="connsiteX3" fmla="*/ 6379616 w 6379616"/>
                <a:gd name="connsiteY3" fmla="*/ 143017 h 858086"/>
                <a:gd name="connsiteX4" fmla="*/ 6379616 w 6379616"/>
                <a:gd name="connsiteY4" fmla="*/ 715069 h 858086"/>
                <a:gd name="connsiteX5" fmla="*/ 6236599 w 6379616"/>
                <a:gd name="connsiteY5" fmla="*/ 858086 h 858086"/>
                <a:gd name="connsiteX6" fmla="*/ 143017 w 6379616"/>
                <a:gd name="connsiteY6" fmla="*/ 858086 h 858086"/>
                <a:gd name="connsiteX7" fmla="*/ 0 w 6379616"/>
                <a:gd name="connsiteY7" fmla="*/ 715069 h 858086"/>
                <a:gd name="connsiteX8" fmla="*/ 0 w 6379616"/>
                <a:gd name="connsiteY8" fmla="*/ 143017 h 85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616" h="858086" fill="none" extrusionOk="0">
                  <a:moveTo>
                    <a:pt x="0" y="143017"/>
                  </a:moveTo>
                  <a:cubicBezTo>
                    <a:pt x="-9303" y="60140"/>
                    <a:pt x="65671" y="1866"/>
                    <a:pt x="143017" y="0"/>
                  </a:cubicBezTo>
                  <a:cubicBezTo>
                    <a:pt x="1258297" y="-61902"/>
                    <a:pt x="5449919" y="-101778"/>
                    <a:pt x="6236599" y="0"/>
                  </a:cubicBezTo>
                  <a:cubicBezTo>
                    <a:pt x="6305737" y="-3088"/>
                    <a:pt x="6388884" y="51681"/>
                    <a:pt x="6379616" y="143017"/>
                  </a:cubicBezTo>
                  <a:cubicBezTo>
                    <a:pt x="6394976" y="360378"/>
                    <a:pt x="6422177" y="528301"/>
                    <a:pt x="6379616" y="715069"/>
                  </a:cubicBezTo>
                  <a:cubicBezTo>
                    <a:pt x="6371979" y="790316"/>
                    <a:pt x="6312810" y="845261"/>
                    <a:pt x="6236599" y="858086"/>
                  </a:cubicBezTo>
                  <a:cubicBezTo>
                    <a:pt x="5097150" y="715694"/>
                    <a:pt x="2160842" y="969187"/>
                    <a:pt x="143017" y="858086"/>
                  </a:cubicBezTo>
                  <a:cubicBezTo>
                    <a:pt x="55725" y="862242"/>
                    <a:pt x="-387" y="795818"/>
                    <a:pt x="0" y="715069"/>
                  </a:cubicBezTo>
                  <a:cubicBezTo>
                    <a:pt x="-36967" y="464898"/>
                    <a:pt x="31093" y="309944"/>
                    <a:pt x="0" y="143017"/>
                  </a:cubicBezTo>
                  <a:close/>
                </a:path>
                <a:path w="6379616" h="858086" stroke="0" extrusionOk="0">
                  <a:moveTo>
                    <a:pt x="0" y="143017"/>
                  </a:moveTo>
                  <a:cubicBezTo>
                    <a:pt x="-5461" y="56814"/>
                    <a:pt x="60303" y="-6236"/>
                    <a:pt x="143017" y="0"/>
                  </a:cubicBezTo>
                  <a:cubicBezTo>
                    <a:pt x="1858820" y="-164947"/>
                    <a:pt x="5264230" y="-52288"/>
                    <a:pt x="6236599" y="0"/>
                  </a:cubicBezTo>
                  <a:cubicBezTo>
                    <a:pt x="6315212" y="-5850"/>
                    <a:pt x="6369235" y="65693"/>
                    <a:pt x="6379616" y="143017"/>
                  </a:cubicBezTo>
                  <a:cubicBezTo>
                    <a:pt x="6402591" y="313847"/>
                    <a:pt x="6392038" y="490752"/>
                    <a:pt x="6379616" y="715069"/>
                  </a:cubicBezTo>
                  <a:cubicBezTo>
                    <a:pt x="6383137" y="798602"/>
                    <a:pt x="6311504" y="850660"/>
                    <a:pt x="6236599" y="858086"/>
                  </a:cubicBezTo>
                  <a:cubicBezTo>
                    <a:pt x="5222895" y="1016627"/>
                    <a:pt x="2065017" y="716250"/>
                    <a:pt x="143017" y="858086"/>
                  </a:cubicBezTo>
                  <a:cubicBezTo>
                    <a:pt x="63749" y="863032"/>
                    <a:pt x="13582" y="789332"/>
                    <a:pt x="0" y="715069"/>
                  </a:cubicBezTo>
                  <a:cubicBezTo>
                    <a:pt x="34035" y="637656"/>
                    <a:pt x="-3864" y="239344"/>
                    <a:pt x="0" y="143017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trăm: (số nào nhân với 9 ra số có đuôi là 5 (6 – 1 = 5 do nhớ 1 từ hàng chục sang)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5BC014-8D4C-C7C9-7CC4-6B42381C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E8254B-C9F9-8E88-B320-DFDB2AB81183}"/>
              </a:ext>
            </a:extLst>
          </p:cNvPr>
          <p:cNvSpPr/>
          <p:nvPr/>
        </p:nvSpPr>
        <p:spPr>
          <a:xfrm>
            <a:off x="2762250" y="220980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52F913-6479-9F3B-36E2-ADF65543204A}"/>
              </a:ext>
            </a:extLst>
          </p:cNvPr>
          <p:cNvSpPr/>
          <p:nvPr/>
        </p:nvSpPr>
        <p:spPr>
          <a:xfrm>
            <a:off x="2019300" y="441007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FEB347-37BB-B1E1-64F5-47746F8BC03F}"/>
              </a:ext>
            </a:extLst>
          </p:cNvPr>
          <p:cNvSpPr/>
          <p:nvPr/>
        </p:nvSpPr>
        <p:spPr>
          <a:xfrm>
            <a:off x="1266825" y="43910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9" grpId="0" animBg="1"/>
      <p:bldP spid="36" grpId="0" animBg="1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565" y="-133427"/>
            <a:ext cx="7614255" cy="7057227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790139" y="2034503"/>
            <a:ext cx="3493997" cy="270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34" y="-242108"/>
            <a:ext cx="2696527" cy="339338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08291" y="4015134"/>
            <a:ext cx="8202357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Khởi</a:t>
            </a:r>
            <a:r>
              <a:rPr lang="en-US" sz="6400" b="1" kern="0" dirty="0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 </a:t>
            </a:r>
          </a:p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động</a:t>
            </a:r>
            <a:endParaRPr lang="en-US" sz="6400" b="1" kern="0" dirty="0">
              <a:ln w="13462">
                <a:solidFill>
                  <a:srgbClr val="72B5CA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FAC539"/>
                </a:outerShdw>
              </a:effectLst>
              <a:latin typeface="UTM Showcard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0739" y="1633475"/>
            <a:ext cx="2661376" cy="4598384"/>
            <a:chOff x="5362868" y="1160331"/>
            <a:chExt cx="1996032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867" kern="0">
                <a:solidFill>
                  <a:srgbClr val="72B5CA"/>
                </a:solidFill>
                <a:latin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173" y="1330562"/>
              <a:ext cx="1630495" cy="3023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ONG 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ĐI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TÌM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MẬT</a:t>
              </a:r>
              <a:endParaRPr lang="en-US" sz="6400" kern="0" dirty="0">
                <a:solidFill>
                  <a:srgbClr val="000000"/>
                </a:solidFill>
                <a:latin typeface="UTM Cooper Black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709" y="220639"/>
            <a:ext cx="2633785" cy="2061141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5" y="508714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405292" cy="128505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9820516" y="-389529"/>
            <a:ext cx="3493997" cy="27057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75394" y="711676"/>
            <a:ext cx="3090976" cy="2175389"/>
            <a:chOff x="3356543" y="533756"/>
            <a:chExt cx="2318232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272728" cy="1631542"/>
              <a:chOff x="821543" y="1521288"/>
              <a:chExt cx="2272728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3" y="2225006"/>
                <a:ext cx="1671908" cy="927824"/>
              </a:xfrm>
              <a:prstGeom prst="roundRect">
                <a:avLst/>
              </a:prstGeom>
              <a:solidFill>
                <a:srgbClr val="CCFFCC">
                  <a:alpha val="48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:(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906986" y="759506"/>
            <a:ext cx="3161063" cy="2175391"/>
            <a:chOff x="5930238" y="569628"/>
            <a:chExt cx="237079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370797" cy="1631542"/>
              <a:chOff x="821543" y="1521288"/>
              <a:chExt cx="2370797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769976" cy="927824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𝟔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468394" y="4944517"/>
            <a:ext cx="2216953" cy="1913483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𝟑𝟔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926182" y="4944520"/>
            <a:ext cx="2216953" cy="1913483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𝟐𝟒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64628" y="4944517"/>
            <a:ext cx="2216953" cy="1913483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𝟏𝟎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334877" y="759506"/>
            <a:ext cx="2777363" cy="2175391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𝟒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58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(TIẾT 2)</a:t>
            </a: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377327" y="2536773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</a:t>
            </a:r>
            <a:r>
              <a:rPr lang="en-US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kern="0" dirty="0">
              <a:solidFill>
                <a:srgbClr val="FF65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đến tòa lâu đài, Rô-bốt phải đi qua các đoạn đường ghi phép tính có kết quả bé hơn 8 000. Hỏi Rô-bốt phải đi theo đường nào?</a:t>
            </a:r>
          </a:p>
          <a:p>
            <a:pPr algn="just" defTabSz="914377"/>
            <a:endParaRPr lang="vi-VN" sz="28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06F74-D81F-C6DC-A267-8B13BFC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35" y="2180862"/>
            <a:ext cx="10184797" cy="38033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015C1-7A27-7992-3E86-D00990F5D4AD}"/>
              </a:ext>
            </a:extLst>
          </p:cNvPr>
          <p:cNvCxnSpPr>
            <a:cxnSpLocks/>
          </p:cNvCxnSpPr>
          <p:nvPr/>
        </p:nvCxnSpPr>
        <p:spPr>
          <a:xfrm>
            <a:off x="4175787" y="1220755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7AEDC-7AD0-CE6C-59BD-A0FBD975575E}"/>
              </a:ext>
            </a:extLst>
          </p:cNvPr>
          <p:cNvCxnSpPr>
            <a:cxnSpLocks/>
          </p:cNvCxnSpPr>
          <p:nvPr/>
        </p:nvCxnSpPr>
        <p:spPr>
          <a:xfrm>
            <a:off x="1295467" y="1604797"/>
            <a:ext cx="364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1C65CB-8B1C-C2F3-BF36-FB406541F9B5}"/>
              </a:ext>
            </a:extLst>
          </p:cNvPr>
          <p:cNvSpPr/>
          <p:nvPr/>
        </p:nvSpPr>
        <p:spPr>
          <a:xfrm rot="19594547">
            <a:off x="3031599" y="3161974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78FDCB-0327-5B17-769E-3C587CFB803A}"/>
              </a:ext>
            </a:extLst>
          </p:cNvPr>
          <p:cNvSpPr/>
          <p:nvPr/>
        </p:nvSpPr>
        <p:spPr>
          <a:xfrm rot="1361634">
            <a:off x="3319631" y="5370219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7026CE-9F89-4F81-0CCE-10D04945B24A}"/>
              </a:ext>
            </a:extLst>
          </p:cNvPr>
          <p:cNvSpPr/>
          <p:nvPr/>
        </p:nvSpPr>
        <p:spPr>
          <a:xfrm rot="3973778">
            <a:off x="5577535" y="376993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30856B-08D6-4CAD-B218-68CCBE6254A0}"/>
              </a:ext>
            </a:extLst>
          </p:cNvPr>
          <p:cNvSpPr/>
          <p:nvPr/>
        </p:nvSpPr>
        <p:spPr>
          <a:xfrm rot="788431">
            <a:off x="6101032" y="262956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801EEF-A483-72B7-E4D3-A8DA79F54CA7}"/>
              </a:ext>
            </a:extLst>
          </p:cNvPr>
          <p:cNvSpPr/>
          <p:nvPr/>
        </p:nvSpPr>
        <p:spPr>
          <a:xfrm rot="19246259">
            <a:off x="6851147" y="4448755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56E07C-5112-7223-6BD5-B74E9F6D58C9}"/>
              </a:ext>
            </a:extLst>
          </p:cNvPr>
          <p:cNvSpPr/>
          <p:nvPr/>
        </p:nvSpPr>
        <p:spPr>
          <a:xfrm rot="3703911">
            <a:off x="8405288" y="406972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AE2E03-5961-6570-44D7-AB68B8D8E780}"/>
              </a:ext>
            </a:extLst>
          </p:cNvPr>
          <p:cNvSpPr/>
          <p:nvPr/>
        </p:nvSpPr>
        <p:spPr>
          <a:xfrm>
            <a:off x="7248128" y="5733257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6DF26E-EB2D-E5D9-FCFB-078F05BD94BC}"/>
              </a:ext>
            </a:extLst>
          </p:cNvPr>
          <p:cNvSpPr/>
          <p:nvPr/>
        </p:nvSpPr>
        <p:spPr>
          <a:xfrm>
            <a:off x="2506134" y="3338286"/>
            <a:ext cx="6695924" cy="2080381"/>
          </a:xfrm>
          <a:custGeom>
            <a:avLst/>
            <a:gdLst>
              <a:gd name="connsiteX0" fmla="*/ 0 w 5021943"/>
              <a:gd name="connsiteY0" fmla="*/ 1168400 h 1560286"/>
              <a:gd name="connsiteX1" fmla="*/ 79829 w 5021943"/>
              <a:gd name="connsiteY1" fmla="*/ 1103086 h 1560286"/>
              <a:gd name="connsiteX2" fmla="*/ 116114 w 5021943"/>
              <a:gd name="connsiteY2" fmla="*/ 1052286 h 1560286"/>
              <a:gd name="connsiteX3" fmla="*/ 159657 w 5021943"/>
              <a:gd name="connsiteY3" fmla="*/ 1008743 h 1560286"/>
              <a:gd name="connsiteX4" fmla="*/ 181429 w 5021943"/>
              <a:gd name="connsiteY4" fmla="*/ 979715 h 1560286"/>
              <a:gd name="connsiteX5" fmla="*/ 268514 w 5021943"/>
              <a:gd name="connsiteY5" fmla="*/ 928915 h 1560286"/>
              <a:gd name="connsiteX6" fmla="*/ 283029 w 5021943"/>
              <a:gd name="connsiteY6" fmla="*/ 914400 h 1560286"/>
              <a:gd name="connsiteX7" fmla="*/ 312057 w 5021943"/>
              <a:gd name="connsiteY7" fmla="*/ 878115 h 1560286"/>
              <a:gd name="connsiteX8" fmla="*/ 399143 w 5021943"/>
              <a:gd name="connsiteY8" fmla="*/ 820057 h 1560286"/>
              <a:gd name="connsiteX9" fmla="*/ 457200 w 5021943"/>
              <a:gd name="connsiteY9" fmla="*/ 747486 h 1560286"/>
              <a:gd name="connsiteX10" fmla="*/ 566057 w 5021943"/>
              <a:gd name="connsiteY10" fmla="*/ 645886 h 1560286"/>
              <a:gd name="connsiteX11" fmla="*/ 631371 w 5021943"/>
              <a:gd name="connsiteY11" fmla="*/ 616857 h 1560286"/>
              <a:gd name="connsiteX12" fmla="*/ 747486 w 5021943"/>
              <a:gd name="connsiteY12" fmla="*/ 551543 h 1560286"/>
              <a:gd name="connsiteX13" fmla="*/ 863600 w 5021943"/>
              <a:gd name="connsiteY13" fmla="*/ 493486 h 1560286"/>
              <a:gd name="connsiteX14" fmla="*/ 950686 w 5021943"/>
              <a:gd name="connsiteY14" fmla="*/ 420915 h 1560286"/>
              <a:gd name="connsiteX15" fmla="*/ 1001486 w 5021943"/>
              <a:gd name="connsiteY15" fmla="*/ 377372 h 1560286"/>
              <a:gd name="connsiteX16" fmla="*/ 1074057 w 5021943"/>
              <a:gd name="connsiteY16" fmla="*/ 341086 h 1560286"/>
              <a:gd name="connsiteX17" fmla="*/ 1190171 w 5021943"/>
              <a:gd name="connsiteY17" fmla="*/ 290286 h 1560286"/>
              <a:gd name="connsiteX18" fmla="*/ 1284514 w 5021943"/>
              <a:gd name="connsiteY18" fmla="*/ 210457 h 1560286"/>
              <a:gd name="connsiteX19" fmla="*/ 1393371 w 5021943"/>
              <a:gd name="connsiteY19" fmla="*/ 145143 h 1560286"/>
              <a:gd name="connsiteX20" fmla="*/ 1502229 w 5021943"/>
              <a:gd name="connsiteY20" fmla="*/ 72572 h 1560286"/>
              <a:gd name="connsiteX21" fmla="*/ 1560286 w 5021943"/>
              <a:gd name="connsiteY21" fmla="*/ 50800 h 1560286"/>
              <a:gd name="connsiteX22" fmla="*/ 1669143 w 5021943"/>
              <a:gd name="connsiteY22" fmla="*/ 21772 h 1560286"/>
              <a:gd name="connsiteX23" fmla="*/ 1770743 w 5021943"/>
              <a:gd name="connsiteY23" fmla="*/ 0 h 1560286"/>
              <a:gd name="connsiteX24" fmla="*/ 1959429 w 5021943"/>
              <a:gd name="connsiteY24" fmla="*/ 7257 h 1560286"/>
              <a:gd name="connsiteX25" fmla="*/ 2053771 w 5021943"/>
              <a:gd name="connsiteY25" fmla="*/ 14515 h 1560286"/>
              <a:gd name="connsiteX26" fmla="*/ 2249714 w 5021943"/>
              <a:gd name="connsiteY26" fmla="*/ 72572 h 1560286"/>
              <a:gd name="connsiteX27" fmla="*/ 2307771 w 5021943"/>
              <a:gd name="connsiteY27" fmla="*/ 159657 h 1560286"/>
              <a:gd name="connsiteX28" fmla="*/ 2416629 w 5021943"/>
              <a:gd name="connsiteY28" fmla="*/ 290286 h 1560286"/>
              <a:gd name="connsiteX29" fmla="*/ 2452914 w 5021943"/>
              <a:gd name="connsiteY29" fmla="*/ 377372 h 1560286"/>
              <a:gd name="connsiteX30" fmla="*/ 2460171 w 5021943"/>
              <a:gd name="connsiteY30" fmla="*/ 406400 h 1560286"/>
              <a:gd name="connsiteX31" fmla="*/ 2532743 w 5021943"/>
              <a:gd name="connsiteY31" fmla="*/ 558800 h 1560286"/>
              <a:gd name="connsiteX32" fmla="*/ 2561771 w 5021943"/>
              <a:gd name="connsiteY32" fmla="*/ 638629 h 1560286"/>
              <a:gd name="connsiteX33" fmla="*/ 2576286 w 5021943"/>
              <a:gd name="connsiteY33" fmla="*/ 689429 h 1560286"/>
              <a:gd name="connsiteX34" fmla="*/ 2598057 w 5021943"/>
              <a:gd name="connsiteY34" fmla="*/ 732972 h 1560286"/>
              <a:gd name="connsiteX35" fmla="*/ 2605314 w 5021943"/>
              <a:gd name="connsiteY35" fmla="*/ 776515 h 1560286"/>
              <a:gd name="connsiteX36" fmla="*/ 2627086 w 5021943"/>
              <a:gd name="connsiteY36" fmla="*/ 827315 h 1560286"/>
              <a:gd name="connsiteX37" fmla="*/ 2677886 w 5021943"/>
              <a:gd name="connsiteY37" fmla="*/ 1001486 h 1560286"/>
              <a:gd name="connsiteX38" fmla="*/ 2692400 w 5021943"/>
              <a:gd name="connsiteY38" fmla="*/ 1045029 h 1560286"/>
              <a:gd name="connsiteX39" fmla="*/ 2706914 w 5021943"/>
              <a:gd name="connsiteY39" fmla="*/ 1103086 h 1560286"/>
              <a:gd name="connsiteX40" fmla="*/ 2728686 w 5021943"/>
              <a:gd name="connsiteY40" fmla="*/ 1153886 h 1560286"/>
              <a:gd name="connsiteX41" fmla="*/ 2757714 w 5021943"/>
              <a:gd name="connsiteY41" fmla="*/ 1219200 h 1560286"/>
              <a:gd name="connsiteX42" fmla="*/ 2786743 w 5021943"/>
              <a:gd name="connsiteY42" fmla="*/ 1248229 h 1560286"/>
              <a:gd name="connsiteX43" fmla="*/ 2815771 w 5021943"/>
              <a:gd name="connsiteY43" fmla="*/ 1291772 h 1560286"/>
              <a:gd name="connsiteX44" fmla="*/ 2844800 w 5021943"/>
              <a:gd name="connsiteY44" fmla="*/ 1306286 h 1560286"/>
              <a:gd name="connsiteX45" fmla="*/ 2873829 w 5021943"/>
              <a:gd name="connsiteY45" fmla="*/ 1328057 h 1560286"/>
              <a:gd name="connsiteX46" fmla="*/ 2946400 w 5021943"/>
              <a:gd name="connsiteY46" fmla="*/ 1320800 h 1560286"/>
              <a:gd name="connsiteX47" fmla="*/ 2968171 w 5021943"/>
              <a:gd name="connsiteY47" fmla="*/ 1291772 h 1560286"/>
              <a:gd name="connsiteX48" fmla="*/ 2997200 w 5021943"/>
              <a:gd name="connsiteY48" fmla="*/ 1277257 h 1560286"/>
              <a:gd name="connsiteX49" fmla="*/ 3004457 w 5021943"/>
              <a:gd name="connsiteY49" fmla="*/ 1248229 h 1560286"/>
              <a:gd name="connsiteX50" fmla="*/ 3214914 w 5021943"/>
              <a:gd name="connsiteY50" fmla="*/ 1124857 h 1560286"/>
              <a:gd name="connsiteX51" fmla="*/ 3229429 w 5021943"/>
              <a:gd name="connsiteY51" fmla="*/ 1103086 h 1560286"/>
              <a:gd name="connsiteX52" fmla="*/ 3251200 w 5021943"/>
              <a:gd name="connsiteY52" fmla="*/ 1081315 h 1560286"/>
              <a:gd name="connsiteX53" fmla="*/ 3280229 w 5021943"/>
              <a:gd name="connsiteY53" fmla="*/ 1030515 h 1560286"/>
              <a:gd name="connsiteX54" fmla="*/ 3345543 w 5021943"/>
              <a:gd name="connsiteY54" fmla="*/ 950686 h 1560286"/>
              <a:gd name="connsiteX55" fmla="*/ 3418114 w 5021943"/>
              <a:gd name="connsiteY55" fmla="*/ 849086 h 1560286"/>
              <a:gd name="connsiteX56" fmla="*/ 3439886 w 5021943"/>
              <a:gd name="connsiteY56" fmla="*/ 827315 h 1560286"/>
              <a:gd name="connsiteX57" fmla="*/ 3483429 w 5021943"/>
              <a:gd name="connsiteY57" fmla="*/ 769257 h 1560286"/>
              <a:gd name="connsiteX58" fmla="*/ 3614057 w 5021943"/>
              <a:gd name="connsiteY58" fmla="*/ 674915 h 1560286"/>
              <a:gd name="connsiteX59" fmla="*/ 3693886 w 5021943"/>
              <a:gd name="connsiteY59" fmla="*/ 595086 h 1560286"/>
              <a:gd name="connsiteX60" fmla="*/ 3722914 w 5021943"/>
              <a:gd name="connsiteY60" fmla="*/ 551543 h 1560286"/>
              <a:gd name="connsiteX61" fmla="*/ 3751943 w 5021943"/>
              <a:gd name="connsiteY61" fmla="*/ 522515 h 1560286"/>
              <a:gd name="connsiteX62" fmla="*/ 3773714 w 5021943"/>
              <a:gd name="connsiteY62" fmla="*/ 493486 h 1560286"/>
              <a:gd name="connsiteX63" fmla="*/ 3824514 w 5021943"/>
              <a:gd name="connsiteY63" fmla="*/ 442686 h 1560286"/>
              <a:gd name="connsiteX64" fmla="*/ 3904343 w 5021943"/>
              <a:gd name="connsiteY64" fmla="*/ 428172 h 1560286"/>
              <a:gd name="connsiteX65" fmla="*/ 3926114 w 5021943"/>
              <a:gd name="connsiteY65" fmla="*/ 399143 h 1560286"/>
              <a:gd name="connsiteX66" fmla="*/ 3984171 w 5021943"/>
              <a:gd name="connsiteY66" fmla="*/ 348343 h 1560286"/>
              <a:gd name="connsiteX67" fmla="*/ 4238171 w 5021943"/>
              <a:gd name="connsiteY67" fmla="*/ 370115 h 1560286"/>
              <a:gd name="connsiteX68" fmla="*/ 4390571 w 5021943"/>
              <a:gd name="connsiteY68" fmla="*/ 442686 h 1560286"/>
              <a:gd name="connsiteX69" fmla="*/ 4448629 w 5021943"/>
              <a:gd name="connsiteY69" fmla="*/ 522515 h 1560286"/>
              <a:gd name="connsiteX70" fmla="*/ 4470400 w 5021943"/>
              <a:gd name="connsiteY70" fmla="*/ 551543 h 1560286"/>
              <a:gd name="connsiteX71" fmla="*/ 4513943 w 5021943"/>
              <a:gd name="connsiteY71" fmla="*/ 609600 h 1560286"/>
              <a:gd name="connsiteX72" fmla="*/ 4528457 w 5021943"/>
              <a:gd name="connsiteY72" fmla="*/ 645886 h 1560286"/>
              <a:gd name="connsiteX73" fmla="*/ 4535714 w 5021943"/>
              <a:gd name="connsiteY73" fmla="*/ 682172 h 1560286"/>
              <a:gd name="connsiteX74" fmla="*/ 4644571 w 5021943"/>
              <a:gd name="connsiteY74" fmla="*/ 870857 h 1560286"/>
              <a:gd name="connsiteX75" fmla="*/ 4680857 w 5021943"/>
              <a:gd name="connsiteY75" fmla="*/ 943429 h 1560286"/>
              <a:gd name="connsiteX76" fmla="*/ 4731657 w 5021943"/>
              <a:gd name="connsiteY76" fmla="*/ 1023257 h 1560286"/>
              <a:gd name="connsiteX77" fmla="*/ 4789714 w 5021943"/>
              <a:gd name="connsiteY77" fmla="*/ 1124857 h 1560286"/>
              <a:gd name="connsiteX78" fmla="*/ 4833257 w 5021943"/>
              <a:gd name="connsiteY78" fmla="*/ 1219200 h 1560286"/>
              <a:gd name="connsiteX79" fmla="*/ 4862286 w 5021943"/>
              <a:gd name="connsiteY79" fmla="*/ 1291772 h 1560286"/>
              <a:gd name="connsiteX80" fmla="*/ 4884057 w 5021943"/>
              <a:gd name="connsiteY80" fmla="*/ 1335315 h 1560286"/>
              <a:gd name="connsiteX81" fmla="*/ 4898571 w 5021943"/>
              <a:gd name="connsiteY81" fmla="*/ 1371600 h 1560286"/>
              <a:gd name="connsiteX82" fmla="*/ 4920343 w 5021943"/>
              <a:gd name="connsiteY82" fmla="*/ 1407886 h 1560286"/>
              <a:gd name="connsiteX83" fmla="*/ 4927600 w 5021943"/>
              <a:gd name="connsiteY83" fmla="*/ 1429657 h 1560286"/>
              <a:gd name="connsiteX84" fmla="*/ 4963886 w 5021943"/>
              <a:gd name="connsiteY84" fmla="*/ 1465943 h 1560286"/>
              <a:gd name="connsiteX85" fmla="*/ 4985657 w 5021943"/>
              <a:gd name="connsiteY85" fmla="*/ 1509486 h 1560286"/>
              <a:gd name="connsiteX86" fmla="*/ 5021943 w 5021943"/>
              <a:gd name="connsiteY86" fmla="*/ 1560286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021943" h="1560286">
                <a:moveTo>
                  <a:pt x="0" y="1168400"/>
                </a:moveTo>
                <a:cubicBezTo>
                  <a:pt x="39182" y="1142279"/>
                  <a:pt x="49441" y="1139552"/>
                  <a:pt x="79829" y="1103086"/>
                </a:cubicBezTo>
                <a:cubicBezTo>
                  <a:pt x="93151" y="1087100"/>
                  <a:pt x="102672" y="1068172"/>
                  <a:pt x="116114" y="1052286"/>
                </a:cubicBezTo>
                <a:cubicBezTo>
                  <a:pt x="129373" y="1036616"/>
                  <a:pt x="145925" y="1024000"/>
                  <a:pt x="159657" y="1008743"/>
                </a:cubicBezTo>
                <a:cubicBezTo>
                  <a:pt x="167748" y="999753"/>
                  <a:pt x="172439" y="987806"/>
                  <a:pt x="181429" y="979715"/>
                </a:cubicBezTo>
                <a:cubicBezTo>
                  <a:pt x="220025" y="944979"/>
                  <a:pt x="227183" y="945447"/>
                  <a:pt x="268514" y="928915"/>
                </a:cubicBezTo>
                <a:cubicBezTo>
                  <a:pt x="273352" y="924077"/>
                  <a:pt x="278576" y="919595"/>
                  <a:pt x="283029" y="914400"/>
                </a:cubicBezTo>
                <a:cubicBezTo>
                  <a:pt x="293109" y="902640"/>
                  <a:pt x="300036" y="887882"/>
                  <a:pt x="312057" y="878115"/>
                </a:cubicBezTo>
                <a:cubicBezTo>
                  <a:pt x="339134" y="856115"/>
                  <a:pt x="399143" y="820057"/>
                  <a:pt x="399143" y="820057"/>
                </a:cubicBezTo>
                <a:cubicBezTo>
                  <a:pt x="450826" y="742533"/>
                  <a:pt x="404019" y="806576"/>
                  <a:pt x="457200" y="747486"/>
                </a:cubicBezTo>
                <a:cubicBezTo>
                  <a:pt x="505015" y="694358"/>
                  <a:pt x="492347" y="692440"/>
                  <a:pt x="566057" y="645886"/>
                </a:cubicBezTo>
                <a:cubicBezTo>
                  <a:pt x="586201" y="633164"/>
                  <a:pt x="610233" y="627849"/>
                  <a:pt x="631371" y="616857"/>
                </a:cubicBezTo>
                <a:cubicBezTo>
                  <a:pt x="670771" y="596369"/>
                  <a:pt x="708269" y="572377"/>
                  <a:pt x="747486" y="551543"/>
                </a:cubicBezTo>
                <a:cubicBezTo>
                  <a:pt x="785701" y="531241"/>
                  <a:pt x="833001" y="524085"/>
                  <a:pt x="863600" y="493486"/>
                </a:cubicBezTo>
                <a:cubicBezTo>
                  <a:pt x="937405" y="419681"/>
                  <a:pt x="858224" y="494885"/>
                  <a:pt x="950686" y="420915"/>
                </a:cubicBezTo>
                <a:cubicBezTo>
                  <a:pt x="982865" y="395172"/>
                  <a:pt x="962060" y="399901"/>
                  <a:pt x="1001486" y="377372"/>
                </a:cubicBezTo>
                <a:cubicBezTo>
                  <a:pt x="1024968" y="363954"/>
                  <a:pt x="1049501" y="352420"/>
                  <a:pt x="1074057" y="341086"/>
                </a:cubicBezTo>
                <a:cubicBezTo>
                  <a:pt x="1112415" y="323382"/>
                  <a:pt x="1154276" y="312565"/>
                  <a:pt x="1190171" y="290286"/>
                </a:cubicBezTo>
                <a:cubicBezTo>
                  <a:pt x="1225172" y="268561"/>
                  <a:pt x="1251558" y="235174"/>
                  <a:pt x="1284514" y="210457"/>
                </a:cubicBezTo>
                <a:cubicBezTo>
                  <a:pt x="1484781" y="60257"/>
                  <a:pt x="1297954" y="205864"/>
                  <a:pt x="1393371" y="145143"/>
                </a:cubicBezTo>
                <a:cubicBezTo>
                  <a:pt x="1456952" y="104682"/>
                  <a:pt x="1432873" y="109917"/>
                  <a:pt x="1502229" y="72572"/>
                </a:cubicBezTo>
                <a:cubicBezTo>
                  <a:pt x="1510193" y="68284"/>
                  <a:pt x="1546958" y="54502"/>
                  <a:pt x="1560286" y="50800"/>
                </a:cubicBezTo>
                <a:cubicBezTo>
                  <a:pt x="1596470" y="40749"/>
                  <a:pt x="1632711" y="30880"/>
                  <a:pt x="1669143" y="21772"/>
                </a:cubicBezTo>
                <a:cubicBezTo>
                  <a:pt x="1703545" y="13171"/>
                  <a:pt x="1736344" y="6880"/>
                  <a:pt x="1770743" y="0"/>
                </a:cubicBezTo>
                <a:lnTo>
                  <a:pt x="1959429" y="7257"/>
                </a:lnTo>
                <a:cubicBezTo>
                  <a:pt x="1990928" y="8872"/>
                  <a:pt x="2022771" y="8702"/>
                  <a:pt x="2053771" y="14515"/>
                </a:cubicBezTo>
                <a:cubicBezTo>
                  <a:pt x="2147950" y="32174"/>
                  <a:pt x="2174856" y="44499"/>
                  <a:pt x="2249714" y="72572"/>
                </a:cubicBezTo>
                <a:cubicBezTo>
                  <a:pt x="2271334" y="108604"/>
                  <a:pt x="2279307" y="124077"/>
                  <a:pt x="2307771" y="159657"/>
                </a:cubicBezTo>
                <a:cubicBezTo>
                  <a:pt x="2343179" y="203917"/>
                  <a:pt x="2416629" y="290286"/>
                  <a:pt x="2416629" y="290286"/>
                </a:cubicBezTo>
                <a:cubicBezTo>
                  <a:pt x="2428724" y="319315"/>
                  <a:pt x="2441872" y="347927"/>
                  <a:pt x="2452914" y="377372"/>
                </a:cubicBezTo>
                <a:cubicBezTo>
                  <a:pt x="2456416" y="386711"/>
                  <a:pt x="2456154" y="397271"/>
                  <a:pt x="2460171" y="406400"/>
                </a:cubicBezTo>
                <a:cubicBezTo>
                  <a:pt x="2482832" y="457901"/>
                  <a:pt x="2532743" y="558800"/>
                  <a:pt x="2532743" y="558800"/>
                </a:cubicBezTo>
                <a:cubicBezTo>
                  <a:pt x="2548553" y="653663"/>
                  <a:pt x="2526453" y="553867"/>
                  <a:pt x="2561771" y="638629"/>
                </a:cubicBezTo>
                <a:cubicBezTo>
                  <a:pt x="2568544" y="654885"/>
                  <a:pt x="2569964" y="672992"/>
                  <a:pt x="2576286" y="689429"/>
                </a:cubicBezTo>
                <a:cubicBezTo>
                  <a:pt x="2582111" y="704575"/>
                  <a:pt x="2590800" y="718458"/>
                  <a:pt x="2598057" y="732972"/>
                </a:cubicBezTo>
                <a:cubicBezTo>
                  <a:pt x="2600476" y="747486"/>
                  <a:pt x="2601086" y="762421"/>
                  <a:pt x="2605314" y="776515"/>
                </a:cubicBezTo>
                <a:cubicBezTo>
                  <a:pt x="2622312" y="833174"/>
                  <a:pt x="2617071" y="780580"/>
                  <a:pt x="2627086" y="827315"/>
                </a:cubicBezTo>
                <a:cubicBezTo>
                  <a:pt x="2666760" y="1012464"/>
                  <a:pt x="2608056" y="791990"/>
                  <a:pt x="2677886" y="1001486"/>
                </a:cubicBezTo>
                <a:cubicBezTo>
                  <a:pt x="2682724" y="1016000"/>
                  <a:pt x="2688689" y="1030186"/>
                  <a:pt x="2692400" y="1045029"/>
                </a:cubicBezTo>
                <a:cubicBezTo>
                  <a:pt x="2697238" y="1064381"/>
                  <a:pt x="2700606" y="1084162"/>
                  <a:pt x="2706914" y="1103086"/>
                </a:cubicBezTo>
                <a:cubicBezTo>
                  <a:pt x="2712740" y="1120564"/>
                  <a:pt x="2721844" y="1136781"/>
                  <a:pt x="2728686" y="1153886"/>
                </a:cubicBezTo>
                <a:cubicBezTo>
                  <a:pt x="2740523" y="1183477"/>
                  <a:pt x="2733693" y="1184884"/>
                  <a:pt x="2757714" y="1219200"/>
                </a:cubicBezTo>
                <a:cubicBezTo>
                  <a:pt x="2765561" y="1230411"/>
                  <a:pt x="2778194" y="1237543"/>
                  <a:pt x="2786743" y="1248229"/>
                </a:cubicBezTo>
                <a:cubicBezTo>
                  <a:pt x="2797640" y="1261850"/>
                  <a:pt x="2803436" y="1279437"/>
                  <a:pt x="2815771" y="1291772"/>
                </a:cubicBezTo>
                <a:cubicBezTo>
                  <a:pt x="2823421" y="1299422"/>
                  <a:pt x="2835626" y="1300552"/>
                  <a:pt x="2844800" y="1306286"/>
                </a:cubicBezTo>
                <a:cubicBezTo>
                  <a:pt x="2855057" y="1312696"/>
                  <a:pt x="2864153" y="1320800"/>
                  <a:pt x="2873829" y="1328057"/>
                </a:cubicBezTo>
                <a:cubicBezTo>
                  <a:pt x="2898019" y="1325638"/>
                  <a:pt x="2923709" y="1329527"/>
                  <a:pt x="2946400" y="1320800"/>
                </a:cubicBezTo>
                <a:cubicBezTo>
                  <a:pt x="2957689" y="1316458"/>
                  <a:pt x="2958988" y="1299643"/>
                  <a:pt x="2968171" y="1291772"/>
                </a:cubicBezTo>
                <a:cubicBezTo>
                  <a:pt x="2976385" y="1284731"/>
                  <a:pt x="2987524" y="1282095"/>
                  <a:pt x="2997200" y="1277257"/>
                </a:cubicBezTo>
                <a:cubicBezTo>
                  <a:pt x="2999619" y="1267581"/>
                  <a:pt x="2996286" y="1253949"/>
                  <a:pt x="3004457" y="1248229"/>
                </a:cubicBezTo>
                <a:cubicBezTo>
                  <a:pt x="3071075" y="1201596"/>
                  <a:pt x="3214914" y="1124857"/>
                  <a:pt x="3214914" y="1124857"/>
                </a:cubicBezTo>
                <a:cubicBezTo>
                  <a:pt x="3219752" y="1117600"/>
                  <a:pt x="3223845" y="1109786"/>
                  <a:pt x="3229429" y="1103086"/>
                </a:cubicBezTo>
                <a:cubicBezTo>
                  <a:pt x="3235999" y="1095202"/>
                  <a:pt x="3245315" y="1089723"/>
                  <a:pt x="3251200" y="1081315"/>
                </a:cubicBezTo>
                <a:cubicBezTo>
                  <a:pt x="3262384" y="1065338"/>
                  <a:pt x="3268810" y="1046326"/>
                  <a:pt x="3280229" y="1030515"/>
                </a:cubicBezTo>
                <a:cubicBezTo>
                  <a:pt x="3300359" y="1002643"/>
                  <a:pt x="3324658" y="977997"/>
                  <a:pt x="3345543" y="950686"/>
                </a:cubicBezTo>
                <a:cubicBezTo>
                  <a:pt x="3432843" y="836522"/>
                  <a:pt x="3301903" y="991119"/>
                  <a:pt x="3418114" y="849086"/>
                </a:cubicBezTo>
                <a:cubicBezTo>
                  <a:pt x="3424613" y="841143"/>
                  <a:pt x="3433585" y="835416"/>
                  <a:pt x="3439886" y="827315"/>
                </a:cubicBezTo>
                <a:cubicBezTo>
                  <a:pt x="3450796" y="813288"/>
                  <a:pt x="3465175" y="782296"/>
                  <a:pt x="3483429" y="769257"/>
                </a:cubicBezTo>
                <a:cubicBezTo>
                  <a:pt x="3546061" y="724520"/>
                  <a:pt x="3565468" y="720646"/>
                  <a:pt x="3614057" y="674915"/>
                </a:cubicBezTo>
                <a:cubicBezTo>
                  <a:pt x="3641461" y="649124"/>
                  <a:pt x="3668988" y="623304"/>
                  <a:pt x="3693886" y="595086"/>
                </a:cubicBezTo>
                <a:cubicBezTo>
                  <a:pt x="3705427" y="582006"/>
                  <a:pt x="3712017" y="565164"/>
                  <a:pt x="3722914" y="551543"/>
                </a:cubicBezTo>
                <a:cubicBezTo>
                  <a:pt x="3731462" y="540857"/>
                  <a:pt x="3742932" y="532813"/>
                  <a:pt x="3751943" y="522515"/>
                </a:cubicBezTo>
                <a:cubicBezTo>
                  <a:pt x="3759908" y="513412"/>
                  <a:pt x="3765578" y="502436"/>
                  <a:pt x="3773714" y="493486"/>
                </a:cubicBezTo>
                <a:cubicBezTo>
                  <a:pt x="3789823" y="475766"/>
                  <a:pt x="3800953" y="446970"/>
                  <a:pt x="3824514" y="442686"/>
                </a:cubicBezTo>
                <a:lnTo>
                  <a:pt x="3904343" y="428172"/>
                </a:lnTo>
                <a:cubicBezTo>
                  <a:pt x="3911600" y="418496"/>
                  <a:pt x="3918149" y="408246"/>
                  <a:pt x="3926114" y="399143"/>
                </a:cubicBezTo>
                <a:cubicBezTo>
                  <a:pt x="3950025" y="371816"/>
                  <a:pt x="3956279" y="369263"/>
                  <a:pt x="3984171" y="348343"/>
                </a:cubicBezTo>
                <a:cubicBezTo>
                  <a:pt x="4038136" y="351041"/>
                  <a:pt x="4177829" y="354024"/>
                  <a:pt x="4238171" y="370115"/>
                </a:cubicBezTo>
                <a:cubicBezTo>
                  <a:pt x="4293568" y="384887"/>
                  <a:pt x="4345603" y="407711"/>
                  <a:pt x="4390571" y="442686"/>
                </a:cubicBezTo>
                <a:cubicBezTo>
                  <a:pt x="4419417" y="465122"/>
                  <a:pt x="4427058" y="490158"/>
                  <a:pt x="4448629" y="522515"/>
                </a:cubicBezTo>
                <a:cubicBezTo>
                  <a:pt x="4455338" y="532579"/>
                  <a:pt x="4463370" y="541701"/>
                  <a:pt x="4470400" y="551543"/>
                </a:cubicBezTo>
                <a:cubicBezTo>
                  <a:pt x="4508909" y="605456"/>
                  <a:pt x="4452112" y="532313"/>
                  <a:pt x="4513943" y="609600"/>
                </a:cubicBezTo>
                <a:cubicBezTo>
                  <a:pt x="4518781" y="621695"/>
                  <a:pt x="4524714" y="633408"/>
                  <a:pt x="4528457" y="645886"/>
                </a:cubicBezTo>
                <a:cubicBezTo>
                  <a:pt x="4532001" y="657701"/>
                  <a:pt x="4530927" y="670804"/>
                  <a:pt x="4535714" y="682172"/>
                </a:cubicBezTo>
                <a:cubicBezTo>
                  <a:pt x="4589812" y="810655"/>
                  <a:pt x="4576848" y="756249"/>
                  <a:pt x="4644571" y="870857"/>
                </a:cubicBezTo>
                <a:cubicBezTo>
                  <a:pt x="4658330" y="894142"/>
                  <a:pt x="4667438" y="919947"/>
                  <a:pt x="4680857" y="943429"/>
                </a:cubicBezTo>
                <a:cubicBezTo>
                  <a:pt x="4696505" y="970814"/>
                  <a:pt x="4715854" y="995961"/>
                  <a:pt x="4731657" y="1023257"/>
                </a:cubicBezTo>
                <a:cubicBezTo>
                  <a:pt x="4812685" y="1163214"/>
                  <a:pt x="4713052" y="1009863"/>
                  <a:pt x="4789714" y="1124857"/>
                </a:cubicBezTo>
                <a:cubicBezTo>
                  <a:pt x="4823703" y="1260807"/>
                  <a:pt x="4779564" y="1118525"/>
                  <a:pt x="4833257" y="1219200"/>
                </a:cubicBezTo>
                <a:cubicBezTo>
                  <a:pt x="4845518" y="1242189"/>
                  <a:pt x="4851843" y="1267902"/>
                  <a:pt x="4862286" y="1291772"/>
                </a:cubicBezTo>
                <a:cubicBezTo>
                  <a:pt x="4868790" y="1306639"/>
                  <a:pt x="4877342" y="1320542"/>
                  <a:pt x="4884057" y="1335315"/>
                </a:cubicBezTo>
                <a:cubicBezTo>
                  <a:pt x="4889447" y="1347174"/>
                  <a:pt x="4892745" y="1359949"/>
                  <a:pt x="4898571" y="1371600"/>
                </a:cubicBezTo>
                <a:cubicBezTo>
                  <a:pt x="4904879" y="1384216"/>
                  <a:pt x="4914035" y="1395270"/>
                  <a:pt x="4920343" y="1407886"/>
                </a:cubicBezTo>
                <a:cubicBezTo>
                  <a:pt x="4923764" y="1414728"/>
                  <a:pt x="4923010" y="1423537"/>
                  <a:pt x="4927600" y="1429657"/>
                </a:cubicBezTo>
                <a:cubicBezTo>
                  <a:pt x="4937863" y="1443341"/>
                  <a:pt x="4952622" y="1453070"/>
                  <a:pt x="4963886" y="1465943"/>
                </a:cubicBezTo>
                <a:cubicBezTo>
                  <a:pt x="4998921" y="1505984"/>
                  <a:pt x="4961365" y="1469000"/>
                  <a:pt x="4985657" y="1509486"/>
                </a:cubicBezTo>
                <a:cubicBezTo>
                  <a:pt x="4996363" y="1527330"/>
                  <a:pt x="5021943" y="1560286"/>
                  <a:pt x="5021943" y="1560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72B5CA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7059-D13D-C4F4-3E10-E5704320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25" y="1743074"/>
            <a:ext cx="9239452" cy="1590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88D2D-A7A8-CAE2-BAC8-0846C883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C484F1-4BD2-9116-8EA5-9F840A2FA5EB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id="{15E9E2AC-92EF-B43A-3165-60863E36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8190F886-833E-C156-38F9-E10F606C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57 364</a:t>
              </a:r>
            </a:p>
          </p:txBody>
        </p: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id="{DEABE60B-4161-211D-02FD-83360255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81ACAB-AA95-AAF2-8935-15809627B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347791-8C52-CE2E-3C18-49B682F0D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82F94D-2995-DCBE-8C30-84D98D11909A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1214-27A7-3FD6-BA2E-BBB481AE1BCF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9333C-3901-B217-8CDE-C02A7502F72F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7E971-AF40-BC20-8622-03547594558C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F5549-07CF-4DDD-47FD-6C179462FB85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F889C-DFB7-C658-1C11-D4EFF0FD376F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775ED-953E-ECD0-25C9-E8B93E62DA3B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6BB61-A835-C0EA-B6B7-E2CA9122CDE0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FA45F-910C-C381-EC69-E0029A65461E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ACBDB-19AA-CF5F-D8B5-82BC93BE3773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B45B2-20D6-DB68-8696-769038FF0B91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E493E3-21AE-2BAE-9D73-70515A1E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EBD498-E293-753F-0460-98DF265E6FA7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0F499C5B-B38B-DC45-A3F3-AB670D66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B72CEC20-2493-F05C-7771-82EF681F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48 560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F5FDAF26-AB27-105C-F080-0AF9CCD4F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C0060AE-2175-79A0-E2C9-701066C8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B277DBB-ECCB-7CE1-3578-9C6348EEA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348E58-1649-1001-7D03-0D2B01587366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72355-8D06-2B4B-DFBE-D557DA4BE414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B17B-AE57-0A14-60A4-ED524BD60A6D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603C66-41DB-979A-6C6D-CF3AB005A23F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008DA-DFF3-9E2B-4BC0-E22D46C15CB9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EA390-E50A-4A1F-41C0-688100AD72F1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7CDED-3EDF-DAA1-1863-0CF0012CD27C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E6EDDE-D174-6297-E1E1-E846B5433E80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BF9CD5-51BD-008B-1D7C-CDEC176EBA33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04DB-3B86-F94C-211F-BFE9A3D3BBE5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2D24B-A553-A9E8-BB5A-03157CE6DA29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6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511EE-11D2-87C0-7CB6-4D41667A0288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BAA85-570D-84C8-DC00-8BA62DABAB03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ED51F-0815-5826-CE31-859325233DF2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2714-A930-1625-016C-0391FBC77AEF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5778D-22E6-A186-A97F-2F5DF30F74EB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70344-82D0-3254-96AA-573D8F464F77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48D84-61A2-1E85-1911-9CAD60276FE1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59EB2-CF38-2B1B-6670-43D37961B369}"/>
              </a:ext>
            </a:extLst>
          </p:cNvPr>
          <p:cNvSpPr txBox="1"/>
          <p:nvPr/>
        </p:nvSpPr>
        <p:spPr>
          <a:xfrm>
            <a:off x="9620250" y="2073690"/>
            <a:ext cx="8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34CB2-FDA9-4BEC-C71B-D7D147BB042E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C53D2-75C5-67C8-E16B-81F909C39A15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390CC2-4F9F-904E-9AED-51F74113AF74}"/>
              </a:ext>
            </a:extLst>
          </p:cNvPr>
          <p:cNvSpPr/>
          <p:nvPr/>
        </p:nvSpPr>
        <p:spPr>
          <a:xfrm>
            <a:off x="4352511" y="20371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FAE9D-9177-9700-8DAE-0B1C46A50909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DCF8A-21C7-2FEB-F896-892548649DCD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75A6F3-7FE9-A271-DE8D-9567F491CFEA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573-C92D-FEF8-BE81-AE26890D142F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33AEC-6A6F-AA2A-7E7D-96B5927D91F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4E98C-9351-30E8-0AAF-4102D3A6D4AF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4CE0A-3284-5E7E-A194-670381E3B61F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56018-9BD1-5E0B-9088-19865B83FAB7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02836-E39C-1002-9EF0-B7FF49C97AFF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4" grpId="1" animBg="1"/>
      <p:bldP spid="15" grpId="0"/>
      <p:bldP spid="16" grpId="0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850B-A43B-D40A-CC4D-C8BF83D21E21}"/>
              </a:ext>
            </a:extLst>
          </p:cNvPr>
          <p:cNvSpPr txBox="1"/>
          <p:nvPr/>
        </p:nvSpPr>
        <p:spPr>
          <a:xfrm>
            <a:off x="819150" y="204787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                   b) 24 516 – 64 548 : 3</a:t>
            </a:r>
          </a:p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14 738 + 460 + 3 240             d) 9015 × 3 × 2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448</Words>
  <Application>Microsoft Office PowerPoint</Application>
  <PresentationFormat>Widescreen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Arial</vt:lpstr>
      <vt:lpstr>Bahiana</vt:lpstr>
      <vt:lpstr>Calibri</vt:lpstr>
      <vt:lpstr>Calibri Light</vt:lpstr>
      <vt:lpstr>Cambria Math</vt:lpstr>
      <vt:lpstr>Didact Gothic</vt:lpstr>
      <vt:lpstr>Tahoma</vt:lpstr>
      <vt:lpstr>Times New Roman</vt:lpstr>
      <vt:lpstr>UTM Cooper Black</vt:lpstr>
      <vt:lpstr>UTM Showcard</vt:lpstr>
      <vt:lpstr>UTM Staccato </vt:lpstr>
      <vt:lpstr>字魂105号-简雅黑</vt:lpstr>
      <vt:lpstr>1_Math Mystery Escape Room by Slidesgo</vt:lpstr>
      <vt:lpstr>1_Office Theme</vt:lpstr>
      <vt:lpstr>PowerPoint Presentation</vt:lpstr>
      <vt:lpstr>PowerPoint Presentation</vt:lpstr>
      <vt:lpstr>PowerPoint Presentation</vt:lpstr>
      <vt:lpstr>Bài 72: LUYỆN TẬP CHUNG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NHATMINH</cp:lastModifiedBy>
  <cp:revision>14</cp:revision>
  <dcterms:created xsi:type="dcterms:W3CDTF">2023-02-06T08:50:36Z</dcterms:created>
  <dcterms:modified xsi:type="dcterms:W3CDTF">2024-05-30T11:39:41Z</dcterms:modified>
</cp:coreProperties>
</file>