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2" r:id="rId1"/>
    <p:sldMasterId id="2147483688" r:id="rId2"/>
  </p:sldMasterIdLst>
  <p:notesMasterIdLst>
    <p:notesMasterId r:id="rId15"/>
  </p:notesMasterIdLst>
  <p:sldIdLst>
    <p:sldId id="288" r:id="rId3"/>
    <p:sldId id="273" r:id="rId4"/>
    <p:sldId id="258" r:id="rId5"/>
    <p:sldId id="262" r:id="rId6"/>
    <p:sldId id="291" r:id="rId7"/>
    <p:sldId id="292" r:id="rId8"/>
    <p:sldId id="269" r:id="rId9"/>
    <p:sldId id="289" r:id="rId10"/>
    <p:sldId id="290" r:id="rId11"/>
    <p:sldId id="293" r:id="rId12"/>
    <p:sldId id="275" r:id="rId13"/>
    <p:sldId id="294" r:id="rId14"/>
  </p:sldIdLst>
  <p:sldSz cx="9144000" cy="5143500" type="screen16x9"/>
  <p:notesSz cx="6858000" cy="9144000"/>
  <p:defaultTextStyle>
    <a:defPPr>
      <a:defRPr lang="en-US"/>
    </a:defPPr>
    <a:lvl1pPr marL="0" lvl="0" indent="0" algn="l" defTabSz="6858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mn-ea"/>
        <a:cs typeface="+mn-cs"/>
      </a:defRPr>
    </a:lvl1pPr>
    <a:lvl2pPr marL="342900" lvl="1" indent="0" algn="l" defTabSz="6858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mn-ea"/>
        <a:cs typeface="+mn-cs"/>
      </a:defRPr>
    </a:lvl2pPr>
    <a:lvl3pPr marL="685800" lvl="2" indent="0" algn="l" defTabSz="6858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mn-ea"/>
        <a:cs typeface="+mn-cs"/>
      </a:defRPr>
    </a:lvl3pPr>
    <a:lvl4pPr marL="1028700" lvl="3" indent="0" algn="l" defTabSz="6858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mn-ea"/>
        <a:cs typeface="+mn-cs"/>
      </a:defRPr>
    </a:lvl4pPr>
    <a:lvl5pPr marL="1371600" lvl="4" indent="0" algn="l" defTabSz="6858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mn-ea"/>
        <a:cs typeface="+mn-cs"/>
      </a:defRPr>
    </a:lvl5pPr>
    <a:lvl6pPr marL="1714500" lvl="5" indent="0" algn="l" defTabSz="6858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mn-ea"/>
        <a:cs typeface="+mn-cs"/>
      </a:defRPr>
    </a:lvl6pPr>
    <a:lvl7pPr marL="2057400" lvl="6" indent="0" algn="l" defTabSz="6858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mn-ea"/>
        <a:cs typeface="+mn-cs"/>
      </a:defRPr>
    </a:lvl7pPr>
    <a:lvl8pPr marL="2400300" lvl="7" indent="0" algn="l" defTabSz="6858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mn-ea"/>
        <a:cs typeface="+mn-cs"/>
      </a:defRPr>
    </a:lvl8pPr>
    <a:lvl9pPr marL="2743200" lvl="8" indent="0" algn="l" defTabSz="6858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9C8"/>
    <a:srgbClr val="0000FF"/>
    <a:srgbClr val="00FFCC"/>
    <a:srgbClr val="FF99FF"/>
    <a:srgbClr val="66FF66"/>
    <a:srgbClr val="BBE0E3"/>
    <a:srgbClr val="FFFF99"/>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195"/>
  </p:normalViewPr>
  <p:slideViewPr>
    <p:cSldViewPr showGuides="1">
      <p:cViewPr varScale="1">
        <p:scale>
          <a:sx n="87" d="100"/>
          <a:sy n="87" d="100"/>
        </p:scale>
        <p:origin x="930"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78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6" name="Rectangle 4"/>
          <p:cNvSpPr>
            <a:spLocks noGrp="1" noRot="1" noChangeAspect="1" noTextEdit="1"/>
          </p:cNvSpPr>
          <p:nvPr>
            <p:ph type="sldImg" idx="2"/>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30BDD532-3137-478C-9C5B-B84C7DFFB2A5}" type="slidenum">
              <a:rPr kumimoji="0" lang="en-US" altLang="vi-V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0974092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1pPr>
    <a:lvl2pPr marL="342900" algn="l"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2pPr>
    <a:lvl3pPr marL="685800" algn="l"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3pPr>
    <a:lvl4pPr marL="1028700" algn="l"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4pPr>
    <a:lvl5pPr marL="1371600" algn="l"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26/05/2024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26/05/2024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26/05/2024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26/05/2024</a:t>
            </a:fld>
            <a:endParaRPr lang="en-US" dirty="0"/>
          </a:p>
        </p:txBody>
      </p:sp>
      <p:sp>
        <p:nvSpPr>
          <p:cNvPr id="5" name="Footer Placeholder 4"/>
          <p:cNvSpPr>
            <a:spLocks noGrp="1"/>
          </p:cNvSpPr>
          <p:nvPr>
            <p:ph type="ftr" sz="quarter" idx="11"/>
          </p:nvPr>
        </p:nvSpPr>
        <p:spPr/>
        <p:txBody>
          <a:bodyPr/>
          <a:lstStyle/>
          <a:p>
            <a:pPr>
              <a:defRPr/>
            </a:pPr>
            <a:endParaRPr lang="en-US" altLang="vi-VN"/>
          </a:p>
        </p:txBody>
      </p:sp>
      <p:sp>
        <p:nvSpPr>
          <p:cNvPr id="6" name="Slide Number Placeholder 5"/>
          <p:cNvSpPr>
            <a:spLocks noGrp="1"/>
          </p:cNvSpPr>
          <p:nvPr>
            <p:ph type="sldNum" sz="quarter" idx="12"/>
          </p:nvPr>
        </p:nvSpPr>
        <p:spPr/>
        <p:txBody>
          <a:bodyPr/>
          <a:lstStyle/>
          <a:p>
            <a:pPr>
              <a:defRPr/>
            </a:pPr>
            <a:fld id="{E561E1AC-B7FE-47E5-A5F3-161533AFC06A}" type="slidenum">
              <a:rPr lang="en-US" altLang="vi-VN" smtClean="0"/>
              <a:pPr>
                <a:defRPr/>
              </a:pPr>
              <a:t>‹#›</a:t>
            </a:fld>
            <a:endParaRPr lang="en-US" altLang="vi-VN"/>
          </a:p>
        </p:txBody>
      </p:sp>
    </p:spTree>
    <p:extLst>
      <p:ext uri="{BB962C8B-B14F-4D97-AF65-F5344CB8AC3E}">
        <p14:creationId xmlns:p14="http://schemas.microsoft.com/office/powerpoint/2010/main" val="2003151049"/>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26/05/2024</a:t>
            </a:fld>
            <a:endParaRPr lang="en-US" dirty="0"/>
          </a:p>
        </p:txBody>
      </p:sp>
      <p:sp>
        <p:nvSpPr>
          <p:cNvPr id="5" name="Footer Placeholder 4"/>
          <p:cNvSpPr>
            <a:spLocks noGrp="1"/>
          </p:cNvSpPr>
          <p:nvPr>
            <p:ph type="ftr" sz="quarter" idx="11"/>
          </p:nvPr>
        </p:nvSpPr>
        <p:spPr/>
        <p:txBody>
          <a:bodyPr/>
          <a:lstStyle/>
          <a:p>
            <a:pPr>
              <a:defRPr/>
            </a:pPr>
            <a:endParaRPr lang="en-US" altLang="vi-VN"/>
          </a:p>
        </p:txBody>
      </p:sp>
      <p:sp>
        <p:nvSpPr>
          <p:cNvPr id="6" name="Slide Number Placeholder 5"/>
          <p:cNvSpPr>
            <a:spLocks noGrp="1"/>
          </p:cNvSpPr>
          <p:nvPr>
            <p:ph type="sldNum" sz="quarter" idx="12"/>
          </p:nvPr>
        </p:nvSpPr>
        <p:spPr/>
        <p:txBody>
          <a:bodyPr/>
          <a:lstStyle/>
          <a:p>
            <a:pPr>
              <a:defRPr/>
            </a:pPr>
            <a:fld id="{E561E1AC-B7FE-47E5-A5F3-161533AFC06A}" type="slidenum">
              <a:rPr lang="en-US" altLang="vi-VN" smtClean="0"/>
              <a:pPr>
                <a:defRPr/>
              </a:pPr>
              <a:t>‹#›</a:t>
            </a:fld>
            <a:endParaRPr lang="en-US" altLang="vi-VN"/>
          </a:p>
        </p:txBody>
      </p:sp>
    </p:spTree>
    <p:extLst>
      <p:ext uri="{BB962C8B-B14F-4D97-AF65-F5344CB8AC3E}">
        <p14:creationId xmlns:p14="http://schemas.microsoft.com/office/powerpoint/2010/main" val="188960103"/>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26/05/2024</a:t>
            </a:fld>
            <a:endParaRPr lang="en-US" dirty="0"/>
          </a:p>
        </p:txBody>
      </p:sp>
      <p:sp>
        <p:nvSpPr>
          <p:cNvPr id="5" name="Footer Placeholder 4"/>
          <p:cNvSpPr>
            <a:spLocks noGrp="1"/>
          </p:cNvSpPr>
          <p:nvPr>
            <p:ph type="ftr" sz="quarter" idx="11"/>
          </p:nvPr>
        </p:nvSpPr>
        <p:spPr/>
        <p:txBody>
          <a:bodyPr/>
          <a:lstStyle/>
          <a:p>
            <a:pPr>
              <a:defRPr/>
            </a:pPr>
            <a:endParaRPr lang="en-US" altLang="vi-VN"/>
          </a:p>
        </p:txBody>
      </p:sp>
      <p:sp>
        <p:nvSpPr>
          <p:cNvPr id="6" name="Slide Number Placeholder 5"/>
          <p:cNvSpPr>
            <a:spLocks noGrp="1"/>
          </p:cNvSpPr>
          <p:nvPr>
            <p:ph type="sldNum" sz="quarter" idx="12"/>
          </p:nvPr>
        </p:nvSpPr>
        <p:spPr/>
        <p:txBody>
          <a:bodyPr/>
          <a:lstStyle/>
          <a:p>
            <a:pPr>
              <a:defRPr/>
            </a:pPr>
            <a:fld id="{E561E1AC-B7FE-47E5-A5F3-161533AFC06A}" type="slidenum">
              <a:rPr lang="en-US" altLang="vi-VN" smtClean="0"/>
              <a:pPr>
                <a:defRPr/>
              </a:pPr>
              <a:t>‹#›</a:t>
            </a:fld>
            <a:endParaRPr lang="en-US" altLang="vi-VN"/>
          </a:p>
        </p:txBody>
      </p:sp>
    </p:spTree>
    <p:extLst>
      <p:ext uri="{BB962C8B-B14F-4D97-AF65-F5344CB8AC3E}">
        <p14:creationId xmlns:p14="http://schemas.microsoft.com/office/powerpoint/2010/main" val="1996740982"/>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26/05/2024</a:t>
            </a:fld>
            <a:endParaRPr lang="en-US" dirty="0"/>
          </a:p>
        </p:txBody>
      </p:sp>
      <p:sp>
        <p:nvSpPr>
          <p:cNvPr id="6" name="Footer Placeholder 5"/>
          <p:cNvSpPr>
            <a:spLocks noGrp="1"/>
          </p:cNvSpPr>
          <p:nvPr>
            <p:ph type="ftr" sz="quarter" idx="11"/>
          </p:nvPr>
        </p:nvSpPr>
        <p:spPr/>
        <p:txBody>
          <a:bodyPr/>
          <a:lstStyle/>
          <a:p>
            <a:pPr>
              <a:defRPr/>
            </a:pPr>
            <a:endParaRPr lang="en-US" altLang="vi-VN"/>
          </a:p>
        </p:txBody>
      </p:sp>
      <p:sp>
        <p:nvSpPr>
          <p:cNvPr id="7" name="Slide Number Placeholder 6"/>
          <p:cNvSpPr>
            <a:spLocks noGrp="1"/>
          </p:cNvSpPr>
          <p:nvPr>
            <p:ph type="sldNum" sz="quarter" idx="12"/>
          </p:nvPr>
        </p:nvSpPr>
        <p:spPr/>
        <p:txBody>
          <a:bodyPr/>
          <a:lstStyle/>
          <a:p>
            <a:pPr>
              <a:defRPr/>
            </a:pPr>
            <a:fld id="{E561E1AC-B7FE-47E5-A5F3-161533AFC06A}" type="slidenum">
              <a:rPr lang="en-US" altLang="vi-VN" smtClean="0"/>
              <a:pPr>
                <a:defRPr/>
              </a:pPr>
              <a:t>‹#›</a:t>
            </a:fld>
            <a:endParaRPr lang="en-US" altLang="vi-VN"/>
          </a:p>
        </p:txBody>
      </p:sp>
    </p:spTree>
    <p:extLst>
      <p:ext uri="{BB962C8B-B14F-4D97-AF65-F5344CB8AC3E}">
        <p14:creationId xmlns:p14="http://schemas.microsoft.com/office/powerpoint/2010/main" val="3127040390"/>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26/05/2024</a:t>
            </a:fld>
            <a:endParaRPr lang="en-US" dirty="0"/>
          </a:p>
        </p:txBody>
      </p:sp>
      <p:sp>
        <p:nvSpPr>
          <p:cNvPr id="8" name="Footer Placeholder 7"/>
          <p:cNvSpPr>
            <a:spLocks noGrp="1"/>
          </p:cNvSpPr>
          <p:nvPr>
            <p:ph type="ftr" sz="quarter" idx="11"/>
          </p:nvPr>
        </p:nvSpPr>
        <p:spPr/>
        <p:txBody>
          <a:bodyPr/>
          <a:lstStyle/>
          <a:p>
            <a:pPr>
              <a:defRPr/>
            </a:pPr>
            <a:endParaRPr lang="en-US" altLang="vi-VN"/>
          </a:p>
        </p:txBody>
      </p:sp>
      <p:sp>
        <p:nvSpPr>
          <p:cNvPr id="9" name="Slide Number Placeholder 8"/>
          <p:cNvSpPr>
            <a:spLocks noGrp="1"/>
          </p:cNvSpPr>
          <p:nvPr>
            <p:ph type="sldNum" sz="quarter" idx="12"/>
          </p:nvPr>
        </p:nvSpPr>
        <p:spPr/>
        <p:txBody>
          <a:bodyPr/>
          <a:lstStyle/>
          <a:p>
            <a:pPr>
              <a:defRPr/>
            </a:pPr>
            <a:fld id="{E561E1AC-B7FE-47E5-A5F3-161533AFC06A}" type="slidenum">
              <a:rPr lang="en-US" altLang="vi-VN" smtClean="0"/>
              <a:pPr>
                <a:defRPr/>
              </a:pPr>
              <a:t>‹#›</a:t>
            </a:fld>
            <a:endParaRPr lang="en-US" altLang="vi-VN"/>
          </a:p>
        </p:txBody>
      </p:sp>
    </p:spTree>
    <p:extLst>
      <p:ext uri="{BB962C8B-B14F-4D97-AF65-F5344CB8AC3E}">
        <p14:creationId xmlns:p14="http://schemas.microsoft.com/office/powerpoint/2010/main" val="3137451392"/>
      </p:ext>
    </p:extLst>
  </p:cSld>
  <p:clrMapOvr>
    <a:masterClrMapping/>
  </p:clrMapOvr>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26/05/2024</a:t>
            </a:fld>
            <a:endParaRPr lang="en-US" dirty="0"/>
          </a:p>
        </p:txBody>
      </p:sp>
      <p:sp>
        <p:nvSpPr>
          <p:cNvPr id="4" name="Footer Placeholder 3"/>
          <p:cNvSpPr>
            <a:spLocks noGrp="1"/>
          </p:cNvSpPr>
          <p:nvPr>
            <p:ph type="ftr" sz="quarter" idx="11"/>
          </p:nvPr>
        </p:nvSpPr>
        <p:spPr/>
        <p:txBody>
          <a:bodyPr/>
          <a:lstStyle/>
          <a:p>
            <a:pPr>
              <a:defRPr/>
            </a:pPr>
            <a:endParaRPr lang="en-US" altLang="vi-VN"/>
          </a:p>
        </p:txBody>
      </p:sp>
      <p:sp>
        <p:nvSpPr>
          <p:cNvPr id="5" name="Slide Number Placeholder 4"/>
          <p:cNvSpPr>
            <a:spLocks noGrp="1"/>
          </p:cNvSpPr>
          <p:nvPr>
            <p:ph type="sldNum" sz="quarter" idx="12"/>
          </p:nvPr>
        </p:nvSpPr>
        <p:spPr/>
        <p:txBody>
          <a:bodyPr/>
          <a:lstStyle/>
          <a:p>
            <a:pPr>
              <a:defRPr/>
            </a:pPr>
            <a:fld id="{E561E1AC-B7FE-47E5-A5F3-161533AFC06A}" type="slidenum">
              <a:rPr lang="en-US" altLang="vi-VN" smtClean="0"/>
              <a:pPr>
                <a:defRPr/>
              </a:pPr>
              <a:t>‹#›</a:t>
            </a:fld>
            <a:endParaRPr lang="en-US" altLang="vi-VN"/>
          </a:p>
        </p:txBody>
      </p:sp>
    </p:spTree>
    <p:extLst>
      <p:ext uri="{BB962C8B-B14F-4D97-AF65-F5344CB8AC3E}">
        <p14:creationId xmlns:p14="http://schemas.microsoft.com/office/powerpoint/2010/main" val="2028761260"/>
      </p:ext>
    </p:extLst>
  </p:cSld>
  <p:clrMapOvr>
    <a:masterClrMapping/>
  </p:clrMapOvr>
  <p:hf sldNum="0"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26/05/2024</a:t>
            </a:fld>
            <a:endParaRPr lang="en-US" dirty="0"/>
          </a:p>
        </p:txBody>
      </p:sp>
      <p:sp>
        <p:nvSpPr>
          <p:cNvPr id="3" name="Footer Placeholder 2"/>
          <p:cNvSpPr>
            <a:spLocks noGrp="1"/>
          </p:cNvSpPr>
          <p:nvPr>
            <p:ph type="ftr" sz="quarter" idx="11"/>
          </p:nvPr>
        </p:nvSpPr>
        <p:spPr/>
        <p:txBody>
          <a:bodyPr/>
          <a:lstStyle/>
          <a:p>
            <a:pPr>
              <a:defRPr/>
            </a:pPr>
            <a:endParaRPr lang="en-US" altLang="vi-VN"/>
          </a:p>
        </p:txBody>
      </p:sp>
      <p:sp>
        <p:nvSpPr>
          <p:cNvPr id="4" name="Slide Number Placeholder 3"/>
          <p:cNvSpPr>
            <a:spLocks noGrp="1"/>
          </p:cNvSpPr>
          <p:nvPr>
            <p:ph type="sldNum" sz="quarter" idx="12"/>
          </p:nvPr>
        </p:nvSpPr>
        <p:spPr/>
        <p:txBody>
          <a:bodyPr/>
          <a:lstStyle/>
          <a:p>
            <a:pPr>
              <a:defRPr/>
            </a:pPr>
            <a:fld id="{E561E1AC-B7FE-47E5-A5F3-161533AFC06A}" type="slidenum">
              <a:rPr lang="en-US" altLang="vi-VN" smtClean="0"/>
              <a:pPr>
                <a:defRPr/>
              </a:pPr>
              <a:t>‹#›</a:t>
            </a:fld>
            <a:endParaRPr lang="en-US" altLang="vi-VN"/>
          </a:p>
        </p:txBody>
      </p:sp>
    </p:spTree>
    <p:extLst>
      <p:ext uri="{BB962C8B-B14F-4D97-AF65-F5344CB8AC3E}">
        <p14:creationId xmlns:p14="http://schemas.microsoft.com/office/powerpoint/2010/main" val="3155081710"/>
      </p:ext>
    </p:extLst>
  </p:cSld>
  <p:clrMapOvr>
    <a:masterClrMapping/>
  </p:clrMapOvr>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ltLang="vi-VN" sz="900">
                <a:solidFill>
                  <a:schemeClr val="tx1">
                    <a:tint val="75000"/>
                  </a:schemeClr>
                </a:solidFill>
              </a:rPr>
              <a:t>Nguyễn Thị Hồng</a:t>
            </a:r>
          </a:p>
        </p:txBody>
      </p:sp>
      <p:sp>
        <p:nvSpPr>
          <p:cNvPr id="6" name="Footer Placeholder 5"/>
          <p:cNvSpPr>
            <a:spLocks noGrp="1"/>
          </p:cNvSpPr>
          <p:nvPr>
            <p:ph type="ftr" sz="quarter" idx="11"/>
          </p:nvPr>
        </p:nvSpPr>
        <p:spPr/>
        <p:txBody>
          <a:bodyPr/>
          <a:lstStyle/>
          <a:p>
            <a:pPr>
              <a:defRPr/>
            </a:pPr>
            <a:endParaRPr lang="en-US" altLang="vi-VN"/>
          </a:p>
        </p:txBody>
      </p:sp>
      <p:sp>
        <p:nvSpPr>
          <p:cNvPr id="7" name="Slide Number Placeholder 6"/>
          <p:cNvSpPr>
            <a:spLocks noGrp="1"/>
          </p:cNvSpPr>
          <p:nvPr>
            <p:ph type="sldNum" sz="quarter" idx="12"/>
          </p:nvPr>
        </p:nvSpPr>
        <p:spPr/>
        <p:txBody>
          <a:bodyPr/>
          <a:lstStyle/>
          <a:p>
            <a:pPr>
              <a:defRPr/>
            </a:pPr>
            <a:fld id="{E561E1AC-B7FE-47E5-A5F3-161533AFC06A}" type="slidenum">
              <a:rPr lang="en-US" altLang="vi-VN" smtClean="0"/>
              <a:pPr>
                <a:defRPr/>
              </a:pPr>
              <a:t>‹#›</a:t>
            </a:fld>
            <a:endParaRPr lang="en-US" altLang="vi-VN"/>
          </a:p>
        </p:txBody>
      </p:sp>
    </p:spTree>
    <p:extLst>
      <p:ext uri="{BB962C8B-B14F-4D97-AF65-F5344CB8AC3E}">
        <p14:creationId xmlns:p14="http://schemas.microsoft.com/office/powerpoint/2010/main" val="4250055793"/>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26/05/2024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ltLang="vi-VN" sz="900">
                <a:solidFill>
                  <a:schemeClr val="tx1">
                    <a:tint val="75000"/>
                  </a:schemeClr>
                </a:solidFill>
              </a:rPr>
              <a:t>Nguyễn Thị Hồng</a:t>
            </a:r>
          </a:p>
        </p:txBody>
      </p:sp>
      <p:sp>
        <p:nvSpPr>
          <p:cNvPr id="6" name="Footer Placeholder 5"/>
          <p:cNvSpPr>
            <a:spLocks noGrp="1"/>
          </p:cNvSpPr>
          <p:nvPr>
            <p:ph type="ftr" sz="quarter" idx="11"/>
          </p:nvPr>
        </p:nvSpPr>
        <p:spPr/>
        <p:txBody>
          <a:bodyPr/>
          <a:lstStyle/>
          <a:p>
            <a:pPr>
              <a:defRPr/>
            </a:pPr>
            <a:endParaRPr lang="en-US" altLang="vi-VN"/>
          </a:p>
        </p:txBody>
      </p:sp>
      <p:sp>
        <p:nvSpPr>
          <p:cNvPr id="7" name="Slide Number Placeholder 6"/>
          <p:cNvSpPr>
            <a:spLocks noGrp="1"/>
          </p:cNvSpPr>
          <p:nvPr>
            <p:ph type="sldNum" sz="quarter" idx="12"/>
          </p:nvPr>
        </p:nvSpPr>
        <p:spPr/>
        <p:txBody>
          <a:bodyPr/>
          <a:lstStyle/>
          <a:p>
            <a:pPr>
              <a:defRPr/>
            </a:pPr>
            <a:fld id="{E561E1AC-B7FE-47E5-A5F3-161533AFC06A}" type="slidenum">
              <a:rPr lang="en-US" altLang="vi-VN" smtClean="0"/>
              <a:pPr>
                <a:defRPr/>
              </a:pPr>
              <a:t>‹#›</a:t>
            </a:fld>
            <a:endParaRPr lang="en-US" altLang="vi-VN"/>
          </a:p>
        </p:txBody>
      </p:sp>
    </p:spTree>
    <p:extLst>
      <p:ext uri="{BB962C8B-B14F-4D97-AF65-F5344CB8AC3E}">
        <p14:creationId xmlns:p14="http://schemas.microsoft.com/office/powerpoint/2010/main" val="3465760278"/>
      </p:ext>
    </p:extLst>
  </p:cSld>
  <p:clrMapOvr>
    <a:masterClrMapping/>
  </p:clrMapOvr>
  <p:hf sldNum="0"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26/05/2024</a:t>
            </a:fld>
            <a:endParaRPr lang="en-US" dirty="0"/>
          </a:p>
        </p:txBody>
      </p:sp>
      <p:sp>
        <p:nvSpPr>
          <p:cNvPr id="5" name="Footer Placeholder 4"/>
          <p:cNvSpPr>
            <a:spLocks noGrp="1"/>
          </p:cNvSpPr>
          <p:nvPr>
            <p:ph type="ftr" sz="quarter" idx="11"/>
          </p:nvPr>
        </p:nvSpPr>
        <p:spPr/>
        <p:txBody>
          <a:bodyPr/>
          <a:lstStyle/>
          <a:p>
            <a:pPr>
              <a:defRPr/>
            </a:pPr>
            <a:endParaRPr lang="en-US" altLang="vi-VN"/>
          </a:p>
        </p:txBody>
      </p:sp>
      <p:sp>
        <p:nvSpPr>
          <p:cNvPr id="6" name="Slide Number Placeholder 5"/>
          <p:cNvSpPr>
            <a:spLocks noGrp="1"/>
          </p:cNvSpPr>
          <p:nvPr>
            <p:ph type="sldNum" sz="quarter" idx="12"/>
          </p:nvPr>
        </p:nvSpPr>
        <p:spPr/>
        <p:txBody>
          <a:bodyPr/>
          <a:lstStyle/>
          <a:p>
            <a:pPr>
              <a:defRPr/>
            </a:pPr>
            <a:fld id="{E561E1AC-B7FE-47E5-A5F3-161533AFC06A}" type="slidenum">
              <a:rPr lang="en-US" altLang="vi-VN" smtClean="0"/>
              <a:pPr>
                <a:defRPr/>
              </a:pPr>
              <a:t>‹#›</a:t>
            </a:fld>
            <a:endParaRPr lang="en-US" altLang="vi-VN"/>
          </a:p>
        </p:txBody>
      </p:sp>
    </p:spTree>
    <p:extLst>
      <p:ext uri="{BB962C8B-B14F-4D97-AF65-F5344CB8AC3E}">
        <p14:creationId xmlns:p14="http://schemas.microsoft.com/office/powerpoint/2010/main" val="706084407"/>
      </p:ext>
    </p:extLst>
  </p:cSld>
  <p:clrMapOvr>
    <a:masterClrMapping/>
  </p:clrMapOvr>
  <p:hf sldNum="0"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26/05/2024</a:t>
            </a:fld>
            <a:endParaRPr lang="en-US" dirty="0"/>
          </a:p>
        </p:txBody>
      </p:sp>
      <p:sp>
        <p:nvSpPr>
          <p:cNvPr id="5" name="Footer Placeholder 4"/>
          <p:cNvSpPr>
            <a:spLocks noGrp="1"/>
          </p:cNvSpPr>
          <p:nvPr>
            <p:ph type="ftr" sz="quarter" idx="11"/>
          </p:nvPr>
        </p:nvSpPr>
        <p:spPr/>
        <p:txBody>
          <a:bodyPr/>
          <a:lstStyle/>
          <a:p>
            <a:pPr>
              <a:defRPr/>
            </a:pPr>
            <a:endParaRPr lang="en-US" altLang="vi-VN"/>
          </a:p>
        </p:txBody>
      </p:sp>
      <p:sp>
        <p:nvSpPr>
          <p:cNvPr id="6" name="Slide Number Placeholder 5"/>
          <p:cNvSpPr>
            <a:spLocks noGrp="1"/>
          </p:cNvSpPr>
          <p:nvPr>
            <p:ph type="sldNum" sz="quarter" idx="12"/>
          </p:nvPr>
        </p:nvSpPr>
        <p:spPr/>
        <p:txBody>
          <a:bodyPr/>
          <a:lstStyle/>
          <a:p>
            <a:pPr>
              <a:defRPr/>
            </a:pPr>
            <a:fld id="{E561E1AC-B7FE-47E5-A5F3-161533AFC06A}" type="slidenum">
              <a:rPr lang="en-US" altLang="vi-VN" smtClean="0"/>
              <a:pPr>
                <a:defRPr/>
              </a:pPr>
              <a:t>‹#›</a:t>
            </a:fld>
            <a:endParaRPr lang="en-US" altLang="vi-VN"/>
          </a:p>
        </p:txBody>
      </p:sp>
    </p:spTree>
    <p:extLst>
      <p:ext uri="{BB962C8B-B14F-4D97-AF65-F5344CB8AC3E}">
        <p14:creationId xmlns:p14="http://schemas.microsoft.com/office/powerpoint/2010/main" val="3206113976"/>
      </p:ext>
    </p:extLst>
  </p:cSld>
  <p:clrMapOvr>
    <a:masterClrMapping/>
  </p:clrMapOvr>
  <p:hf sldNum="0"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Nội dung">
    <p:spTree>
      <p:nvGrpSpPr>
        <p:cNvPr id="1" name=""/>
        <p:cNvGrpSpPr/>
        <p:nvPr/>
      </p:nvGrpSpPr>
      <p:grpSpPr>
        <a:xfrm>
          <a:off x="0" y="0"/>
          <a:ext cx="0" cy="0"/>
          <a:chOff x="0" y="0"/>
          <a:chExt cx="0" cy="0"/>
        </a:xfrm>
      </p:grpSpPr>
      <p:sp>
        <p:nvSpPr>
          <p:cNvPr id="2" name="Chỗ dành sẵn cho Nội dung 1"/>
          <p:cNvSpPr>
            <a:spLocks noGrp="1"/>
          </p:cNvSpPr>
          <p:nvPr>
            <p:ph hasCustomPrompt="1"/>
          </p:nvPr>
        </p:nvSpPr>
        <p:spPr>
          <a:xfrm>
            <a:off x="457200" y="205980"/>
            <a:ext cx="8229600" cy="4388644"/>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Footer Placeholder 3"/>
          <p:cNvSpPr>
            <a:spLocks noGrp="1"/>
          </p:cNvSpPr>
          <p:nvPr>
            <p:ph type="ftr" sz="quarter" idx="11"/>
          </p:nvPr>
        </p:nvSpPr>
        <p:spPr/>
        <p:txBody>
          <a:bodyPr/>
          <a:lstStyle/>
          <a:p>
            <a:pPr>
              <a:defRPr/>
            </a:pPr>
            <a:endParaRPr lang="en-US" altLang="vi-VN"/>
          </a:p>
        </p:txBody>
      </p:sp>
      <p:sp>
        <p:nvSpPr>
          <p:cNvPr id="5" name="Slide Number Placeholder 4"/>
          <p:cNvSpPr>
            <a:spLocks noGrp="1"/>
          </p:cNvSpPr>
          <p:nvPr>
            <p:ph type="sldNum" sz="quarter" idx="12"/>
          </p:nvPr>
        </p:nvSpPr>
        <p:spPr/>
        <p:txBody>
          <a:bodyPr/>
          <a:lstStyle/>
          <a:p>
            <a:pPr>
              <a:defRPr/>
            </a:pPr>
            <a:fld id="{E561E1AC-B7FE-47E5-A5F3-161533AFC06A}" type="slidenum">
              <a:rPr lang="en-US" altLang="vi-VN" smtClean="0"/>
              <a:pPr>
                <a:defRPr/>
              </a:pPr>
              <a:t>‹#›</a:t>
            </a:fld>
            <a:endParaRPr lang="en-US" altLang="vi-VN"/>
          </a:p>
        </p:txBody>
      </p:sp>
    </p:spTree>
    <p:extLst>
      <p:ext uri="{BB962C8B-B14F-4D97-AF65-F5344CB8AC3E}">
        <p14:creationId xmlns:p14="http://schemas.microsoft.com/office/powerpoint/2010/main" val="439531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1"/>
            <a:ext cx="8229600" cy="854869"/>
          </a:xfrm>
        </p:spPr>
        <p:txBody>
          <a:bodyPr/>
          <a:lstStyle/>
          <a:p>
            <a:r>
              <a:rPr lang="en-US"/>
              <a:t>Click to edit Master title style</a:t>
            </a:r>
          </a:p>
        </p:txBody>
      </p:sp>
      <p:sp>
        <p:nvSpPr>
          <p:cNvPr id="3" name="Table Placeholder 2"/>
          <p:cNvSpPr>
            <a:spLocks noGrp="1"/>
          </p:cNvSpPr>
          <p:nvPr>
            <p:ph type="tbl" idx="1"/>
          </p:nvPr>
        </p:nvSpPr>
        <p:spPr>
          <a:xfrm>
            <a:off x="457200" y="1200151"/>
            <a:ext cx="8229600" cy="3398044"/>
          </a:xfrm>
        </p:spPr>
        <p:txBody>
          <a:bodyPr vert="horz" wrap="square" lIns="91440" tIns="45720" rIns="91440" bIns="45720" numCol="1" rtlCol="0" anchor="t" anchorCtr="0" compatLnSpc="1">
            <a:normAutofit/>
          </a:bodyPr>
          <a:lstStyle/>
          <a:p>
            <a:pPr marL="257175" marR="0" lvl="0" indent="-257175" algn="l" defTabSz="6858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7"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defRPr/>
            </a:lvl1pPr>
          </a:lstStyle>
          <a:p>
            <a:pPr>
              <a:defRPr/>
            </a:pPr>
            <a:endParaRPr lang="en-US" sz="900">
              <a:solidFill>
                <a:schemeClr val="tx1">
                  <a:tint val="75000"/>
                </a:schemeClr>
              </a:solidFill>
            </a:endParaRPr>
          </a:p>
        </p:txBody>
      </p:sp>
      <p:sp>
        <p:nvSpPr>
          <p:cNvPr id="8"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defRPr/>
            </a:lvl1pPr>
          </a:lstStyle>
          <a:p>
            <a:pPr>
              <a:defRPr/>
            </a:pPr>
            <a:endParaRPr lang="en-US"/>
          </a:p>
        </p:txBody>
      </p:sp>
      <p:sp>
        <p:nvSpPr>
          <p:cNvPr id="9" name="Slide Number Placeholder 5"/>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lstStyle>
            <a:lvl1pPr>
              <a:defRPr/>
            </a:lvl1pPr>
          </a:lstStyle>
          <a:p>
            <a:pPr>
              <a:defRPr/>
            </a:pPr>
            <a:fld id="{DC0DDCF2-161D-4A55-85C0-8ABFAFB6D1D3}" type="slidenum">
              <a:rPr lang="en-US" altLang="en-US" smtClean="0"/>
              <a:pPr>
                <a:defRPr/>
              </a:pPr>
              <a:t>‹#›</a:t>
            </a:fld>
            <a:endParaRPr lang="en-US" altLang="en-US"/>
          </a:p>
        </p:txBody>
      </p:sp>
    </p:spTree>
    <p:extLst>
      <p:ext uri="{BB962C8B-B14F-4D97-AF65-F5344CB8AC3E}">
        <p14:creationId xmlns:p14="http://schemas.microsoft.com/office/powerpoint/2010/main" val="3544198968"/>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26/05/2024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26/05/2024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26/05/2024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26/05/2024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26/05/2024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26/05/2024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26/05/2024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63A1C593-65D0-4073-BCC9-577B9352EA97}" type="datetimeFigureOut">
              <a:rPr lang="en-US" smtClean="0"/>
              <a:t>26/05/2024</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A1C593-65D0-4073-BCC9-577B9352EA97}" type="datetimeFigureOut">
              <a:rPr lang="en-US" smtClean="0"/>
              <a:t>26/05/2024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120855780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video" Target="phim1.wmv" TargetMode="External"/><Relationship Id="rId1" Type="http://schemas.microsoft.com/office/2007/relationships/media" Target="phim1.wmv" TargetMode="External"/><Relationship Id="rId5" Type="http://schemas.openxmlformats.org/officeDocument/2006/relationships/image" Target="../media/image2.GIF"/><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0"/>
          <p:cNvSpPr txBox="1"/>
          <p:nvPr/>
        </p:nvSpPr>
        <p:spPr>
          <a:xfrm>
            <a:off x="2343150" y="2228851"/>
            <a:ext cx="2510790" cy="708184"/>
          </a:xfrm>
          <a:prstGeom prst="rect">
            <a:avLst/>
          </a:prstGeom>
          <a:noFill/>
          <a:ln w="9525">
            <a:noFill/>
          </a:ln>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50000"/>
              </a:spcBef>
              <a:buNone/>
            </a:pPr>
            <a:endParaRPr lang="en-US" altLang="en-US" sz="3000" dirty="0">
              <a:latin typeface="VNI-Times" pitchFamily="2" charset="0"/>
              <a:ea typeface="Arial" panose="020B0604020202020204" pitchFamily="34" charset="0"/>
            </a:endParaRPr>
          </a:p>
        </p:txBody>
      </p:sp>
      <p:sp>
        <p:nvSpPr>
          <p:cNvPr id="3075" name="Text Box 18"/>
          <p:cNvSpPr txBox="1"/>
          <p:nvPr/>
        </p:nvSpPr>
        <p:spPr>
          <a:xfrm>
            <a:off x="2814637" y="2443164"/>
            <a:ext cx="595313" cy="708184"/>
          </a:xfrm>
          <a:prstGeom prst="rect">
            <a:avLst/>
          </a:prstGeom>
          <a:noFill/>
          <a:ln w="9525">
            <a:noFill/>
          </a:ln>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50000"/>
              </a:spcBef>
              <a:buNone/>
            </a:pPr>
            <a:endParaRPr lang="en-US" altLang="en-US" sz="3000" dirty="0">
              <a:latin typeface="Times New Roman" panose="02020603050405020304" pitchFamily="18" charset="0"/>
              <a:ea typeface="Arial" panose="020B0604020202020204" pitchFamily="34" charset="0"/>
            </a:endParaRPr>
          </a:p>
        </p:txBody>
      </p:sp>
      <p:pic>
        <p:nvPicPr>
          <p:cNvPr id="3076" name="Picture 4"/>
          <p:cNvPicPr>
            <a:picLocks noChangeAspect="1"/>
          </p:cNvPicPr>
          <p:nvPr/>
        </p:nvPicPr>
        <p:blipFill>
          <a:blip r:embed="rId2"/>
          <a:stretch>
            <a:fillRect/>
          </a:stretch>
        </p:blipFill>
        <p:spPr>
          <a:xfrm>
            <a:off x="0" y="0"/>
            <a:ext cx="9144000" cy="5143500"/>
          </a:xfrm>
          <a:prstGeom prst="rect">
            <a:avLst/>
          </a:prstGeom>
          <a:noFill/>
          <a:ln w="9525">
            <a:noFill/>
          </a:ln>
        </p:spPr>
      </p:pic>
      <p:sp>
        <p:nvSpPr>
          <p:cNvPr id="2" name="Rectangle 1">
            <a:extLst>
              <a:ext uri="{FF2B5EF4-FFF2-40B4-BE49-F238E27FC236}">
                <a16:creationId xmlns:a16="http://schemas.microsoft.com/office/drawing/2014/main" id="{5BBBAA16-7070-E41C-68B5-09D519F53139}"/>
              </a:ext>
            </a:extLst>
          </p:cNvPr>
          <p:cNvSpPr/>
          <p:nvPr/>
        </p:nvSpPr>
        <p:spPr>
          <a:xfrm>
            <a:off x="1600200" y="209550"/>
            <a:ext cx="63246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defRPr/>
            </a:pPr>
            <a:r>
              <a:rPr lang="en-US" dirty="0">
                <a:solidFill>
                  <a:schemeClr val="tx1"/>
                </a:solidFill>
              </a:rPr>
              <a:t>PHÒNG GIÁO DỤC &amp; ĐÀO TẠO HUY</a:t>
            </a:r>
            <a:r>
              <a:rPr lang="en-US" dirty="0">
                <a:solidFill>
                  <a:schemeClr val="tx1"/>
                </a:solidFill>
                <a:latin typeface="Times New Roman" panose="02020603050405020304" pitchFamily="18" charset="0"/>
                <a:cs typeface="Times New Roman" panose="02020603050405020304" pitchFamily="18" charset="0"/>
              </a:rPr>
              <a:t>Ệ</a:t>
            </a:r>
            <a:r>
              <a:rPr lang="en-US" dirty="0">
                <a:solidFill>
                  <a:schemeClr val="tx1"/>
                </a:solidFill>
              </a:rPr>
              <a:t>N AN LÃO</a:t>
            </a:r>
          </a:p>
        </p:txBody>
      </p:sp>
      <p:sp>
        <p:nvSpPr>
          <p:cNvPr id="3" name="Rectangle 2">
            <a:extLst>
              <a:ext uri="{FF2B5EF4-FFF2-40B4-BE49-F238E27FC236}">
                <a16:creationId xmlns:a16="http://schemas.microsoft.com/office/drawing/2014/main" id="{608516B4-776A-8080-E047-8D165D4D5128}"/>
              </a:ext>
            </a:extLst>
          </p:cNvPr>
          <p:cNvSpPr/>
          <p:nvPr/>
        </p:nvSpPr>
        <p:spPr>
          <a:xfrm>
            <a:off x="1981200" y="895350"/>
            <a:ext cx="44958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defRPr/>
            </a:pPr>
            <a:r>
              <a:rPr lang="en-US" dirty="0">
                <a:solidFill>
                  <a:schemeClr val="tx1"/>
                </a:solidFill>
              </a:rPr>
              <a:t>TRƯỜNG TIỂU HỌC QUỐC TUẤN</a:t>
            </a:r>
          </a:p>
        </p:txBody>
      </p:sp>
      <p:sp>
        <p:nvSpPr>
          <p:cNvPr id="5" name="Rectangle 4">
            <a:extLst>
              <a:ext uri="{FF2B5EF4-FFF2-40B4-BE49-F238E27FC236}">
                <a16:creationId xmlns:a16="http://schemas.microsoft.com/office/drawing/2014/main" id="{73D3CFB5-452C-3341-0247-5F51785E9EBA}"/>
              </a:ext>
            </a:extLst>
          </p:cNvPr>
          <p:cNvSpPr/>
          <p:nvPr/>
        </p:nvSpPr>
        <p:spPr>
          <a:xfrm>
            <a:off x="304800" y="2228851"/>
            <a:ext cx="2209800" cy="9224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defRPr/>
            </a:pPr>
            <a:r>
              <a:rPr lang="en-US" dirty="0">
                <a:solidFill>
                  <a:schemeClr val="tx1"/>
                </a:solidFill>
              </a:rPr>
              <a:t>ĐẠO ĐỨC LỚP 5</a:t>
            </a:r>
          </a:p>
        </p:txBody>
      </p:sp>
      <p:sp>
        <p:nvSpPr>
          <p:cNvPr id="6" name="Rectangle 5">
            <a:extLst>
              <a:ext uri="{FF2B5EF4-FFF2-40B4-BE49-F238E27FC236}">
                <a16:creationId xmlns:a16="http://schemas.microsoft.com/office/drawing/2014/main" id="{E67C89F5-916B-7CB9-20E9-3CDFDEFF12FF}"/>
              </a:ext>
            </a:extLst>
          </p:cNvPr>
          <p:cNvSpPr/>
          <p:nvPr/>
        </p:nvSpPr>
        <p:spPr>
          <a:xfrm>
            <a:off x="2514600" y="2038351"/>
            <a:ext cx="5791200" cy="14477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eaLnBrk="1" hangingPunct="1">
              <a:defRPr/>
            </a:pPr>
            <a:r>
              <a:rPr lang="en-US" sz="2400" b="1" kern="10" dirty="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      HỢP TÁC VỚI NHỮNG NGƯỜI</a:t>
            </a:r>
          </a:p>
          <a:p>
            <a:pPr algn="ctr" eaLnBrk="1" hangingPunct="1">
              <a:defRPr/>
            </a:pPr>
            <a:r>
              <a:rPr lang="en-US" sz="2400" b="1" kern="10" dirty="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XUNG QUANH (</a:t>
            </a:r>
            <a:r>
              <a:rPr lang="en-US" sz="2400" b="1" kern="10" dirty="0" err="1">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Tiết</a:t>
            </a:r>
            <a:r>
              <a:rPr lang="en-US" sz="2400" b="1" kern="10" dirty="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 2)</a:t>
            </a:r>
            <a:endParaRPr lang="vi-VN" sz="2400" kern="10" dirty="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sp>
        <p:nvSpPr>
          <p:cNvPr id="10" name="Rectangle 9">
            <a:extLst>
              <a:ext uri="{FF2B5EF4-FFF2-40B4-BE49-F238E27FC236}">
                <a16:creationId xmlns:a16="http://schemas.microsoft.com/office/drawing/2014/main" id="{9433DD24-F121-A88C-3171-06EDBA162A51}"/>
              </a:ext>
            </a:extLst>
          </p:cNvPr>
          <p:cNvSpPr/>
          <p:nvPr/>
        </p:nvSpPr>
        <p:spPr>
          <a:xfrm>
            <a:off x="5867400" y="4171950"/>
            <a:ext cx="2971800" cy="838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rPr>
              <a:t> </a:t>
            </a:r>
            <a:r>
              <a:rPr lang="en-US" sz="1600" dirty="0">
                <a:solidFill>
                  <a:schemeClr val="tx1"/>
                </a:solidFill>
              </a:rPr>
              <a:t>GIÁO VIÊN :PHẠM THỊ BÌNH</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txBox="1">
            <a:spLocks noGrp="1"/>
          </p:cNvSpPr>
          <p:nvPr>
            <p:ph type="dt" sz="half" idx="2"/>
          </p:nvPr>
        </p:nvSpPr>
        <p:spPr>
          <a:noFill/>
        </p:spPr>
        <p:txBody>
          <a:bodyPr vert="horz" lIns="68580" tIns="34290" rIns="68580" bIns="34290" rtlCol="0" anchor="ctr"/>
          <a:lstStyle/>
          <a:p>
            <a:pPr>
              <a:defRPr/>
            </a:pPr>
            <a:endParaRPr lang="en-US"/>
          </a:p>
        </p:txBody>
      </p:sp>
      <p:graphicFrame>
        <p:nvGraphicFramePr>
          <p:cNvPr id="5" name="Content Placeholder 3"/>
          <p:cNvGraphicFramePr/>
          <p:nvPr/>
        </p:nvGraphicFramePr>
        <p:xfrm>
          <a:off x="1143000" y="0"/>
          <a:ext cx="6858001" cy="5143503"/>
        </p:xfrm>
        <a:graphic>
          <a:graphicData uri="http://schemas.openxmlformats.org/drawingml/2006/table">
            <a:tbl>
              <a:tblPr/>
              <a:tblGrid>
                <a:gridCol w="541736">
                  <a:extLst>
                    <a:ext uri="{9D8B030D-6E8A-4147-A177-3AD203B41FA5}">
                      <a16:colId xmlns:a16="http://schemas.microsoft.com/office/drawing/2014/main" val="20000"/>
                    </a:ext>
                  </a:extLst>
                </a:gridCol>
                <a:gridCol w="1418035">
                  <a:extLst>
                    <a:ext uri="{9D8B030D-6E8A-4147-A177-3AD203B41FA5}">
                      <a16:colId xmlns:a16="http://schemas.microsoft.com/office/drawing/2014/main" val="20001"/>
                    </a:ext>
                  </a:extLst>
                </a:gridCol>
                <a:gridCol w="1920478">
                  <a:extLst>
                    <a:ext uri="{9D8B030D-6E8A-4147-A177-3AD203B41FA5}">
                      <a16:colId xmlns:a16="http://schemas.microsoft.com/office/drawing/2014/main" val="20002"/>
                    </a:ext>
                  </a:extLst>
                </a:gridCol>
                <a:gridCol w="2977752">
                  <a:extLst>
                    <a:ext uri="{9D8B030D-6E8A-4147-A177-3AD203B41FA5}">
                      <a16:colId xmlns:a16="http://schemas.microsoft.com/office/drawing/2014/main" val="20003"/>
                    </a:ext>
                  </a:extLst>
                </a:gridCol>
              </a:tblGrid>
              <a:tr h="58211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200" b="1" i="0" u="none" strike="noStrike" cap="none" normalizeH="0" baseline="0" dirty="0">
                          <a:ln>
                            <a:noFill/>
                          </a:ln>
                          <a:solidFill>
                            <a:schemeClr val="tx1"/>
                          </a:solidFill>
                          <a:effectLst/>
                          <a:latin typeface="Arial" panose="020B0604020202020204" pitchFamily="34" charset="0"/>
                        </a:rPr>
                        <a:t>Số </a:t>
                      </a:r>
                    </a:p>
                    <a:p>
                      <a:pPr marL="0" marR="0" lvl="0" indent="0" algn="ctr" defTabSz="914400" rtl="0" eaLnBrk="1" fontAlgn="base" latinLnBrk="0" hangingPunct="1">
                        <a:lnSpc>
                          <a:spcPct val="100000"/>
                        </a:lnSpc>
                        <a:spcBef>
                          <a:spcPct val="20000"/>
                        </a:spcBef>
                        <a:spcAft>
                          <a:spcPct val="0"/>
                        </a:spcAft>
                        <a:buClrTx/>
                        <a:buSzTx/>
                        <a:buFontTx/>
                        <a:buNone/>
                      </a:pPr>
                      <a:r>
                        <a:rPr kumimoji="0" lang="en-US" sz="1200" b="1" i="0" u="none" strike="noStrike" cap="none" normalizeH="0" baseline="0" dirty="0">
                          <a:ln>
                            <a:noFill/>
                          </a:ln>
                          <a:solidFill>
                            <a:schemeClr val="tx1"/>
                          </a:solidFill>
                          <a:effectLst/>
                          <a:latin typeface="Arial" panose="020B0604020202020204" pitchFamily="34" charset="0"/>
                        </a:rPr>
                        <a:t>TT</a:t>
                      </a:r>
                      <a:endParaRPr kumimoji="0" lang="en-US" sz="1200" b="0" i="0" u="none" strike="noStrike" cap="none" normalizeH="0" baseline="0" dirty="0">
                        <a:ln>
                          <a:noFill/>
                        </a:ln>
                        <a:solidFill>
                          <a:schemeClr val="tx1"/>
                        </a:solidFill>
                        <a:effectLst/>
                        <a:latin typeface="Arial" panose="020B0604020202020204" pitchFamily="34" charset="0"/>
                      </a:endParaRPr>
                    </a:p>
                  </a:txBody>
                  <a:tcPr marL="68580" marR="68580" marT="34290" marB="34290"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200" b="1" i="0" u="none" strike="noStrike" cap="none" normalizeH="0" baseline="0" dirty="0">
                          <a:ln>
                            <a:noFill/>
                          </a:ln>
                          <a:solidFill>
                            <a:schemeClr val="tx1"/>
                          </a:solidFill>
                          <a:effectLst/>
                          <a:latin typeface="Arial" panose="020B0604020202020204" pitchFamily="34" charset="0"/>
                        </a:rPr>
                        <a:t>Nội dung công việc</a:t>
                      </a:r>
                      <a:endParaRPr kumimoji="0" lang="en-US" sz="1200" b="0" i="0" u="none" strike="noStrike" cap="none" normalizeH="0" baseline="0" dirty="0">
                        <a:ln>
                          <a:noFill/>
                        </a:ln>
                        <a:solidFill>
                          <a:schemeClr val="tx1"/>
                        </a:solidFill>
                        <a:effectLst/>
                        <a:latin typeface="Arial" panose="020B0604020202020204" pitchFamily="34" charset="0"/>
                      </a:endParaRPr>
                    </a:p>
                  </a:txBody>
                  <a:tcPr marL="68580" marR="68580" marT="34290" marB="34290"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200" b="1" i="0" u="none" strike="noStrike" cap="none" normalizeH="0" baseline="0" dirty="0">
                          <a:ln>
                            <a:noFill/>
                          </a:ln>
                          <a:solidFill>
                            <a:schemeClr val="tx1"/>
                          </a:solidFill>
                          <a:effectLst/>
                          <a:latin typeface="Arial" panose="020B0604020202020204" pitchFamily="34" charset="0"/>
                        </a:rPr>
                        <a:t>Người hợp tác</a:t>
                      </a:r>
                    </a:p>
                  </a:txBody>
                  <a:tcPr marL="68580" marR="68580" marT="34290" marB="34290"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200" b="1" i="0" u="none" strike="noStrike" cap="none" normalizeH="0" baseline="0" dirty="0">
                          <a:ln>
                            <a:noFill/>
                          </a:ln>
                          <a:solidFill>
                            <a:schemeClr val="tx1"/>
                          </a:solidFill>
                          <a:effectLst/>
                          <a:latin typeface="Arial" panose="020B0604020202020204" pitchFamily="34" charset="0"/>
                        </a:rPr>
                        <a:t>Cách hợp tác</a:t>
                      </a:r>
                    </a:p>
                  </a:txBody>
                  <a:tcPr marL="68580" marR="68580" marT="34290" marB="34290"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78803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200" b="0" i="0" u="none" strike="noStrike" cap="none" normalizeH="0" baseline="0">
                          <a:ln>
                            <a:noFill/>
                          </a:ln>
                          <a:solidFill>
                            <a:schemeClr val="tx1"/>
                          </a:solidFill>
                          <a:effectLst/>
                          <a:latin typeface="Arial" panose="020B0604020202020204" pitchFamily="34" charset="0"/>
                        </a:rPr>
                        <a:t>1</a:t>
                      </a:r>
                    </a:p>
                  </a:txBody>
                  <a:tcPr marL="68580" marR="68580" marT="34290" marB="34290"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200" b="0" i="0" u="none" strike="noStrike" cap="none" normalizeH="0" baseline="0">
                          <a:ln>
                            <a:noFill/>
                          </a:ln>
                          <a:solidFill>
                            <a:schemeClr val="tx1"/>
                          </a:solidFill>
                          <a:effectLst/>
                          <a:latin typeface="Arial" panose="020B0604020202020204" pitchFamily="34" charset="0"/>
                        </a:rPr>
                        <a:t>Trực nhật lớp</a:t>
                      </a:r>
                    </a:p>
                  </a:txBody>
                  <a:tcPr marL="68580" marR="68580" marT="34290" marB="34290"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200" b="0" i="0" u="none" strike="noStrike" cap="none" normalizeH="0" baseline="0" dirty="0">
                          <a:ln>
                            <a:noFill/>
                          </a:ln>
                          <a:solidFill>
                            <a:schemeClr val="tx1"/>
                          </a:solidFill>
                          <a:effectLst/>
                          <a:latin typeface="Arial" panose="020B0604020202020204" pitchFamily="34" charset="0"/>
                        </a:rPr>
                        <a:t>Các bạn trong nhóm (tổ, bàn).</a:t>
                      </a:r>
                    </a:p>
                    <a:p>
                      <a:pPr marL="0" marR="0" lvl="0" indent="0" algn="l" defTabSz="914400" rtl="0" eaLnBrk="1" fontAlgn="base" latinLnBrk="0" hangingPunct="1">
                        <a:lnSpc>
                          <a:spcPct val="100000"/>
                        </a:lnSpc>
                        <a:spcBef>
                          <a:spcPct val="20000"/>
                        </a:spcBef>
                        <a:spcAft>
                          <a:spcPct val="0"/>
                        </a:spcAft>
                        <a:buClrTx/>
                        <a:buSzTx/>
                        <a:buFontTx/>
                        <a:buNone/>
                      </a:pPr>
                      <a:endParaRPr kumimoji="0" lang="en-US" sz="1200" b="0" i="0" u="none" strike="noStrike" cap="none" normalizeH="0" baseline="0" dirty="0">
                        <a:ln>
                          <a:noFill/>
                        </a:ln>
                        <a:solidFill>
                          <a:schemeClr val="tx1"/>
                        </a:solidFill>
                        <a:effectLst/>
                        <a:latin typeface="Arial" panose="020B0604020202020204" pitchFamily="34" charset="0"/>
                      </a:endParaRPr>
                    </a:p>
                  </a:txBody>
                  <a:tcPr marL="68580" marR="68580" marT="34290" marB="34290"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200" b="0" i="0" u="none" strike="noStrike" cap="none" normalizeH="0" baseline="0" dirty="0">
                          <a:ln>
                            <a:noFill/>
                          </a:ln>
                          <a:solidFill>
                            <a:schemeClr val="tx1"/>
                          </a:solidFill>
                          <a:effectLst/>
                          <a:latin typeface="Arial" panose="020B0604020202020204" pitchFamily="34" charset="0"/>
                        </a:rPr>
                        <a:t>Phân công mỗi người 1 việc: bạn quét lớp, bạn lau bảng, bàn ghế...</a:t>
                      </a:r>
                    </a:p>
                  </a:txBody>
                  <a:tcPr marL="68580" marR="68580" marT="34290" marB="34290"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extLst>
                  <a:ext uri="{0D108BD9-81ED-4DB2-BD59-A6C34878D82A}">
                    <a16:rowId xmlns:a16="http://schemas.microsoft.com/office/drawing/2014/main" val="10001"/>
                  </a:ext>
                </a:extLst>
              </a:tr>
              <a:tr h="93059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200" b="0" i="0" u="none" strike="noStrike" cap="none" normalizeH="0" baseline="0">
                          <a:ln>
                            <a:noFill/>
                          </a:ln>
                          <a:solidFill>
                            <a:schemeClr val="tx1"/>
                          </a:solidFill>
                          <a:effectLst/>
                          <a:latin typeface="Arial" panose="020B0604020202020204" pitchFamily="34" charset="0"/>
                        </a:rPr>
                        <a:t>2</a:t>
                      </a:r>
                    </a:p>
                  </a:txBody>
                  <a:tcPr marL="68580" marR="68580" marT="34290" marB="34290"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200" b="0" i="0" u="none" strike="noStrike" cap="none" normalizeH="0" baseline="0">
                          <a:ln>
                            <a:noFill/>
                          </a:ln>
                          <a:solidFill>
                            <a:schemeClr val="tx1"/>
                          </a:solidFill>
                          <a:effectLst/>
                          <a:latin typeface="Arial" panose="020B0604020202020204" pitchFamily="34" charset="0"/>
                        </a:rPr>
                        <a:t>Lao động (trồng cây...)</a:t>
                      </a:r>
                    </a:p>
                  </a:txBody>
                  <a:tcPr marL="68580" marR="68580" marT="34290" marB="34290"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200" b="0" i="0" u="none" strike="noStrike" cap="none" normalizeH="0" baseline="0">
                          <a:ln>
                            <a:noFill/>
                          </a:ln>
                          <a:solidFill>
                            <a:schemeClr val="tx1"/>
                          </a:solidFill>
                          <a:effectLst/>
                          <a:latin typeface="Arial" panose="020B0604020202020204" pitchFamily="34" charset="0"/>
                        </a:rPr>
                        <a:t>Các bạn của lớp (Nhóm, tổ).</a:t>
                      </a:r>
                    </a:p>
                  </a:txBody>
                  <a:tcPr marL="68580" marR="68580" marT="34290" marB="34290"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200" b="0" i="0" u="none" strike="noStrike" cap="none" normalizeH="0" baseline="0" dirty="0">
                          <a:ln>
                            <a:noFill/>
                          </a:ln>
                          <a:solidFill>
                            <a:schemeClr val="tx1"/>
                          </a:solidFill>
                          <a:effectLst/>
                          <a:latin typeface="Arial" panose="020B0604020202020204" pitchFamily="34" charset="0"/>
                        </a:rPr>
                        <a:t>Phân công các bạn trong lớp lấy dụng cụ: cuốc, dao, thuổng, cây rào, dây buộc ... </a:t>
                      </a:r>
                    </a:p>
                  </a:txBody>
                  <a:tcPr marL="68580" marR="68580" marT="34290" marB="34290"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extLst>
                  <a:ext uri="{0D108BD9-81ED-4DB2-BD59-A6C34878D82A}">
                    <a16:rowId xmlns:a16="http://schemas.microsoft.com/office/drawing/2014/main" val="10002"/>
                  </a:ext>
                </a:extLst>
              </a:tr>
              <a:tr h="851392">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200" b="0" i="0" u="none" strike="noStrike" cap="none" normalizeH="0" baseline="0" dirty="0">
                          <a:ln>
                            <a:noFill/>
                          </a:ln>
                          <a:solidFill>
                            <a:schemeClr val="tx1"/>
                          </a:solidFill>
                          <a:effectLst/>
                          <a:latin typeface="Arial" panose="020B0604020202020204" pitchFamily="34" charset="0"/>
                        </a:rPr>
                        <a:t>3</a:t>
                      </a:r>
                    </a:p>
                  </a:txBody>
                  <a:tcPr marL="68580" marR="68580" marT="34290" marB="34290"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200" b="0" i="0" u="none" strike="noStrike" cap="none" normalizeH="0" baseline="0">
                          <a:ln>
                            <a:noFill/>
                          </a:ln>
                          <a:solidFill>
                            <a:schemeClr val="tx1"/>
                          </a:solidFill>
                          <a:effectLst/>
                          <a:latin typeface="Arial" panose="020B0604020202020204" pitchFamily="34" charset="0"/>
                        </a:rPr>
                        <a:t>Thảo luận nhóm (tổ).</a:t>
                      </a:r>
                    </a:p>
                  </a:txBody>
                  <a:tcPr marL="68580" marR="68580" marT="34290" marB="34290"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200" b="0" i="0" u="none" strike="noStrike" cap="none" normalizeH="0" baseline="0" dirty="0">
                          <a:ln>
                            <a:noFill/>
                          </a:ln>
                          <a:solidFill>
                            <a:schemeClr val="tx1"/>
                          </a:solidFill>
                          <a:effectLst/>
                          <a:latin typeface="Arial" panose="020B0604020202020204" pitchFamily="34" charset="0"/>
                        </a:rPr>
                        <a:t>Các bạn trong nhóm.</a:t>
                      </a:r>
                    </a:p>
                  </a:txBody>
                  <a:tcPr marL="68580" marR="68580" marT="34290" marB="34290"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200" b="0" i="1" u="none" strike="noStrike" cap="none" normalizeH="0" baseline="0" dirty="0">
                          <a:ln>
                            <a:noFill/>
                          </a:ln>
                          <a:solidFill>
                            <a:schemeClr val="tx1"/>
                          </a:solidFill>
                          <a:effectLst/>
                          <a:latin typeface="Arial" panose="020B0604020202020204" pitchFamily="34" charset="0"/>
                        </a:rPr>
                        <a:t>Cùng nhau trao đổi, thảo luận để làm bài tập, trả lời câu hỏi mà thầy cô giáo giao cho.</a:t>
                      </a:r>
                    </a:p>
                  </a:txBody>
                  <a:tcPr marL="68580" marR="68580" marT="34290" marB="34290"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extLst>
                  <a:ext uri="{0D108BD9-81ED-4DB2-BD59-A6C34878D82A}">
                    <a16:rowId xmlns:a16="http://schemas.microsoft.com/office/drawing/2014/main" val="10003"/>
                  </a:ext>
                </a:extLst>
              </a:tr>
              <a:tr h="970192">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200" b="0" i="0" u="none" strike="noStrike" cap="none" normalizeH="0" baseline="0" dirty="0">
                          <a:ln>
                            <a:noFill/>
                          </a:ln>
                          <a:solidFill>
                            <a:schemeClr val="tx1"/>
                          </a:solidFill>
                          <a:effectLst/>
                          <a:latin typeface="Arial" panose="020B0604020202020204" pitchFamily="34" charset="0"/>
                        </a:rPr>
                        <a:t>4</a:t>
                      </a:r>
                    </a:p>
                  </a:txBody>
                  <a:tcPr marL="68580" marR="68580" marT="34290" marB="34290"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200" b="0" i="0" u="none" strike="noStrike" cap="none" normalizeH="0" baseline="0">
                          <a:ln>
                            <a:noFill/>
                          </a:ln>
                          <a:solidFill>
                            <a:schemeClr val="tx1"/>
                          </a:solidFill>
                          <a:effectLst/>
                          <a:latin typeface="Arial" panose="020B0604020202020204" pitchFamily="34" charset="0"/>
                        </a:rPr>
                        <a:t>Giúp bố, mẹ công việc ở nhà.</a:t>
                      </a:r>
                    </a:p>
                  </a:txBody>
                  <a:tcPr marL="68580" marR="68580" marT="34290" marB="34290"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200" b="0" i="0" u="none" strike="noStrike" cap="none" normalizeH="0" baseline="0">
                          <a:ln>
                            <a:noFill/>
                          </a:ln>
                          <a:solidFill>
                            <a:schemeClr val="tx1"/>
                          </a:solidFill>
                          <a:effectLst/>
                          <a:latin typeface="Arial" panose="020B0604020202020204" pitchFamily="34" charset="0"/>
                        </a:rPr>
                        <a:t>Anh, chị em trong gia đình.</a:t>
                      </a:r>
                    </a:p>
                  </a:txBody>
                  <a:tcPr marL="68580" marR="68580" marT="34290" marB="34290"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200" b="0" i="0" u="none" strike="noStrike" cap="none" normalizeH="0" baseline="0" dirty="0">
                          <a:ln>
                            <a:noFill/>
                          </a:ln>
                          <a:solidFill>
                            <a:schemeClr val="tx1"/>
                          </a:solidFill>
                          <a:effectLst/>
                          <a:latin typeface="Arial" panose="020B0604020202020204" pitchFamily="34" charset="0"/>
                        </a:rPr>
                        <a:t>Làm những công việc phù hợp với tuổi, và sức của mình ... </a:t>
                      </a:r>
                      <a:r>
                        <a:rPr kumimoji="0" lang="en-US" sz="1200" b="0" i="1" u="none" strike="noStrike" cap="none" normalizeH="0" baseline="0" dirty="0">
                          <a:ln>
                            <a:noFill/>
                          </a:ln>
                          <a:solidFill>
                            <a:schemeClr val="tx1"/>
                          </a:solidFill>
                          <a:effectLst/>
                          <a:latin typeface="Arial" panose="020B0604020202020204" pitchFamily="34" charset="0"/>
                        </a:rPr>
                        <a:t>(nấu cơm, rửa bát đũa, quét nhà, trông em, chăn trâu, bò ...)</a:t>
                      </a:r>
                    </a:p>
                  </a:txBody>
                  <a:tcPr marL="68580" marR="68580" marT="34290" marB="34290"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extLst>
                  <a:ext uri="{0D108BD9-81ED-4DB2-BD59-A6C34878D82A}">
                    <a16:rowId xmlns:a16="http://schemas.microsoft.com/office/drawing/2014/main" val="10004"/>
                  </a:ext>
                </a:extLst>
              </a:tr>
              <a:tr h="684579">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200" b="0" i="0" u="none" strike="noStrike" cap="none" normalizeH="0" baseline="0">
                          <a:ln>
                            <a:noFill/>
                          </a:ln>
                          <a:solidFill>
                            <a:schemeClr val="tx1"/>
                          </a:solidFill>
                          <a:effectLst/>
                          <a:latin typeface="Arial" panose="020B0604020202020204" pitchFamily="34" charset="0"/>
                        </a:rPr>
                        <a:t>5</a:t>
                      </a:r>
                    </a:p>
                    <a:p>
                      <a:pPr marL="0" marR="0" lvl="0" indent="0" algn="ctr" defTabSz="914400" rtl="0" eaLnBrk="1" fontAlgn="base" latinLnBrk="0" hangingPunct="1">
                        <a:lnSpc>
                          <a:spcPct val="100000"/>
                        </a:lnSpc>
                        <a:spcBef>
                          <a:spcPct val="20000"/>
                        </a:spcBef>
                        <a:spcAft>
                          <a:spcPct val="0"/>
                        </a:spcAft>
                        <a:buClrTx/>
                        <a:buSzTx/>
                        <a:buFontTx/>
                        <a:buNone/>
                      </a:pPr>
                      <a:endParaRPr kumimoji="0" lang="en-US" sz="1200" b="0" i="0" u="none" strike="noStrike" cap="none" normalizeH="0" baseline="0">
                        <a:ln>
                          <a:noFill/>
                        </a:ln>
                        <a:solidFill>
                          <a:schemeClr val="tx1"/>
                        </a:solidFill>
                        <a:effectLst/>
                        <a:latin typeface="Arial" panose="020B0604020202020204" pitchFamily="34" charset="0"/>
                      </a:endParaRPr>
                    </a:p>
                  </a:txBody>
                  <a:tcPr marL="68580" marR="68580" marT="34290" marB="34290"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200" b="0" i="0" u="none" strike="noStrike" cap="none" normalizeH="0" baseline="0">
                          <a:ln>
                            <a:noFill/>
                          </a:ln>
                          <a:solidFill>
                            <a:schemeClr val="tx1"/>
                          </a:solidFill>
                          <a:effectLst/>
                          <a:latin typeface="Arial" panose="020B0604020202020204" pitchFamily="34" charset="0"/>
                        </a:rPr>
                        <a:t>Giúp đỡ bạn học chưa tiến bộ.</a:t>
                      </a:r>
                    </a:p>
                  </a:txBody>
                  <a:tcPr marL="68580" marR="68580" marT="34290" marB="34290"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200" b="0" i="0" u="none" strike="noStrike" cap="none" normalizeH="0" baseline="0">
                          <a:ln>
                            <a:noFill/>
                          </a:ln>
                          <a:solidFill>
                            <a:schemeClr val="tx1"/>
                          </a:solidFill>
                          <a:effectLst/>
                          <a:latin typeface="Arial" panose="020B0604020202020204" pitchFamily="34" charset="0"/>
                        </a:rPr>
                        <a:t>Các bạn học tốt.</a:t>
                      </a:r>
                    </a:p>
                  </a:txBody>
                  <a:tcPr marL="68580" marR="68580" marT="34290" marB="34290"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200" b="0" i="0" u="none" strike="noStrike" cap="none" normalizeH="0" baseline="0" dirty="0">
                          <a:ln>
                            <a:noFill/>
                          </a:ln>
                          <a:solidFill>
                            <a:schemeClr val="tx1"/>
                          </a:solidFill>
                          <a:effectLst/>
                          <a:latin typeface="Arial" panose="020B0604020202020204" pitchFamily="34" charset="0"/>
                        </a:rPr>
                        <a:t>Cùng các bạn kèm cặp, giúp đỡ bạn học chưa tốt học tiến bộ hơn...</a:t>
                      </a:r>
                    </a:p>
                  </a:txBody>
                  <a:tcPr marL="68580" marR="68580" marT="34290" marB="34290"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extLst>
                  <a:ext uri="{0D108BD9-81ED-4DB2-BD59-A6C34878D82A}">
                    <a16:rowId xmlns:a16="http://schemas.microsoft.com/office/drawing/2014/main" val="10005"/>
                  </a:ext>
                </a:extLst>
              </a:tr>
              <a:tr h="336599">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200" b="0" i="0" u="none" strike="noStrike" cap="none" normalizeH="0" baseline="0">
                          <a:ln>
                            <a:noFill/>
                          </a:ln>
                          <a:solidFill>
                            <a:schemeClr val="tx1"/>
                          </a:solidFill>
                          <a:effectLst/>
                          <a:latin typeface="Arial" panose="020B0604020202020204" pitchFamily="34" charset="0"/>
                        </a:rPr>
                        <a:t>...</a:t>
                      </a:r>
                    </a:p>
                  </a:txBody>
                  <a:tcPr marL="68580" marR="68580" marT="34290" marB="34290"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200" b="0" i="0" u="none" strike="noStrike" cap="none" normalizeH="0" baseline="0">
                          <a:ln>
                            <a:noFill/>
                          </a:ln>
                          <a:solidFill>
                            <a:schemeClr val="tx1"/>
                          </a:solidFill>
                          <a:effectLst/>
                          <a:latin typeface="Arial" panose="020B0604020202020204" pitchFamily="34" charset="0"/>
                        </a:rPr>
                        <a:t>................</a:t>
                      </a:r>
                    </a:p>
                  </a:txBody>
                  <a:tcPr marL="68580" marR="68580" marT="34290" marB="34290"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200" b="0" i="0" u="none" strike="noStrike" cap="none" normalizeH="0" baseline="0">
                          <a:ln>
                            <a:noFill/>
                          </a:ln>
                          <a:solidFill>
                            <a:schemeClr val="tx1"/>
                          </a:solidFill>
                          <a:effectLst/>
                          <a:latin typeface="Arial" panose="020B0604020202020204" pitchFamily="34" charset="0"/>
                        </a:rPr>
                        <a:t>....................</a:t>
                      </a:r>
                    </a:p>
                  </a:txBody>
                  <a:tcPr marL="68580" marR="68580" marT="34290" marB="34290"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200" b="0" i="0" u="none" strike="noStrike" cap="none" normalizeH="0" baseline="0" dirty="0">
                          <a:ln>
                            <a:noFill/>
                          </a:ln>
                          <a:solidFill>
                            <a:schemeClr val="tx1"/>
                          </a:solidFill>
                          <a:effectLst/>
                          <a:latin typeface="Arial" panose="020B0604020202020204" pitchFamily="34" charset="0"/>
                        </a:rPr>
                        <a:t>.......................................</a:t>
                      </a:r>
                    </a:p>
                  </a:txBody>
                  <a:tcPr marL="68580" marR="68580" marT="34290" marB="34290"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gradFill rotWithShape="1">
                      <a:gsLst>
                        <a:gs pos="0">
                          <a:srgbClr val="66FF66"/>
                        </a:gs>
                        <a:gs pos="100000">
                          <a:srgbClr val="66FF66">
                            <a:gamma/>
                            <a:shade val="69804"/>
                            <a:invGamma/>
                          </a:srgbClr>
                        </a:gs>
                      </a:gsLst>
                      <a:lin ang="0" scaled="1"/>
                    </a:gradFill>
                  </a:tcPr>
                </a:tc>
                <a:extLst>
                  <a:ext uri="{0D108BD9-81ED-4DB2-BD59-A6C34878D82A}">
                    <a16:rowId xmlns:a16="http://schemas.microsoft.com/office/drawing/2014/main" val="10006"/>
                  </a:ext>
                </a:extLst>
              </a:tr>
            </a:tbl>
          </a:graphicData>
        </a:graphic>
      </p:graphicFrame>
    </p:spTree>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1735080653-images500409_kinh_te_6_thang_1_copy"/>
          <p:cNvPicPr>
            <a:picLocks noChangeAspect="1"/>
          </p:cNvPicPr>
          <p:nvPr/>
        </p:nvPicPr>
        <p:blipFill>
          <a:blip r:embed="rId2"/>
          <a:stretch>
            <a:fillRect/>
          </a:stretch>
        </p:blipFill>
        <p:spPr>
          <a:xfrm>
            <a:off x="1371600" y="114301"/>
            <a:ext cx="3028950" cy="2664619"/>
          </a:xfrm>
          <a:prstGeom prst="rect">
            <a:avLst/>
          </a:prstGeom>
          <a:noFill/>
          <a:ln w="9525">
            <a:noFill/>
          </a:ln>
        </p:spPr>
      </p:pic>
      <p:pic>
        <p:nvPicPr>
          <p:cNvPr id="29699" name="Picture 3" descr="lanhdao"/>
          <p:cNvPicPr>
            <a:picLocks noChangeAspect="1"/>
          </p:cNvPicPr>
          <p:nvPr/>
        </p:nvPicPr>
        <p:blipFill>
          <a:blip r:embed="rId3"/>
          <a:stretch>
            <a:fillRect/>
          </a:stretch>
        </p:blipFill>
        <p:spPr>
          <a:xfrm>
            <a:off x="4648201" y="135731"/>
            <a:ext cx="3093244" cy="2628900"/>
          </a:xfrm>
          <a:prstGeom prst="rect">
            <a:avLst/>
          </a:prstGeom>
          <a:noFill/>
          <a:ln w="9525">
            <a:noFill/>
          </a:ln>
        </p:spPr>
      </p:pic>
      <p:pic>
        <p:nvPicPr>
          <p:cNvPr id="29700" name="Picture 4" descr="det%20may"/>
          <p:cNvPicPr>
            <a:picLocks noChangeAspect="1"/>
          </p:cNvPicPr>
          <p:nvPr/>
        </p:nvPicPr>
        <p:blipFill>
          <a:blip r:embed="rId4"/>
          <a:stretch>
            <a:fillRect/>
          </a:stretch>
        </p:blipFill>
        <p:spPr>
          <a:xfrm>
            <a:off x="1485900" y="2857500"/>
            <a:ext cx="3028950" cy="2286000"/>
          </a:xfrm>
          <a:prstGeom prst="rect">
            <a:avLst/>
          </a:prstGeom>
          <a:noFill/>
          <a:ln w="9525">
            <a:noFill/>
          </a:ln>
        </p:spPr>
      </p:pic>
      <p:pic>
        <p:nvPicPr>
          <p:cNvPr id="29701" name="Picture 5" descr="imagesCAO16DDD"/>
          <p:cNvPicPr>
            <a:picLocks noChangeAspect="1"/>
          </p:cNvPicPr>
          <p:nvPr/>
        </p:nvPicPr>
        <p:blipFill>
          <a:blip r:embed="rId5"/>
          <a:stretch>
            <a:fillRect/>
          </a:stretch>
        </p:blipFill>
        <p:spPr>
          <a:xfrm>
            <a:off x="4629150" y="2857500"/>
            <a:ext cx="3086100" cy="2286000"/>
          </a:xfrm>
          <a:prstGeom prst="rect">
            <a:avLst/>
          </a:prstGeom>
          <a:noFill/>
          <a:ln w="9525">
            <a:noFill/>
          </a:ln>
        </p:spPr>
      </p:pic>
      <p:sp>
        <p:nvSpPr>
          <p:cNvPr id="16390" name="Rectangle 20"/>
          <p:cNvSpPr/>
          <p:nvPr/>
        </p:nvSpPr>
        <p:spPr>
          <a:xfrm>
            <a:off x="1143000" y="0"/>
            <a:ext cx="6858000" cy="51435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spcBef>
                <a:spcPct val="0"/>
              </a:spcBef>
              <a:buNone/>
            </a:pPr>
            <a:endParaRPr lang="vi-VN" altLang="en-US" sz="2400"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linds(horizontal)">
                                      <p:cBhvr>
                                        <p:cTn id="7" dur="5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699"/>
                                        </p:tgtEl>
                                        <p:attrNameLst>
                                          <p:attrName>style.visibility</p:attrName>
                                        </p:attrNameLst>
                                      </p:cBhvr>
                                      <p:to>
                                        <p:strVal val="visible"/>
                                      </p:to>
                                    </p:set>
                                    <p:animEffect transition="in" filter="blinds(horizontal)">
                                      <p:cBhvr>
                                        <p:cTn id="12" dur="500"/>
                                        <p:tgtEl>
                                          <p:spTgt spid="2969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9700"/>
                                        </p:tgtEl>
                                        <p:attrNameLst>
                                          <p:attrName>style.visibility</p:attrName>
                                        </p:attrNameLst>
                                      </p:cBhvr>
                                      <p:to>
                                        <p:strVal val="visible"/>
                                      </p:to>
                                    </p:set>
                                    <p:animEffect transition="in" filter="blinds(horizontal)">
                                      <p:cBhvr>
                                        <p:cTn id="17" dur="500"/>
                                        <p:tgtEl>
                                          <p:spTgt spid="2970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9701"/>
                                        </p:tgtEl>
                                        <p:attrNameLst>
                                          <p:attrName>style.visibility</p:attrName>
                                        </p:attrNameLst>
                                      </p:cBhvr>
                                      <p:to>
                                        <p:strVal val="visible"/>
                                      </p:to>
                                    </p:set>
                                    <p:animEffect transition="in" filter="blinds(horizontal)">
                                      <p:cBhvr>
                                        <p:cTn id="22"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120FD9C8-97AD-44AF-8B6D-1F7A4ACE605E}" type="datetime1">
              <a:rPr lang="en-US" smtClean="0"/>
              <a:t>26/05/2024</a:t>
            </a:fld>
            <a:endParaRPr lang="en-US" dirty="0"/>
          </a:p>
        </p:txBody>
      </p:sp>
      <p:pic>
        <p:nvPicPr>
          <p:cNvPr id="5" name="图片 32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022" y="-1044575"/>
            <a:ext cx="12858045" cy="7232650"/>
          </a:xfrm>
          <a:prstGeom prst="rect">
            <a:avLst/>
          </a:prstGeom>
        </p:spPr>
      </p:pic>
      <p:pic>
        <p:nvPicPr>
          <p:cNvPr id="6" name="图片 3249"/>
          <p:cNvPicPr>
            <a:picLocks noChangeAspect="1"/>
          </p:cNvPicPr>
          <p:nvPr/>
        </p:nvPicPr>
        <p:blipFill rotWithShape="1">
          <a:blip r:embed="rId3" cstate="print">
            <a:extLst>
              <a:ext uri="{28A0092B-C50C-407E-A947-70E740481C1C}">
                <a14:useLocalDpi xmlns:a14="http://schemas.microsoft.com/office/drawing/2010/main" val="0"/>
              </a:ext>
            </a:extLst>
          </a:blip>
          <a:srcRect t="34071"/>
          <a:stretch>
            <a:fillRect/>
          </a:stretch>
        </p:blipFill>
        <p:spPr>
          <a:xfrm>
            <a:off x="-1857022" y="1419621"/>
            <a:ext cx="12858045" cy="4768453"/>
          </a:xfrm>
          <a:prstGeom prst="rect">
            <a:avLst/>
          </a:prstGeom>
        </p:spPr>
      </p:pic>
      <p:sp>
        <p:nvSpPr>
          <p:cNvPr id="7" name="TextBox 6"/>
          <p:cNvSpPr txBox="1">
            <a:spLocks noChangeArrowheads="1"/>
          </p:cNvSpPr>
          <p:nvPr/>
        </p:nvSpPr>
        <p:spPr bwMode="auto">
          <a:xfrm>
            <a:off x="658776" y="0"/>
            <a:ext cx="7588607"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SimSun" panose="02010600030101010101" pitchFamily="2" charset="-122"/>
              </a:defRPr>
            </a:lvl1pPr>
            <a:lvl2pPr marL="742950" indent="-285750" defTabSz="974725" eaLnBrk="0" hangingPunct="0">
              <a:defRPr>
                <a:solidFill>
                  <a:schemeClr val="tx1"/>
                </a:solidFill>
                <a:latin typeface="Calibri" panose="020F0502020204030204" pitchFamily="34" charset="0"/>
                <a:ea typeface="SimSun" panose="02010600030101010101" pitchFamily="2" charset="-122"/>
              </a:defRPr>
            </a:lvl2pPr>
            <a:lvl3pPr marL="1143000" indent="-228600" defTabSz="974725" eaLnBrk="0" hangingPunct="0">
              <a:defRPr>
                <a:solidFill>
                  <a:schemeClr val="tx1"/>
                </a:solidFill>
                <a:latin typeface="Calibri" panose="020F0502020204030204" pitchFamily="34" charset="0"/>
                <a:ea typeface="SimSun" panose="02010600030101010101" pitchFamily="2" charset="-122"/>
              </a:defRPr>
            </a:lvl3pPr>
            <a:lvl4pPr marL="1600200" indent="-228600" defTabSz="974725" eaLnBrk="0" hangingPunct="0">
              <a:defRPr>
                <a:solidFill>
                  <a:schemeClr val="tx1"/>
                </a:solidFill>
                <a:latin typeface="Calibri" panose="020F0502020204030204" pitchFamily="34" charset="0"/>
                <a:ea typeface="SimSun" panose="02010600030101010101" pitchFamily="2" charset="-122"/>
              </a:defRPr>
            </a:lvl4pPr>
            <a:lvl5pPr marL="2057400" indent="-228600" defTabSz="974725" eaLnBrk="0" hangingPunct="0">
              <a:defRPr>
                <a:solidFill>
                  <a:schemeClr val="tx1"/>
                </a:solidFill>
                <a:latin typeface="Calibri" panose="020F0502020204030204" pitchFamily="34" charset="0"/>
                <a:ea typeface="SimSun"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a:buNone/>
            </a:pPr>
            <a:r>
              <a:rPr lang="en-US" altLang="zh-CN" sz="6000" cap="all" spc="600" dirty="0" err="1">
                <a:solidFill>
                  <a:srgbClr val="FA1414"/>
                </a:solidFill>
                <a:latin typeface="+mn-lt"/>
                <a:ea typeface="inpin heiti" panose="00000500000000000000" pitchFamily="2" charset="-122"/>
                <a:cs typeface="Arial" panose="020B0604020202020204" pitchFamily="34" charset="0"/>
                <a:sym typeface="Calibri" panose="020F0502020204030204" pitchFamily="34" charset="0"/>
              </a:rPr>
              <a:t>Chào</a:t>
            </a:r>
            <a:r>
              <a:rPr lang="en-US" altLang="zh-CN" sz="6000" cap="all" spc="600" dirty="0">
                <a:solidFill>
                  <a:srgbClr val="FA1414"/>
                </a:solidFill>
                <a:latin typeface="+mn-lt"/>
                <a:ea typeface="inpin heiti" panose="00000500000000000000" pitchFamily="2" charset="-122"/>
                <a:cs typeface="Arial" panose="020B0604020202020204" pitchFamily="34" charset="0"/>
                <a:sym typeface="Calibri" panose="020F0502020204030204" pitchFamily="34" charset="0"/>
              </a:rPr>
              <a:t> </a:t>
            </a:r>
            <a:r>
              <a:rPr lang="en-US" altLang="zh-CN" sz="6000" cap="all" spc="600" dirty="0" err="1">
                <a:solidFill>
                  <a:srgbClr val="FA1414"/>
                </a:solidFill>
                <a:latin typeface="+mn-lt"/>
                <a:ea typeface="inpin heiti" panose="00000500000000000000" pitchFamily="2" charset="-122"/>
                <a:cs typeface="Arial" panose="020B0604020202020204" pitchFamily="34" charset="0"/>
                <a:sym typeface="Calibri" panose="020F0502020204030204" pitchFamily="34" charset="0"/>
              </a:rPr>
              <a:t>tạm</a:t>
            </a:r>
            <a:r>
              <a:rPr lang="en-US" altLang="zh-CN" sz="6000" cap="all" spc="600" dirty="0">
                <a:solidFill>
                  <a:srgbClr val="FA1414"/>
                </a:solidFill>
                <a:latin typeface="+mn-lt"/>
                <a:ea typeface="inpin heiti" panose="00000500000000000000" pitchFamily="2" charset="-122"/>
                <a:cs typeface="Arial" panose="020B0604020202020204" pitchFamily="34" charset="0"/>
                <a:sym typeface="Calibri" panose="020F0502020204030204" pitchFamily="34" charset="0"/>
              </a:rPr>
              <a:t> </a:t>
            </a:r>
            <a:r>
              <a:rPr lang="vi-VN" altLang="zh-CN" sz="6000" cap="all" spc="600" dirty="0">
                <a:solidFill>
                  <a:srgbClr val="FA1414"/>
                </a:solidFill>
                <a:latin typeface="+mn-lt"/>
                <a:ea typeface="inpin heiti" panose="00000500000000000000" pitchFamily="2" charset="-122"/>
                <a:cs typeface="Arial" panose="020B0604020202020204" pitchFamily="34" charset="0"/>
                <a:sym typeface="Calibri" panose="020F0502020204030204" pitchFamily="34" charset="0"/>
              </a:rPr>
              <a:t>biệ</a:t>
            </a:r>
            <a:r>
              <a:rPr lang="en-US" altLang="zh-CN" sz="6000" cap="all" spc="600" dirty="0">
                <a:solidFill>
                  <a:srgbClr val="FA1414"/>
                </a:solidFill>
                <a:latin typeface="+mn-lt"/>
                <a:ea typeface="inpin heiti" panose="00000500000000000000" pitchFamily="2" charset="-122"/>
                <a:cs typeface="Arial" panose="020B0604020202020204" pitchFamily="34" charset="0"/>
                <a:sym typeface="Calibri" panose="020F0502020204030204" pitchFamily="34" charset="0"/>
              </a:rPr>
              <a:t>t</a:t>
            </a:r>
            <a:endParaRPr lang="zh-CN" altLang="en-US" sz="6000" cap="all" spc="600" dirty="0">
              <a:solidFill>
                <a:srgbClr val="FA1414"/>
              </a:solidFill>
              <a:latin typeface="+mn-lt"/>
              <a:ea typeface="inpin heiti" panose="00000500000000000000" pitchFamily="2" charset="-122"/>
              <a:cs typeface="Arial" panose="020B0604020202020204" pitchFamily="34" charset="0"/>
              <a:sym typeface="Calibri" panose="020F0502020204030204" pitchFamily="34" charset="0"/>
            </a:endParaRPr>
          </a:p>
        </p:txBody>
      </p:sp>
      <p:cxnSp>
        <p:nvCxnSpPr>
          <p:cNvPr id="8" name="直接连接符 2877"/>
          <p:cNvCxnSpPr/>
          <p:nvPr/>
        </p:nvCxnSpPr>
        <p:spPr>
          <a:xfrm flipH="1">
            <a:off x="1983102" y="1049982"/>
            <a:ext cx="935872" cy="0"/>
          </a:xfrm>
          <a:prstGeom prst="line">
            <a:avLst/>
          </a:prstGeom>
          <a:ln>
            <a:solidFill>
              <a:srgbClr val="FA1414"/>
            </a:solidFill>
          </a:ln>
        </p:spPr>
        <p:style>
          <a:lnRef idx="1">
            <a:schemeClr val="accent1"/>
          </a:lnRef>
          <a:fillRef idx="0">
            <a:schemeClr val="accent1"/>
          </a:fillRef>
          <a:effectRef idx="0">
            <a:schemeClr val="accent1"/>
          </a:effectRef>
          <a:fontRef idx="minor">
            <a:schemeClr val="tx1"/>
          </a:fontRef>
        </p:style>
      </p:cxnSp>
      <p:cxnSp>
        <p:nvCxnSpPr>
          <p:cNvPr id="9" name="直接连接符 2878"/>
          <p:cNvCxnSpPr/>
          <p:nvPr/>
        </p:nvCxnSpPr>
        <p:spPr>
          <a:xfrm flipH="1">
            <a:off x="6225035" y="1049982"/>
            <a:ext cx="935872" cy="0"/>
          </a:xfrm>
          <a:prstGeom prst="line">
            <a:avLst/>
          </a:prstGeom>
          <a:ln>
            <a:solidFill>
              <a:srgbClr val="FA14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242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0"/>
          <p:cNvSpPr/>
          <p:nvPr/>
        </p:nvSpPr>
        <p:spPr>
          <a:xfrm>
            <a:off x="0" y="0"/>
            <a:ext cx="9144000" cy="51435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spcBef>
                <a:spcPct val="0"/>
              </a:spcBef>
              <a:buNone/>
            </a:pPr>
            <a:endParaRPr lang="vi-VN" altLang="en-US" sz="2400" dirty="0">
              <a:latin typeface="Times New Roman" panose="02020603050405020304" pitchFamily="18" charset="0"/>
            </a:endParaRPr>
          </a:p>
        </p:txBody>
      </p:sp>
      <p:sp>
        <p:nvSpPr>
          <p:cNvPr id="6147" name="Text Box 13"/>
          <p:cNvSpPr txBox="1"/>
          <p:nvPr/>
        </p:nvSpPr>
        <p:spPr>
          <a:xfrm>
            <a:off x="1143000" y="292502"/>
            <a:ext cx="6858000" cy="52322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lgn="ctr" eaLnBrk="1" hangingPunct="1">
              <a:spcBef>
                <a:spcPct val="50000"/>
              </a:spcBef>
              <a:buNone/>
            </a:pPr>
            <a:r>
              <a:rPr lang="en-GB" altLang="en-US" sz="2800" b="1" dirty="0">
                <a:solidFill>
                  <a:srgbClr val="0B19C8"/>
                </a:solidFill>
                <a:latin typeface="Times New Roman" panose="02020603050405020304" pitchFamily="18" charset="0"/>
                <a:cs typeface="Times New Roman" panose="02020603050405020304" pitchFamily="18" charset="0"/>
              </a:rPr>
              <a:t>Đạo đức</a:t>
            </a:r>
            <a:endParaRPr lang="en-GB" altLang="en-US" sz="2800" b="1" dirty="0">
              <a:solidFill>
                <a:srgbClr val="0B19C8"/>
              </a:solidFill>
              <a:latin typeface="Times New Roman" panose="02020603050405020304" pitchFamily="18" charset="0"/>
              <a:ea typeface="Times New Roman" panose="02020603050405020304" pitchFamily="18" charset="0"/>
            </a:endParaRPr>
          </a:p>
        </p:txBody>
      </p:sp>
      <p:sp>
        <p:nvSpPr>
          <p:cNvPr id="6" name="Rectangle 5"/>
          <p:cNvSpPr/>
          <p:nvPr/>
        </p:nvSpPr>
        <p:spPr>
          <a:xfrm>
            <a:off x="685801" y="787005"/>
            <a:ext cx="7543800" cy="1015663"/>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lgn="ctr">
              <a:spcBef>
                <a:spcPct val="0"/>
              </a:spcBef>
              <a:buNone/>
            </a:pPr>
            <a:r>
              <a:rPr lang="en-US" altLang="en-US" b="1" dirty="0">
                <a:solidFill>
                  <a:srgbClr val="FF0000"/>
                </a:solidFill>
                <a:latin typeface="Times New Roman" panose="02020603050405020304" pitchFamily="18" charset="0"/>
                <a:cs typeface="Times New Roman" panose="02020603050405020304" pitchFamily="18" charset="0"/>
              </a:rPr>
              <a:t> Hợp tác với những người xung quanh. </a:t>
            </a:r>
            <a:r>
              <a:rPr lang="en-US" altLang="en-US" sz="2800" b="1" dirty="0">
                <a:solidFill>
                  <a:srgbClr val="0B19C8"/>
                </a:solidFill>
                <a:latin typeface="Times New Roman" panose="02020603050405020304" pitchFamily="18" charset="0"/>
                <a:cs typeface="Times New Roman" panose="02020603050405020304" pitchFamily="18" charset="0"/>
              </a:rPr>
              <a:t>(Tiết 2)</a:t>
            </a:r>
            <a:endParaRPr lang="en-US" altLang="en-US" sz="2800" b="1" dirty="0">
              <a:solidFill>
                <a:srgbClr val="0B19C8"/>
              </a:solidFill>
              <a:latin typeface="Times New Roman" panose="02020603050405020304" pitchFamily="18" charset="0"/>
              <a:ea typeface="Times New Roman" panose="02020603050405020304" pitchFamily="18" charset="0"/>
            </a:endParaRPr>
          </a:p>
        </p:txBody>
      </p:sp>
      <p:pic>
        <p:nvPicPr>
          <p:cNvPr id="6149" name="Picture 7" descr="sun14[1]"/>
          <p:cNvPicPr>
            <a:picLocks noChangeAspect="1"/>
          </p:cNvPicPr>
          <p:nvPr/>
        </p:nvPicPr>
        <p:blipFill>
          <a:blip r:embed="rId2"/>
          <a:stretch>
            <a:fillRect/>
          </a:stretch>
        </p:blipFill>
        <p:spPr>
          <a:xfrm>
            <a:off x="7143750" y="0"/>
            <a:ext cx="815579" cy="815579"/>
          </a:xfrm>
          <a:prstGeom prst="rect">
            <a:avLst/>
          </a:prstGeom>
          <a:noFill/>
          <a:ln w="9525">
            <a:noFill/>
          </a:ln>
        </p:spPr>
      </p:pic>
      <p:pic>
        <p:nvPicPr>
          <p:cNvPr id="6150" name="Picture 7" descr="sun14[1]"/>
          <p:cNvPicPr>
            <a:picLocks noChangeAspect="1"/>
          </p:cNvPicPr>
          <p:nvPr/>
        </p:nvPicPr>
        <p:blipFill>
          <a:blip r:embed="rId2"/>
          <a:stretch>
            <a:fillRect/>
          </a:stretch>
        </p:blipFill>
        <p:spPr>
          <a:xfrm>
            <a:off x="1184673" y="41673"/>
            <a:ext cx="815578" cy="81557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9"/>
          <p:cNvSpPr txBox="1"/>
          <p:nvPr/>
        </p:nvSpPr>
        <p:spPr>
          <a:xfrm>
            <a:off x="4514850" y="2051448"/>
            <a:ext cx="1143000" cy="384721"/>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50000"/>
              </a:spcBef>
              <a:buNone/>
            </a:pPr>
            <a:endParaRPr lang="vi-VN" altLang="vi-VN" sz="1900" dirty="0">
              <a:latin typeface="Times New Roman" panose="02020603050405020304" pitchFamily="18" charset="0"/>
            </a:endParaRPr>
          </a:p>
        </p:txBody>
      </p:sp>
      <p:sp>
        <p:nvSpPr>
          <p:cNvPr id="5145" name="Rectangle 25"/>
          <p:cNvSpPr/>
          <p:nvPr/>
        </p:nvSpPr>
        <p:spPr>
          <a:xfrm>
            <a:off x="1200150" y="36910"/>
            <a:ext cx="1314450" cy="384721"/>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a:spcBef>
                <a:spcPct val="0"/>
              </a:spcBef>
              <a:buFont typeface="Wingdings" panose="05000000000000000000" pitchFamily="2" charset="2"/>
              <a:buChar char="v"/>
            </a:pPr>
            <a:r>
              <a:rPr lang="en-US" altLang="vi-VN" sz="1900" b="1" dirty="0">
                <a:solidFill>
                  <a:srgbClr val="0B19C8"/>
                </a:solidFill>
                <a:latin typeface="Times New Roman" panose="02020603050405020304" pitchFamily="18" charset="0"/>
              </a:rPr>
              <a:t>Bài 3:</a:t>
            </a:r>
          </a:p>
        </p:txBody>
      </p:sp>
      <p:sp>
        <p:nvSpPr>
          <p:cNvPr id="5147" name="Rectangle 27"/>
          <p:cNvSpPr>
            <a:spLocks noChangeArrowheads="1"/>
          </p:cNvSpPr>
          <p:nvPr/>
        </p:nvSpPr>
        <p:spPr bwMode="auto">
          <a:xfrm>
            <a:off x="114300" y="415111"/>
            <a:ext cx="91440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20000"/>
              </a:spcBef>
              <a:buClr>
                <a:schemeClr val="hlink"/>
              </a:buClr>
              <a:buSzPct val="60000"/>
              <a:buFont typeface="Wingdings" panose="05000000000000000000" pitchFamily="2" charset="2"/>
              <a:buNone/>
            </a:pPr>
            <a:r>
              <a:rPr lang="en-US" altLang="vi-VN" sz="1900" dirty="0">
                <a:solidFill>
                  <a:srgbClr val="0B19C8"/>
                </a:solidFill>
                <a:effectLst>
                  <a:outerShdw blurRad="38100" dist="38100" dir="2700000">
                    <a:srgbClr val="C0C0C0"/>
                  </a:outerShdw>
                </a:effectLst>
                <a:latin typeface="Times New Roman" panose="02020603050405020304" pitchFamily="18" charset="0"/>
              </a:rPr>
              <a:t>a) Đ</a:t>
            </a:r>
            <a:r>
              <a:rPr lang="vi-VN" altLang="vi-VN" sz="1900" dirty="0">
                <a:solidFill>
                  <a:srgbClr val="0B19C8"/>
                </a:solidFill>
                <a:effectLst>
                  <a:outerShdw blurRad="38100" dist="38100" dir="2700000">
                    <a:srgbClr val="C0C0C0"/>
                  </a:outerShdw>
                </a:effectLst>
                <a:latin typeface="Times New Roman" panose="02020603050405020304" pitchFamily="18" charset="0"/>
              </a:rPr>
              <a:t>ư</a:t>
            </a:r>
            <a:r>
              <a:rPr lang="en-US" altLang="vi-VN" sz="1900" dirty="0">
                <a:solidFill>
                  <a:srgbClr val="0B19C8"/>
                </a:solidFill>
                <a:effectLst>
                  <a:outerShdw blurRad="38100" dist="38100" dir="2700000">
                    <a:srgbClr val="C0C0C0"/>
                  </a:outerShdw>
                </a:effectLst>
                <a:latin typeface="Times New Roman" panose="02020603050405020304" pitchFamily="18" charset="0"/>
              </a:rPr>
              <a:t>ợc lớp giao nhiệm vụ trang trí báo t</a:t>
            </a:r>
            <a:r>
              <a:rPr lang="vi-VN" altLang="vi-VN" sz="1900" dirty="0">
                <a:solidFill>
                  <a:srgbClr val="0B19C8"/>
                </a:solidFill>
                <a:effectLst>
                  <a:outerShdw blurRad="38100" dist="38100" dir="2700000">
                    <a:srgbClr val="C0C0C0"/>
                  </a:outerShdw>
                </a:effectLst>
                <a:latin typeface="Times New Roman" panose="02020603050405020304" pitchFamily="18" charset="0"/>
              </a:rPr>
              <a:t>ư</a:t>
            </a:r>
            <a:r>
              <a:rPr lang="en-US" altLang="vi-VN" sz="1900" dirty="0">
                <a:solidFill>
                  <a:srgbClr val="0B19C8"/>
                </a:solidFill>
                <a:effectLst>
                  <a:outerShdw blurRad="38100" dist="38100" dir="2700000">
                    <a:srgbClr val="C0C0C0"/>
                  </a:outerShdw>
                </a:effectLst>
                <a:latin typeface="Times New Roman" panose="02020603050405020304" pitchFamily="18" charset="0"/>
              </a:rPr>
              <a:t>ờng, ba bạn Tâm, Nga, Hoan phân công nhau: Tâm viết tên báo, Nga vẽ </a:t>
            </a:r>
            <a:r>
              <a:rPr lang="vi-VN" altLang="vi-VN" sz="1900" dirty="0">
                <a:solidFill>
                  <a:srgbClr val="0B19C8"/>
                </a:solidFill>
                <a:effectLst>
                  <a:outerShdw blurRad="38100" dist="38100" dir="2700000">
                    <a:srgbClr val="C0C0C0"/>
                  </a:outerShdw>
                </a:effectLst>
                <a:latin typeface="Times New Roman" panose="02020603050405020304" pitchFamily="18" charset="0"/>
              </a:rPr>
              <a:t>đư</a:t>
            </a:r>
            <a:r>
              <a:rPr lang="en-US" altLang="vi-VN" sz="1900" dirty="0">
                <a:solidFill>
                  <a:srgbClr val="0B19C8"/>
                </a:solidFill>
                <a:effectLst>
                  <a:outerShdw blurRad="38100" dist="38100" dir="2700000">
                    <a:srgbClr val="C0C0C0"/>
                  </a:outerShdw>
                </a:effectLst>
                <a:latin typeface="Times New Roman" panose="02020603050405020304" pitchFamily="18" charset="0"/>
              </a:rPr>
              <a:t>ờng diềm, Còn Hoan thì sắp xếp các bài báo.</a:t>
            </a:r>
          </a:p>
        </p:txBody>
      </p:sp>
      <p:sp>
        <p:nvSpPr>
          <p:cNvPr id="5148" name="Text Box 28"/>
          <p:cNvSpPr txBox="1"/>
          <p:nvPr/>
        </p:nvSpPr>
        <p:spPr>
          <a:xfrm>
            <a:off x="248592" y="1064237"/>
            <a:ext cx="2514600" cy="369332"/>
          </a:xfrm>
          <a:prstGeom prst="rect">
            <a:avLst/>
          </a:prstGeom>
          <a:noFill/>
          <a:ln w="19050" cap="flat" cmpd="sng">
            <a:solidFill>
              <a:srgbClr val="0000FF"/>
            </a:solidFill>
            <a:prstDash val="solid"/>
            <a:miter/>
            <a:headEnd type="none" w="med" len="med"/>
            <a:tailEnd type="none" w="med" len="med"/>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lgn="ctr" eaLnBrk="1" hangingPunct="1">
              <a:spcBef>
                <a:spcPct val="50000"/>
              </a:spcBef>
              <a:buNone/>
            </a:pPr>
            <a:r>
              <a:rPr lang="en-US" altLang="vi-VN" sz="1800" b="1" dirty="0">
                <a:solidFill>
                  <a:srgbClr val="FF0000"/>
                </a:solidFill>
                <a:latin typeface="Times New Roman" panose="02020603050405020304" pitchFamily="18" charset="0"/>
              </a:rPr>
              <a:t>Đ.Thể hiện sự hợp tác</a:t>
            </a:r>
          </a:p>
        </p:txBody>
      </p:sp>
      <p:sp>
        <p:nvSpPr>
          <p:cNvPr id="5149" name="Rectangle 29"/>
          <p:cNvSpPr>
            <a:spLocks noChangeArrowheads="1"/>
          </p:cNvSpPr>
          <p:nvPr/>
        </p:nvSpPr>
        <p:spPr bwMode="auto">
          <a:xfrm>
            <a:off x="114300" y="1411159"/>
            <a:ext cx="92964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20000"/>
              </a:spcBef>
              <a:buClr>
                <a:schemeClr val="hlink"/>
              </a:buClr>
              <a:buSzPct val="60000"/>
              <a:defRPr/>
            </a:pPr>
            <a:r>
              <a:rPr lang="en-US" altLang="vi-VN" sz="1900" dirty="0">
                <a:solidFill>
                  <a:srgbClr val="0B19C8"/>
                </a:solidFill>
                <a:effectLst>
                  <a:outerShdw blurRad="38100" dist="38100" dir="2700000" algn="tl">
                    <a:srgbClr val="FFFFFF"/>
                  </a:outerShdw>
                </a:effectLst>
                <a:latin typeface="Times New Roman" panose="02020603050405020304"/>
              </a:rPr>
              <a:t>b) </a:t>
            </a:r>
            <a:r>
              <a:rPr lang="en-US" altLang="vi-VN" sz="1900" dirty="0" err="1">
                <a:solidFill>
                  <a:srgbClr val="0B19C8"/>
                </a:solidFill>
                <a:effectLst>
                  <a:outerShdw blurRad="38100" dist="38100" dir="2700000" algn="tl">
                    <a:srgbClr val="FFFFFF"/>
                  </a:outerShdw>
                </a:effectLst>
                <a:latin typeface="Times New Roman" panose="02020603050405020304"/>
              </a:rPr>
              <a:t>Hàng</a:t>
            </a:r>
            <a:r>
              <a:rPr lang="en-US" altLang="vi-VN" sz="1900" dirty="0">
                <a:solidFill>
                  <a:srgbClr val="0B19C8"/>
                </a:solidFill>
                <a:effectLst>
                  <a:outerShdw blurRad="38100" dist="38100" dir="2700000" algn="tl">
                    <a:srgbClr val="FFFFFF"/>
                  </a:outerShdw>
                </a:effectLst>
                <a:latin typeface="Times New Roman" panose="02020603050405020304"/>
              </a:rPr>
              <a:t> </a:t>
            </a:r>
            <a:r>
              <a:rPr lang="en-US" altLang="vi-VN" sz="1900" dirty="0" err="1">
                <a:solidFill>
                  <a:srgbClr val="0B19C8"/>
                </a:solidFill>
                <a:effectLst>
                  <a:outerShdw blurRad="38100" dist="38100" dir="2700000" algn="tl">
                    <a:srgbClr val="FFFFFF"/>
                  </a:outerShdw>
                </a:effectLst>
                <a:latin typeface="Times New Roman" panose="02020603050405020304"/>
              </a:rPr>
              <a:t>tuần</a:t>
            </a:r>
            <a:r>
              <a:rPr lang="en-US" altLang="vi-VN" sz="1900" dirty="0">
                <a:solidFill>
                  <a:srgbClr val="0B19C8"/>
                </a:solidFill>
                <a:effectLst>
                  <a:outerShdw blurRad="38100" dist="38100" dir="2700000" algn="tl">
                    <a:srgbClr val="FFFFFF"/>
                  </a:outerShdw>
                </a:effectLst>
                <a:latin typeface="Times New Roman" panose="02020603050405020304"/>
              </a:rPr>
              <a:t> </a:t>
            </a:r>
            <a:r>
              <a:rPr lang="en-US" altLang="vi-VN" sz="1900" dirty="0" err="1">
                <a:solidFill>
                  <a:srgbClr val="0B19C8"/>
                </a:solidFill>
                <a:effectLst>
                  <a:outerShdw blurRad="38100" dist="38100" dir="2700000" algn="tl">
                    <a:srgbClr val="FFFFFF"/>
                  </a:outerShdw>
                </a:effectLst>
                <a:latin typeface="Times New Roman" panose="02020603050405020304"/>
              </a:rPr>
              <a:t>các</a:t>
            </a:r>
            <a:r>
              <a:rPr lang="en-US" altLang="vi-VN" sz="1900" dirty="0">
                <a:solidFill>
                  <a:srgbClr val="0B19C8"/>
                </a:solidFill>
                <a:effectLst>
                  <a:outerShdw blurRad="38100" dist="38100" dir="2700000" algn="tl">
                    <a:srgbClr val="FFFFFF"/>
                  </a:outerShdw>
                </a:effectLst>
                <a:latin typeface="Times New Roman" panose="02020603050405020304"/>
              </a:rPr>
              <a:t> </a:t>
            </a:r>
            <a:r>
              <a:rPr lang="en-US" altLang="vi-VN" sz="1900" dirty="0" err="1">
                <a:solidFill>
                  <a:srgbClr val="0B19C8"/>
                </a:solidFill>
                <a:effectLst>
                  <a:outerShdw blurRad="38100" dist="38100" dir="2700000" algn="tl">
                    <a:srgbClr val="FFFFFF"/>
                  </a:outerShdw>
                </a:effectLst>
                <a:latin typeface="Times New Roman" panose="02020603050405020304"/>
              </a:rPr>
              <a:t>hộ</a:t>
            </a:r>
            <a:r>
              <a:rPr lang="en-US" altLang="vi-VN" sz="1900" dirty="0">
                <a:solidFill>
                  <a:srgbClr val="0B19C8"/>
                </a:solidFill>
                <a:effectLst>
                  <a:outerShdw blurRad="38100" dist="38100" dir="2700000" algn="tl">
                    <a:srgbClr val="FFFFFF"/>
                  </a:outerShdw>
                </a:effectLst>
                <a:latin typeface="Times New Roman" panose="02020603050405020304"/>
              </a:rPr>
              <a:t> </a:t>
            </a:r>
            <a:r>
              <a:rPr lang="en-US" altLang="vi-VN" sz="1900" dirty="0" err="1">
                <a:solidFill>
                  <a:srgbClr val="0B19C8"/>
                </a:solidFill>
                <a:effectLst>
                  <a:outerShdw blurRad="38100" dist="38100" dir="2700000" algn="tl">
                    <a:srgbClr val="FFFFFF"/>
                  </a:outerShdw>
                </a:effectLst>
                <a:latin typeface="Times New Roman" panose="02020603050405020304"/>
              </a:rPr>
              <a:t>gia</a:t>
            </a:r>
            <a:r>
              <a:rPr lang="en-US" altLang="vi-VN" sz="1900" dirty="0">
                <a:solidFill>
                  <a:srgbClr val="0B19C8"/>
                </a:solidFill>
                <a:effectLst>
                  <a:outerShdw blurRad="38100" dist="38100" dir="2700000" algn="tl">
                    <a:srgbClr val="FFFFFF"/>
                  </a:outerShdw>
                </a:effectLst>
                <a:latin typeface="Times New Roman" panose="02020603050405020304"/>
              </a:rPr>
              <a:t> </a:t>
            </a:r>
            <a:r>
              <a:rPr lang="vi-VN" altLang="vi-VN" sz="1900" dirty="0">
                <a:solidFill>
                  <a:srgbClr val="0B19C8"/>
                </a:solidFill>
                <a:effectLst>
                  <a:outerShdw blurRad="38100" dist="38100" dir="2700000" algn="tl">
                    <a:srgbClr val="FFFFFF"/>
                  </a:outerShdw>
                </a:effectLst>
                <a:latin typeface="Times New Roman" panose="02020603050405020304"/>
              </a:rPr>
              <a:t>đ</a:t>
            </a:r>
            <a:r>
              <a:rPr lang="en-US" altLang="vi-VN" sz="1900" dirty="0" err="1">
                <a:solidFill>
                  <a:srgbClr val="0B19C8"/>
                </a:solidFill>
                <a:effectLst>
                  <a:outerShdw blurRad="38100" dist="38100" dir="2700000" algn="tl">
                    <a:srgbClr val="FFFFFF"/>
                  </a:outerShdw>
                </a:effectLst>
                <a:latin typeface="Times New Roman" panose="02020603050405020304"/>
              </a:rPr>
              <a:t>ình</a:t>
            </a:r>
            <a:r>
              <a:rPr lang="en-US" altLang="vi-VN" sz="1900" dirty="0">
                <a:solidFill>
                  <a:srgbClr val="0B19C8"/>
                </a:solidFill>
                <a:effectLst>
                  <a:outerShdw blurRad="38100" dist="38100" dir="2700000" algn="tl">
                    <a:srgbClr val="FFFFFF"/>
                  </a:outerShdw>
                </a:effectLst>
                <a:latin typeface="Times New Roman" panose="02020603050405020304"/>
              </a:rPr>
              <a:t> n</a:t>
            </a:r>
            <a:r>
              <a:rPr lang="vi-VN" altLang="vi-VN" sz="1900" dirty="0">
                <a:solidFill>
                  <a:srgbClr val="0B19C8"/>
                </a:solidFill>
                <a:effectLst>
                  <a:outerShdw blurRad="38100" dist="38100" dir="2700000" algn="tl">
                    <a:srgbClr val="FFFFFF"/>
                  </a:outerShdw>
                </a:effectLst>
                <a:latin typeface="Times New Roman" panose="02020603050405020304"/>
              </a:rPr>
              <a:t>ơ</a:t>
            </a:r>
            <a:r>
              <a:rPr lang="en-US" altLang="vi-VN" sz="1900" dirty="0" err="1">
                <a:solidFill>
                  <a:srgbClr val="0B19C8"/>
                </a:solidFill>
                <a:effectLst>
                  <a:outerShdw blurRad="38100" dist="38100" dir="2700000" algn="tl">
                    <a:srgbClr val="FFFFFF"/>
                  </a:outerShdw>
                </a:effectLst>
                <a:latin typeface="Times New Roman" panose="02020603050405020304"/>
              </a:rPr>
              <a:t>i</a:t>
            </a:r>
            <a:r>
              <a:rPr lang="en-US" altLang="vi-VN" sz="1900" dirty="0">
                <a:solidFill>
                  <a:srgbClr val="0B19C8"/>
                </a:solidFill>
                <a:effectLst>
                  <a:outerShdw blurRad="38100" dist="38100" dir="2700000" algn="tl">
                    <a:srgbClr val="FFFFFF"/>
                  </a:outerShdw>
                </a:effectLst>
                <a:latin typeface="Times New Roman" panose="02020603050405020304"/>
              </a:rPr>
              <a:t> Long ở </a:t>
            </a:r>
            <a:r>
              <a:rPr lang="en-US" altLang="vi-VN" sz="1900" dirty="0" err="1">
                <a:solidFill>
                  <a:srgbClr val="0B19C8"/>
                </a:solidFill>
                <a:effectLst>
                  <a:outerShdw blurRad="38100" dist="38100" dir="2700000" algn="tl">
                    <a:srgbClr val="FFFFFF"/>
                  </a:outerShdw>
                </a:effectLst>
                <a:latin typeface="Times New Roman" panose="02020603050405020304"/>
              </a:rPr>
              <a:t>cùng</a:t>
            </a:r>
            <a:r>
              <a:rPr lang="en-US" altLang="vi-VN" sz="1900" dirty="0">
                <a:solidFill>
                  <a:srgbClr val="0B19C8"/>
                </a:solidFill>
                <a:effectLst>
                  <a:outerShdw blurRad="38100" dist="38100" dir="2700000" algn="tl">
                    <a:srgbClr val="FFFFFF"/>
                  </a:outerShdw>
                </a:effectLst>
                <a:latin typeface="Times New Roman" panose="02020603050405020304"/>
              </a:rPr>
              <a:t> </a:t>
            </a:r>
            <a:r>
              <a:rPr lang="en-US" altLang="vi-VN" sz="1900" dirty="0" err="1">
                <a:solidFill>
                  <a:srgbClr val="0B19C8"/>
                </a:solidFill>
                <a:effectLst>
                  <a:outerShdw blurRad="38100" dist="38100" dir="2700000" algn="tl">
                    <a:srgbClr val="FFFFFF"/>
                  </a:outerShdw>
                </a:effectLst>
                <a:latin typeface="Times New Roman" panose="02020603050405020304"/>
              </a:rPr>
              <a:t>nhau</a:t>
            </a:r>
            <a:r>
              <a:rPr lang="en-US" altLang="vi-VN" sz="1900" dirty="0">
                <a:solidFill>
                  <a:srgbClr val="0B19C8"/>
                </a:solidFill>
                <a:effectLst>
                  <a:outerShdw blurRad="38100" dist="38100" dir="2700000" algn="tl">
                    <a:srgbClr val="FFFFFF"/>
                  </a:outerShdw>
                </a:effectLst>
                <a:latin typeface="Times New Roman" panose="02020603050405020304"/>
              </a:rPr>
              <a:t> </a:t>
            </a:r>
            <a:r>
              <a:rPr lang="en-US" altLang="vi-VN" sz="1900" dirty="0" err="1">
                <a:solidFill>
                  <a:srgbClr val="0B19C8"/>
                </a:solidFill>
                <a:effectLst>
                  <a:outerShdw blurRad="38100" dist="38100" dir="2700000" algn="tl">
                    <a:srgbClr val="FFFFFF"/>
                  </a:outerShdw>
                </a:effectLst>
                <a:latin typeface="Times New Roman" panose="02020603050405020304"/>
              </a:rPr>
              <a:t>làm</a:t>
            </a:r>
            <a:r>
              <a:rPr lang="en-US" altLang="vi-VN" sz="1900" dirty="0">
                <a:solidFill>
                  <a:srgbClr val="0B19C8"/>
                </a:solidFill>
                <a:effectLst>
                  <a:outerShdw blurRad="38100" dist="38100" dir="2700000" algn="tl">
                    <a:srgbClr val="FFFFFF"/>
                  </a:outerShdw>
                </a:effectLst>
                <a:latin typeface="Times New Roman" panose="02020603050405020304"/>
              </a:rPr>
              <a:t> </a:t>
            </a:r>
            <a:r>
              <a:rPr lang="en-US" altLang="vi-VN" sz="1900" dirty="0" err="1">
                <a:solidFill>
                  <a:srgbClr val="0B19C8"/>
                </a:solidFill>
                <a:effectLst>
                  <a:outerShdw blurRad="38100" dist="38100" dir="2700000" algn="tl">
                    <a:srgbClr val="FFFFFF"/>
                  </a:outerShdw>
                </a:effectLst>
                <a:latin typeface="Times New Roman" panose="02020603050405020304"/>
              </a:rPr>
              <a:t>vệ</a:t>
            </a:r>
            <a:r>
              <a:rPr lang="en-US" altLang="vi-VN" sz="1900" dirty="0">
                <a:solidFill>
                  <a:srgbClr val="0B19C8"/>
                </a:solidFill>
                <a:effectLst>
                  <a:outerShdw blurRad="38100" dist="38100" dir="2700000" algn="tl">
                    <a:srgbClr val="FFFFFF"/>
                  </a:outerShdw>
                </a:effectLst>
                <a:latin typeface="Times New Roman" panose="02020603050405020304"/>
              </a:rPr>
              <a:t> </a:t>
            </a:r>
            <a:r>
              <a:rPr lang="en-US" altLang="vi-VN" sz="1900" dirty="0" err="1">
                <a:solidFill>
                  <a:srgbClr val="0B19C8"/>
                </a:solidFill>
                <a:effectLst>
                  <a:outerShdw blurRad="38100" dist="38100" dir="2700000" algn="tl">
                    <a:srgbClr val="FFFFFF"/>
                  </a:outerShdw>
                </a:effectLst>
                <a:latin typeface="Times New Roman" panose="02020603050405020304"/>
              </a:rPr>
              <a:t>sinh</a:t>
            </a:r>
            <a:r>
              <a:rPr lang="en-US" altLang="vi-VN" sz="1900" dirty="0">
                <a:solidFill>
                  <a:srgbClr val="0B19C8"/>
                </a:solidFill>
                <a:effectLst>
                  <a:outerShdw blurRad="38100" dist="38100" dir="2700000" algn="tl">
                    <a:srgbClr val="FFFFFF"/>
                  </a:outerShdw>
                </a:effectLst>
                <a:latin typeface="Times New Roman" panose="02020603050405020304"/>
              </a:rPr>
              <a:t> </a:t>
            </a:r>
            <a:r>
              <a:rPr lang="en-US" altLang="vi-VN" sz="1900" dirty="0" err="1">
                <a:solidFill>
                  <a:srgbClr val="0B19C8"/>
                </a:solidFill>
                <a:effectLst>
                  <a:outerShdw blurRad="38100" dist="38100" dir="2700000" algn="tl">
                    <a:srgbClr val="FFFFFF"/>
                  </a:outerShdw>
                </a:effectLst>
                <a:latin typeface="Times New Roman" panose="02020603050405020304"/>
              </a:rPr>
              <a:t>khu</a:t>
            </a:r>
            <a:r>
              <a:rPr lang="en-US" altLang="vi-VN" sz="1900" dirty="0">
                <a:solidFill>
                  <a:srgbClr val="0B19C8"/>
                </a:solidFill>
                <a:effectLst>
                  <a:outerShdw blurRad="38100" dist="38100" dir="2700000" algn="tl">
                    <a:srgbClr val="FFFFFF"/>
                  </a:outerShdw>
                </a:effectLst>
                <a:latin typeface="Times New Roman" panose="02020603050405020304"/>
              </a:rPr>
              <a:t> </a:t>
            </a:r>
            <a:r>
              <a:rPr lang="en-US" altLang="vi-VN" sz="1900" dirty="0" err="1">
                <a:solidFill>
                  <a:srgbClr val="0B19C8"/>
                </a:solidFill>
                <a:effectLst>
                  <a:outerShdw blurRad="38100" dist="38100" dir="2700000" algn="tl">
                    <a:srgbClr val="FFFFFF"/>
                  </a:outerShdw>
                </a:effectLst>
                <a:latin typeface="Times New Roman" panose="02020603050405020304"/>
              </a:rPr>
              <a:t>tập</a:t>
            </a:r>
            <a:r>
              <a:rPr lang="en-US" altLang="vi-VN" sz="1900" dirty="0">
                <a:solidFill>
                  <a:srgbClr val="0B19C8"/>
                </a:solidFill>
                <a:effectLst>
                  <a:outerShdw blurRad="38100" dist="38100" dir="2700000" algn="tl">
                    <a:srgbClr val="FFFFFF"/>
                  </a:outerShdw>
                </a:effectLst>
                <a:latin typeface="Times New Roman" panose="02020603050405020304"/>
              </a:rPr>
              <a:t> </a:t>
            </a:r>
            <a:r>
              <a:rPr lang="en-US" altLang="vi-VN" sz="1900" dirty="0" err="1">
                <a:solidFill>
                  <a:srgbClr val="0B19C8"/>
                </a:solidFill>
                <a:effectLst>
                  <a:outerShdw blurRad="38100" dist="38100" dir="2700000" algn="tl">
                    <a:srgbClr val="FFFFFF"/>
                  </a:outerShdw>
                </a:effectLst>
                <a:latin typeface="Times New Roman" panose="02020603050405020304"/>
              </a:rPr>
              <a:t>thể</a:t>
            </a:r>
            <a:r>
              <a:rPr lang="en-US" altLang="vi-VN" sz="1900" dirty="0">
                <a:solidFill>
                  <a:srgbClr val="0B19C8"/>
                </a:solidFill>
                <a:effectLst>
                  <a:outerShdw blurRad="38100" dist="38100" dir="2700000" algn="tl">
                    <a:srgbClr val="FFFFFF"/>
                  </a:outerShdw>
                </a:effectLst>
                <a:latin typeface="Times New Roman" panose="02020603050405020304"/>
              </a:rPr>
              <a:t>. Long </a:t>
            </a:r>
            <a:r>
              <a:rPr lang="en-US" altLang="vi-VN" sz="1900" dirty="0" err="1">
                <a:solidFill>
                  <a:srgbClr val="0B19C8"/>
                </a:solidFill>
                <a:effectLst>
                  <a:outerShdw blurRad="38100" dist="38100" dir="2700000" algn="tl">
                    <a:srgbClr val="FFFFFF"/>
                  </a:outerShdw>
                </a:effectLst>
                <a:latin typeface="Times New Roman" panose="02020603050405020304"/>
              </a:rPr>
              <a:t>th</a:t>
            </a:r>
            <a:r>
              <a:rPr lang="vi-VN" altLang="vi-VN" sz="1900" dirty="0">
                <a:solidFill>
                  <a:srgbClr val="0B19C8"/>
                </a:solidFill>
                <a:effectLst>
                  <a:outerShdw blurRad="38100" dist="38100" dir="2700000" algn="tl">
                    <a:srgbClr val="FFFFFF"/>
                  </a:outerShdw>
                </a:effectLst>
                <a:latin typeface="Times New Roman" panose="02020603050405020304"/>
              </a:rPr>
              <a:t>ư</a:t>
            </a:r>
            <a:r>
              <a:rPr lang="en-US" altLang="vi-VN" sz="1900" dirty="0" err="1">
                <a:solidFill>
                  <a:srgbClr val="0B19C8"/>
                </a:solidFill>
                <a:effectLst>
                  <a:outerShdw blurRad="38100" dist="38100" dir="2700000" algn="tl">
                    <a:srgbClr val="FFFFFF"/>
                  </a:outerShdw>
                </a:effectLst>
                <a:latin typeface="Times New Roman" panose="02020603050405020304"/>
              </a:rPr>
              <a:t>ờng</a:t>
            </a:r>
            <a:r>
              <a:rPr lang="en-US" altLang="vi-VN" sz="1900" dirty="0">
                <a:solidFill>
                  <a:srgbClr val="0B19C8"/>
                </a:solidFill>
                <a:effectLst>
                  <a:outerShdw blurRad="38100" dist="38100" dir="2700000" algn="tl">
                    <a:srgbClr val="FFFFFF"/>
                  </a:outerShdw>
                </a:effectLst>
                <a:latin typeface="Times New Roman" panose="02020603050405020304"/>
              </a:rPr>
              <a:t> </a:t>
            </a:r>
            <a:r>
              <a:rPr lang="en-US" altLang="vi-VN" sz="1900" dirty="0" err="1">
                <a:solidFill>
                  <a:srgbClr val="0B19C8"/>
                </a:solidFill>
                <a:effectLst>
                  <a:outerShdw blurRad="38100" dist="38100" dir="2700000" algn="tl">
                    <a:srgbClr val="FFFFFF"/>
                  </a:outerShdw>
                </a:effectLst>
                <a:latin typeface="Times New Roman" panose="02020603050405020304"/>
              </a:rPr>
              <a:t>tự</a:t>
            </a:r>
            <a:r>
              <a:rPr lang="en-US" altLang="vi-VN" sz="1900" dirty="0">
                <a:solidFill>
                  <a:srgbClr val="0B19C8"/>
                </a:solidFill>
                <a:effectLst>
                  <a:outerShdw blurRad="38100" dist="38100" dir="2700000" algn="tl">
                    <a:srgbClr val="FFFFFF"/>
                  </a:outerShdw>
                </a:effectLst>
                <a:latin typeface="Times New Roman" panose="02020603050405020304"/>
              </a:rPr>
              <a:t> </a:t>
            </a:r>
            <a:r>
              <a:rPr lang="en-US" altLang="vi-VN" sz="1900" dirty="0" err="1">
                <a:solidFill>
                  <a:srgbClr val="0B19C8"/>
                </a:solidFill>
                <a:effectLst>
                  <a:outerShdw blurRad="38100" dist="38100" dir="2700000" algn="tl">
                    <a:srgbClr val="FFFFFF"/>
                  </a:outerShdw>
                </a:effectLst>
                <a:latin typeface="Times New Roman" panose="02020603050405020304"/>
              </a:rPr>
              <a:t>chọn</a:t>
            </a:r>
            <a:r>
              <a:rPr lang="en-US" altLang="vi-VN" sz="1900" dirty="0">
                <a:solidFill>
                  <a:srgbClr val="0B19C8"/>
                </a:solidFill>
                <a:effectLst>
                  <a:outerShdw blurRad="38100" dist="38100" dir="2700000" algn="tl">
                    <a:srgbClr val="FFFFFF"/>
                  </a:outerShdw>
                </a:effectLst>
                <a:latin typeface="Times New Roman" panose="02020603050405020304"/>
              </a:rPr>
              <a:t> </a:t>
            </a:r>
            <a:r>
              <a:rPr lang="en-US" altLang="vi-VN" sz="1900" dirty="0" err="1">
                <a:solidFill>
                  <a:srgbClr val="0B19C8"/>
                </a:solidFill>
                <a:effectLst>
                  <a:outerShdw blurRad="38100" dist="38100" dir="2700000" algn="tl">
                    <a:srgbClr val="FFFFFF"/>
                  </a:outerShdw>
                </a:effectLst>
                <a:latin typeface="Times New Roman" panose="02020603050405020304"/>
              </a:rPr>
              <a:t>công</a:t>
            </a:r>
            <a:r>
              <a:rPr lang="en-US" altLang="vi-VN" sz="1900" dirty="0">
                <a:solidFill>
                  <a:srgbClr val="0B19C8"/>
                </a:solidFill>
                <a:effectLst>
                  <a:outerShdw blurRad="38100" dist="38100" dir="2700000" algn="tl">
                    <a:srgbClr val="FFFFFF"/>
                  </a:outerShdw>
                </a:effectLst>
                <a:latin typeface="Times New Roman" panose="02020603050405020304"/>
              </a:rPr>
              <a:t> </a:t>
            </a:r>
            <a:r>
              <a:rPr lang="en-US" altLang="vi-VN" sz="1900" dirty="0" err="1">
                <a:solidFill>
                  <a:srgbClr val="0B19C8"/>
                </a:solidFill>
                <a:effectLst>
                  <a:outerShdw blurRad="38100" dist="38100" dir="2700000" algn="tl">
                    <a:srgbClr val="FFFFFF"/>
                  </a:outerShdw>
                </a:effectLst>
                <a:latin typeface="Times New Roman" panose="02020603050405020304"/>
              </a:rPr>
              <a:t>việc</a:t>
            </a:r>
            <a:r>
              <a:rPr lang="en-US" altLang="vi-VN" sz="1900" dirty="0">
                <a:solidFill>
                  <a:srgbClr val="0B19C8"/>
                </a:solidFill>
                <a:effectLst>
                  <a:outerShdw blurRad="38100" dist="38100" dir="2700000" algn="tl">
                    <a:srgbClr val="FFFFFF"/>
                  </a:outerShdw>
                </a:effectLst>
                <a:latin typeface="Times New Roman" panose="02020603050405020304"/>
              </a:rPr>
              <a:t> </a:t>
            </a:r>
            <a:r>
              <a:rPr lang="en-US" altLang="vi-VN" sz="1900" dirty="0" err="1">
                <a:solidFill>
                  <a:srgbClr val="0B19C8"/>
                </a:solidFill>
                <a:effectLst>
                  <a:outerShdw blurRad="38100" dist="38100" dir="2700000" algn="tl">
                    <a:srgbClr val="FFFFFF"/>
                  </a:outerShdw>
                </a:effectLst>
                <a:latin typeface="Times New Roman" panose="02020603050405020304"/>
              </a:rPr>
              <a:t>nhẹ</a:t>
            </a:r>
            <a:r>
              <a:rPr lang="en-US" altLang="vi-VN" sz="1900" dirty="0">
                <a:solidFill>
                  <a:srgbClr val="0B19C8"/>
                </a:solidFill>
                <a:effectLst>
                  <a:outerShdw blurRad="38100" dist="38100" dir="2700000" algn="tl">
                    <a:srgbClr val="FFFFFF"/>
                  </a:outerShdw>
                </a:effectLst>
                <a:latin typeface="Times New Roman" panose="02020603050405020304"/>
              </a:rPr>
              <a:t> </a:t>
            </a:r>
            <a:r>
              <a:rPr lang="en-US" altLang="vi-VN" sz="1900" dirty="0" err="1">
                <a:solidFill>
                  <a:srgbClr val="0B19C8"/>
                </a:solidFill>
                <a:effectLst>
                  <a:outerShdw blurRad="38100" dist="38100" dir="2700000" algn="tl">
                    <a:srgbClr val="FFFFFF"/>
                  </a:outerShdw>
                </a:effectLst>
                <a:latin typeface="Times New Roman" panose="02020603050405020304"/>
              </a:rPr>
              <a:t>nhàng</a:t>
            </a:r>
            <a:r>
              <a:rPr lang="en-US" altLang="vi-VN" sz="1900" dirty="0">
                <a:solidFill>
                  <a:srgbClr val="0B19C8"/>
                </a:solidFill>
                <a:effectLst>
                  <a:outerShdw blurRad="38100" dist="38100" dir="2700000" algn="tl">
                    <a:srgbClr val="FFFFFF"/>
                  </a:outerShdw>
                </a:effectLst>
                <a:latin typeface="Times New Roman" panose="02020603050405020304"/>
              </a:rPr>
              <a:t> </a:t>
            </a:r>
            <a:r>
              <a:rPr lang="en-US" altLang="vi-VN" sz="1900" dirty="0" err="1">
                <a:solidFill>
                  <a:srgbClr val="0B19C8"/>
                </a:solidFill>
                <a:effectLst>
                  <a:outerShdw blurRad="38100" dist="38100" dir="2700000" algn="tl">
                    <a:srgbClr val="FFFFFF"/>
                  </a:outerShdw>
                </a:effectLst>
                <a:latin typeface="Times New Roman" panose="02020603050405020304"/>
              </a:rPr>
              <a:t>nhất</a:t>
            </a:r>
            <a:r>
              <a:rPr lang="en-US" altLang="vi-VN" sz="1900" dirty="0">
                <a:solidFill>
                  <a:srgbClr val="0B19C8"/>
                </a:solidFill>
                <a:effectLst>
                  <a:outerShdw blurRad="38100" dist="38100" dir="2700000" algn="tl">
                    <a:srgbClr val="FFFFFF"/>
                  </a:outerShdw>
                </a:effectLst>
                <a:latin typeface="Times New Roman" panose="02020603050405020304"/>
              </a:rPr>
              <a:t>, </a:t>
            </a:r>
            <a:r>
              <a:rPr lang="en-US" altLang="vi-VN" sz="1900" dirty="0" err="1">
                <a:solidFill>
                  <a:srgbClr val="0B19C8"/>
                </a:solidFill>
                <a:effectLst>
                  <a:outerShdw blurRad="38100" dist="38100" dir="2700000" algn="tl">
                    <a:srgbClr val="FFFFFF"/>
                  </a:outerShdw>
                </a:effectLst>
                <a:latin typeface="Times New Roman" panose="02020603050405020304"/>
              </a:rPr>
              <a:t>làm</a:t>
            </a:r>
            <a:r>
              <a:rPr lang="en-US" altLang="vi-VN" sz="1900" dirty="0">
                <a:solidFill>
                  <a:srgbClr val="0B19C8"/>
                </a:solidFill>
                <a:effectLst>
                  <a:outerShdw blurRad="38100" dist="38100" dir="2700000" algn="tl">
                    <a:srgbClr val="FFFFFF"/>
                  </a:outerShdw>
                </a:effectLst>
                <a:latin typeface="Times New Roman" panose="02020603050405020304"/>
              </a:rPr>
              <a:t> </a:t>
            </a:r>
            <a:r>
              <a:rPr lang="en-US" altLang="vi-VN" sz="1900" dirty="0" err="1">
                <a:solidFill>
                  <a:srgbClr val="0B19C8"/>
                </a:solidFill>
                <a:effectLst>
                  <a:outerShdw blurRad="38100" dist="38100" dir="2700000" algn="tl">
                    <a:srgbClr val="FFFFFF"/>
                  </a:outerShdw>
                </a:effectLst>
                <a:latin typeface="Times New Roman" panose="02020603050405020304"/>
              </a:rPr>
              <a:t>cho</a:t>
            </a:r>
            <a:r>
              <a:rPr lang="en-US" altLang="vi-VN" sz="1900" dirty="0">
                <a:solidFill>
                  <a:srgbClr val="0B19C8"/>
                </a:solidFill>
                <a:effectLst>
                  <a:outerShdw blurRad="38100" dist="38100" dir="2700000" algn="tl">
                    <a:srgbClr val="FFFFFF"/>
                  </a:outerShdw>
                </a:effectLst>
                <a:latin typeface="Times New Roman" panose="02020603050405020304"/>
              </a:rPr>
              <a:t> </a:t>
            </a:r>
            <a:r>
              <a:rPr lang="en-US" altLang="vi-VN" sz="1900" dirty="0" err="1">
                <a:solidFill>
                  <a:srgbClr val="0B19C8"/>
                </a:solidFill>
                <a:effectLst>
                  <a:outerShdw blurRad="38100" dist="38100" dir="2700000" algn="tl">
                    <a:srgbClr val="FFFFFF"/>
                  </a:outerShdw>
                </a:effectLst>
                <a:latin typeface="Times New Roman" panose="02020603050405020304"/>
              </a:rPr>
              <a:t>nhanh</a:t>
            </a:r>
            <a:r>
              <a:rPr lang="en-US" altLang="vi-VN" sz="1900" dirty="0">
                <a:solidFill>
                  <a:srgbClr val="0B19C8"/>
                </a:solidFill>
                <a:effectLst>
                  <a:outerShdw blurRad="38100" dist="38100" dir="2700000" algn="tl">
                    <a:srgbClr val="FFFFFF"/>
                  </a:outerShdw>
                </a:effectLst>
                <a:latin typeface="Times New Roman" panose="02020603050405020304"/>
              </a:rPr>
              <a:t> </a:t>
            </a:r>
            <a:r>
              <a:rPr lang="vi-VN" altLang="vi-VN" sz="1900" dirty="0">
                <a:solidFill>
                  <a:srgbClr val="0B19C8"/>
                </a:solidFill>
                <a:effectLst>
                  <a:outerShdw blurRad="38100" dist="38100" dir="2700000" algn="tl">
                    <a:srgbClr val="FFFFFF"/>
                  </a:outerShdw>
                </a:effectLst>
                <a:latin typeface="Times New Roman" panose="02020603050405020304"/>
              </a:rPr>
              <a:t>đ</a:t>
            </a:r>
            <a:r>
              <a:rPr lang="en-US" altLang="vi-VN" sz="1900" dirty="0">
                <a:solidFill>
                  <a:srgbClr val="0B19C8"/>
                </a:solidFill>
                <a:effectLst>
                  <a:outerShdw blurRad="38100" dist="38100" dir="2700000" algn="tl">
                    <a:srgbClr val="FFFFFF"/>
                  </a:outerShdw>
                </a:effectLst>
                <a:latin typeface="Times New Roman" panose="02020603050405020304"/>
              </a:rPr>
              <a:t>ể </a:t>
            </a:r>
            <a:r>
              <a:rPr lang="en-US" altLang="vi-VN" sz="1900" dirty="0" err="1">
                <a:solidFill>
                  <a:srgbClr val="0B19C8"/>
                </a:solidFill>
                <a:effectLst>
                  <a:outerShdw blurRad="38100" dist="38100" dir="2700000" algn="tl">
                    <a:srgbClr val="FFFFFF"/>
                  </a:outerShdw>
                </a:effectLst>
                <a:latin typeface="Times New Roman" panose="02020603050405020304"/>
              </a:rPr>
              <a:t>về</a:t>
            </a:r>
            <a:r>
              <a:rPr lang="en-US" altLang="vi-VN" sz="1900" dirty="0">
                <a:solidFill>
                  <a:srgbClr val="0B19C8"/>
                </a:solidFill>
                <a:effectLst>
                  <a:outerShdw blurRad="38100" dist="38100" dir="2700000" algn="tl">
                    <a:srgbClr val="FFFFFF"/>
                  </a:outerShdw>
                </a:effectLst>
                <a:latin typeface="Times New Roman" panose="02020603050405020304"/>
              </a:rPr>
              <a:t> </a:t>
            </a:r>
            <a:r>
              <a:rPr lang="en-US" altLang="vi-VN" sz="1900" dirty="0" err="1">
                <a:solidFill>
                  <a:srgbClr val="0B19C8"/>
                </a:solidFill>
                <a:effectLst>
                  <a:outerShdw blurRad="38100" dist="38100" dir="2700000" algn="tl">
                    <a:srgbClr val="FFFFFF"/>
                  </a:outerShdw>
                </a:effectLst>
                <a:latin typeface="Times New Roman" panose="02020603050405020304"/>
              </a:rPr>
              <a:t>xem</a:t>
            </a:r>
            <a:r>
              <a:rPr lang="en-US" altLang="vi-VN" sz="1900" dirty="0">
                <a:solidFill>
                  <a:srgbClr val="0B19C8"/>
                </a:solidFill>
                <a:effectLst>
                  <a:outerShdw blurRad="38100" dist="38100" dir="2700000" algn="tl">
                    <a:srgbClr val="FFFFFF"/>
                  </a:outerShdw>
                </a:effectLst>
                <a:latin typeface="Times New Roman" panose="02020603050405020304"/>
              </a:rPr>
              <a:t> </a:t>
            </a:r>
            <a:r>
              <a:rPr lang="en-US" altLang="vi-VN" sz="1900" dirty="0" err="1">
                <a:solidFill>
                  <a:srgbClr val="0B19C8"/>
                </a:solidFill>
                <a:effectLst>
                  <a:outerShdw blurRad="38100" dist="38100" dir="2700000" algn="tl">
                    <a:srgbClr val="FFFFFF"/>
                  </a:outerShdw>
                </a:effectLst>
                <a:latin typeface="Times New Roman" panose="02020603050405020304"/>
              </a:rPr>
              <a:t>ti</a:t>
            </a:r>
            <a:r>
              <a:rPr lang="en-US" altLang="vi-VN" sz="1900" dirty="0">
                <a:solidFill>
                  <a:srgbClr val="0B19C8"/>
                </a:solidFill>
                <a:effectLst>
                  <a:outerShdw blurRad="38100" dist="38100" dir="2700000" algn="tl">
                    <a:srgbClr val="000000"/>
                  </a:outerShdw>
                </a:effectLst>
                <a:latin typeface="Times New Roman" panose="02020603050405020304"/>
              </a:rPr>
              <a:t> </a:t>
            </a:r>
            <a:r>
              <a:rPr lang="en-US" altLang="vi-VN" sz="1900" dirty="0">
                <a:solidFill>
                  <a:srgbClr val="0B19C8"/>
                </a:solidFill>
                <a:effectLst>
                  <a:outerShdw blurRad="38100" dist="38100" dir="2700000" algn="tl">
                    <a:srgbClr val="FFFFFF"/>
                  </a:outerShdw>
                </a:effectLst>
                <a:latin typeface="Times New Roman" panose="02020603050405020304"/>
              </a:rPr>
              <a:t>vi.</a:t>
            </a:r>
          </a:p>
        </p:txBody>
      </p:sp>
      <p:sp>
        <p:nvSpPr>
          <p:cNvPr id="5150" name="Text Box 30"/>
          <p:cNvSpPr txBox="1"/>
          <p:nvPr/>
        </p:nvSpPr>
        <p:spPr>
          <a:xfrm>
            <a:off x="304800" y="2062226"/>
            <a:ext cx="2924886" cy="369332"/>
          </a:xfrm>
          <a:prstGeom prst="rect">
            <a:avLst/>
          </a:prstGeom>
          <a:noFill/>
          <a:ln w="19050" cap="flat" cmpd="sng">
            <a:solidFill>
              <a:srgbClr val="0000FF"/>
            </a:solidFill>
            <a:prstDash val="solid"/>
            <a:miter/>
            <a:headEnd type="none" w="med" len="med"/>
            <a:tailEnd type="none" w="med" len="med"/>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lgn="ctr" eaLnBrk="1" hangingPunct="1">
              <a:spcBef>
                <a:spcPct val="50000"/>
              </a:spcBef>
              <a:buNone/>
            </a:pPr>
            <a:r>
              <a:rPr lang="en-US" altLang="vi-VN" sz="1800" b="1" dirty="0">
                <a:solidFill>
                  <a:srgbClr val="FF0000"/>
                </a:solidFill>
                <a:latin typeface="Times New Roman" panose="02020603050405020304" pitchFamily="18" charset="0"/>
              </a:rPr>
              <a:t>S.Thể hiện không hợp tác</a:t>
            </a:r>
          </a:p>
        </p:txBody>
      </p:sp>
      <p:sp>
        <p:nvSpPr>
          <p:cNvPr id="5156" name="Text Box 36"/>
          <p:cNvSpPr txBox="1"/>
          <p:nvPr/>
        </p:nvSpPr>
        <p:spPr>
          <a:xfrm>
            <a:off x="69945" y="2390002"/>
            <a:ext cx="9128646" cy="677108"/>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50000"/>
              </a:spcBef>
              <a:buNone/>
            </a:pPr>
            <a:r>
              <a:rPr lang="en-US" altLang="vi-VN" sz="1900" dirty="0">
                <a:solidFill>
                  <a:srgbClr val="0B19C8"/>
                </a:solidFill>
                <a:latin typeface="Times New Roman" panose="02020603050405020304" pitchFamily="18" charset="0"/>
              </a:rPr>
              <a:t>c) An, Bình và Hoa được giao nhiệm vụ sưu tầm tranh chủ đề Việt Nam. Nhưng trong khi đó hoa bị ốm phải nghỉ. Khi Hoa hỏi lại An việc phải làm. An trả lời qua loa rồi bỏ đi.</a:t>
            </a:r>
          </a:p>
        </p:txBody>
      </p:sp>
      <p:sp>
        <p:nvSpPr>
          <p:cNvPr id="5157" name="Text Box 37"/>
          <p:cNvSpPr txBox="1"/>
          <p:nvPr/>
        </p:nvSpPr>
        <p:spPr>
          <a:xfrm>
            <a:off x="52885" y="3366047"/>
            <a:ext cx="9277350" cy="677108"/>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50000"/>
              </a:spcBef>
              <a:buNone/>
            </a:pPr>
            <a:r>
              <a:rPr lang="en-US" altLang="vi-VN" sz="1900" dirty="0">
                <a:solidFill>
                  <a:srgbClr val="0B19C8"/>
                </a:solidFill>
                <a:latin typeface="Times New Roman" panose="02020603050405020304" pitchFamily="18" charset="0"/>
              </a:rPr>
              <a:t>d) Tổ 1, hôm nay phải làm việc nhóm để chuẩn bị trang phục cho buổi biểu diễn văn nghệ. Khi đó cả tổ đang làm thì Minh có vẻ không thích làm, cũng không cho ý kiến gì với các bạn.</a:t>
            </a:r>
          </a:p>
        </p:txBody>
      </p:sp>
      <p:sp>
        <p:nvSpPr>
          <p:cNvPr id="5158" name="Text Box 38"/>
          <p:cNvSpPr txBox="1"/>
          <p:nvPr/>
        </p:nvSpPr>
        <p:spPr>
          <a:xfrm>
            <a:off x="10804" y="4310190"/>
            <a:ext cx="8915400" cy="677108"/>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50000"/>
              </a:spcBef>
              <a:buNone/>
            </a:pPr>
            <a:r>
              <a:rPr lang="en-US" altLang="vi-VN" sz="1900" dirty="0">
                <a:solidFill>
                  <a:srgbClr val="0B19C8"/>
                </a:solidFill>
                <a:latin typeface="Times New Roman" panose="02020603050405020304" pitchFamily="18" charset="0"/>
              </a:rPr>
              <a:t>e) Mai được cả tổ cử sang tổ 2 để giúp đỡ các bạn giải bài toán khó. Mai vui vẻ trả lời câu hỏi của các bạn và lắng nghe ý kiến của các bạn rồi góp ý.</a:t>
            </a:r>
          </a:p>
        </p:txBody>
      </p:sp>
      <p:sp>
        <p:nvSpPr>
          <p:cNvPr id="5159" name="Text Box 39"/>
          <p:cNvSpPr txBox="1"/>
          <p:nvPr/>
        </p:nvSpPr>
        <p:spPr>
          <a:xfrm>
            <a:off x="248592" y="3012661"/>
            <a:ext cx="3189685" cy="369332"/>
          </a:xfrm>
          <a:prstGeom prst="rect">
            <a:avLst/>
          </a:prstGeom>
          <a:noFill/>
          <a:ln w="19050" cap="flat" cmpd="sng">
            <a:solidFill>
              <a:srgbClr val="0000FF"/>
            </a:solidFill>
            <a:prstDash val="solid"/>
            <a:miter/>
            <a:headEnd type="none" w="med" len="med"/>
            <a:tailEnd type="none" w="med" len="med"/>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lgn="ctr" eaLnBrk="1" hangingPunct="1">
              <a:spcBef>
                <a:spcPct val="50000"/>
              </a:spcBef>
              <a:buNone/>
            </a:pPr>
            <a:r>
              <a:rPr lang="en-US" altLang="vi-VN" sz="1800" b="1" dirty="0">
                <a:solidFill>
                  <a:srgbClr val="FF0000"/>
                </a:solidFill>
                <a:latin typeface="Times New Roman" panose="02020603050405020304" pitchFamily="18" charset="0"/>
              </a:rPr>
              <a:t>S.Thể hiện không hợp tác</a:t>
            </a:r>
          </a:p>
        </p:txBody>
      </p:sp>
      <p:sp>
        <p:nvSpPr>
          <p:cNvPr id="5160" name="Text Box 40"/>
          <p:cNvSpPr txBox="1"/>
          <p:nvPr/>
        </p:nvSpPr>
        <p:spPr>
          <a:xfrm>
            <a:off x="248592" y="4004652"/>
            <a:ext cx="3047999" cy="369332"/>
          </a:xfrm>
          <a:prstGeom prst="rect">
            <a:avLst/>
          </a:prstGeom>
          <a:noFill/>
          <a:ln w="19050" cap="flat" cmpd="sng">
            <a:solidFill>
              <a:srgbClr val="0000FF"/>
            </a:solidFill>
            <a:prstDash val="solid"/>
            <a:miter/>
            <a:headEnd type="none" w="med" len="med"/>
            <a:tailEnd type="none" w="med" len="med"/>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lgn="ctr" eaLnBrk="1" hangingPunct="1">
              <a:spcBef>
                <a:spcPct val="50000"/>
              </a:spcBef>
              <a:buNone/>
            </a:pPr>
            <a:r>
              <a:rPr lang="en-US" altLang="vi-VN" sz="1800" b="1" dirty="0">
                <a:solidFill>
                  <a:srgbClr val="FF0000"/>
                </a:solidFill>
                <a:latin typeface="Times New Roman" panose="02020603050405020304" pitchFamily="18" charset="0"/>
              </a:rPr>
              <a:t>S.Thể hiện không hợp tác</a:t>
            </a:r>
          </a:p>
        </p:txBody>
      </p:sp>
      <p:sp>
        <p:nvSpPr>
          <p:cNvPr id="5161" name="Text Box 41"/>
          <p:cNvSpPr txBox="1"/>
          <p:nvPr/>
        </p:nvSpPr>
        <p:spPr>
          <a:xfrm>
            <a:off x="5867400" y="4695466"/>
            <a:ext cx="2812007" cy="384721"/>
          </a:xfrm>
          <a:prstGeom prst="rect">
            <a:avLst/>
          </a:prstGeom>
          <a:noFill/>
          <a:ln w="19050" cap="flat" cmpd="sng">
            <a:solidFill>
              <a:srgbClr val="0000FF"/>
            </a:solidFill>
            <a:prstDash val="solid"/>
            <a:miter/>
            <a:headEnd type="none" w="med" len="med"/>
            <a:tailEnd type="none" w="med" len="med"/>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lgn="ctr" eaLnBrk="1" hangingPunct="1">
              <a:spcBef>
                <a:spcPct val="50000"/>
              </a:spcBef>
              <a:buNone/>
            </a:pPr>
            <a:r>
              <a:rPr lang="en-US" altLang="vi-VN" sz="1900" b="1" dirty="0">
                <a:solidFill>
                  <a:srgbClr val="FF0000"/>
                </a:solidFill>
                <a:latin typeface="Times New Roman" panose="02020603050405020304" pitchFamily="18" charset="0"/>
              </a:rPr>
              <a:t>Đ.Thể hiện sự hợp tác</a:t>
            </a:r>
          </a:p>
        </p:txBody>
      </p:sp>
      <p:sp>
        <p:nvSpPr>
          <p:cNvPr id="5162" name="Rectangle 42"/>
          <p:cNvSpPr/>
          <p:nvPr/>
        </p:nvSpPr>
        <p:spPr>
          <a:xfrm>
            <a:off x="2209799" y="66636"/>
            <a:ext cx="5029200" cy="384721"/>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spcBef>
                <a:spcPct val="0"/>
              </a:spcBef>
              <a:buNone/>
            </a:pPr>
            <a:r>
              <a:rPr lang="en-US" altLang="vi-VN" sz="1900" b="1" i="1" dirty="0">
                <a:solidFill>
                  <a:srgbClr val="FF0000"/>
                </a:solidFill>
                <a:latin typeface="Times New Roman" panose="02020603050405020304" pitchFamily="18" charset="0"/>
              </a:rPr>
              <a:t>Theo em, việc làm nào dưới đây là đúng?</a:t>
            </a:r>
          </a:p>
        </p:txBody>
      </p:sp>
      <p:sp>
        <p:nvSpPr>
          <p:cNvPr id="7183" name="Rectangle 20"/>
          <p:cNvSpPr/>
          <p:nvPr/>
        </p:nvSpPr>
        <p:spPr>
          <a:xfrm>
            <a:off x="0" y="0"/>
            <a:ext cx="9144000" cy="51435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spcBef>
                <a:spcPct val="0"/>
              </a:spcBef>
              <a:buNone/>
            </a:pPr>
            <a:endParaRPr lang="vi-VN" altLang="en-US" sz="19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45"/>
                                        </p:tgtEl>
                                        <p:attrNameLst>
                                          <p:attrName>style.visibility</p:attrName>
                                        </p:attrNameLst>
                                      </p:cBhvr>
                                      <p:to>
                                        <p:strVal val="visible"/>
                                      </p:to>
                                    </p:set>
                                    <p:animEffect transition="in" filter="box(in)">
                                      <p:cBhvr>
                                        <p:cTn id="7" dur="500"/>
                                        <p:tgtEl>
                                          <p:spTgt spid="514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62"/>
                                        </p:tgtEl>
                                        <p:attrNameLst>
                                          <p:attrName>style.visibility</p:attrName>
                                        </p:attrNameLst>
                                      </p:cBhvr>
                                      <p:to>
                                        <p:strVal val="visible"/>
                                      </p:to>
                                    </p:set>
                                    <p:animEffect transition="in" filter="box(in)">
                                      <p:cBhvr>
                                        <p:cTn id="12" dur="500"/>
                                        <p:tgtEl>
                                          <p:spTgt spid="516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147"/>
                                        </p:tgtEl>
                                        <p:attrNameLst>
                                          <p:attrName>style.visibility</p:attrName>
                                        </p:attrNameLst>
                                      </p:cBhvr>
                                      <p:to>
                                        <p:strVal val="visible"/>
                                      </p:to>
                                    </p:set>
                                    <p:animEffect transition="in" filter="checkerboard(across)">
                                      <p:cBhvr>
                                        <p:cTn id="17" dur="500"/>
                                        <p:tgtEl>
                                          <p:spTgt spid="514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148"/>
                                        </p:tgtEl>
                                        <p:attrNameLst>
                                          <p:attrName>style.visibility</p:attrName>
                                        </p:attrNameLst>
                                      </p:cBhvr>
                                      <p:to>
                                        <p:strVal val="visible"/>
                                      </p:to>
                                    </p:set>
                                    <p:anim calcmode="lin" valueType="num">
                                      <p:cBhvr additive="base">
                                        <p:cTn id="22" dur="500" fill="hold"/>
                                        <p:tgtEl>
                                          <p:spTgt spid="5148"/>
                                        </p:tgtEl>
                                        <p:attrNameLst>
                                          <p:attrName>ppt_x</p:attrName>
                                        </p:attrNameLst>
                                      </p:cBhvr>
                                      <p:tavLst>
                                        <p:tav tm="0">
                                          <p:val>
                                            <p:strVal val="#ppt_x"/>
                                          </p:val>
                                        </p:tav>
                                        <p:tav tm="100000">
                                          <p:val>
                                            <p:strVal val="#ppt_x"/>
                                          </p:val>
                                        </p:tav>
                                      </p:tavLst>
                                    </p:anim>
                                    <p:anim calcmode="lin" valueType="num">
                                      <p:cBhvr additive="base">
                                        <p:cTn id="23" dur="500" fill="hold"/>
                                        <p:tgtEl>
                                          <p:spTgt spid="514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5149">
                                            <p:txEl>
                                              <p:pRg st="0" end="0"/>
                                            </p:txEl>
                                          </p:spTgt>
                                        </p:tgtEl>
                                        <p:attrNameLst>
                                          <p:attrName>style.visibility</p:attrName>
                                        </p:attrNameLst>
                                      </p:cBhvr>
                                      <p:to>
                                        <p:strVal val="visible"/>
                                      </p:to>
                                    </p:set>
                                    <p:animEffect transition="in" filter="diamond(in)">
                                      <p:cBhvr>
                                        <p:cTn id="28" dur="2000"/>
                                        <p:tgtEl>
                                          <p:spTgt spid="514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150"/>
                                        </p:tgtEl>
                                        <p:attrNameLst>
                                          <p:attrName>style.visibility</p:attrName>
                                        </p:attrNameLst>
                                      </p:cBhvr>
                                      <p:to>
                                        <p:strVal val="visible"/>
                                      </p:to>
                                    </p:set>
                                    <p:anim calcmode="lin" valueType="num">
                                      <p:cBhvr additive="base">
                                        <p:cTn id="33" dur="500" fill="hold"/>
                                        <p:tgtEl>
                                          <p:spTgt spid="5150"/>
                                        </p:tgtEl>
                                        <p:attrNameLst>
                                          <p:attrName>ppt_x</p:attrName>
                                        </p:attrNameLst>
                                      </p:cBhvr>
                                      <p:tavLst>
                                        <p:tav tm="0">
                                          <p:val>
                                            <p:strVal val="#ppt_x"/>
                                          </p:val>
                                        </p:tav>
                                        <p:tav tm="100000">
                                          <p:val>
                                            <p:strVal val="#ppt_x"/>
                                          </p:val>
                                        </p:tav>
                                      </p:tavLst>
                                    </p:anim>
                                    <p:anim calcmode="lin" valueType="num">
                                      <p:cBhvr additive="base">
                                        <p:cTn id="34" dur="500" fill="hold"/>
                                        <p:tgtEl>
                                          <p:spTgt spid="515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5156"/>
                                        </p:tgtEl>
                                        <p:attrNameLst>
                                          <p:attrName>style.visibility</p:attrName>
                                        </p:attrNameLst>
                                      </p:cBhvr>
                                      <p:to>
                                        <p:strVal val="visible"/>
                                      </p:to>
                                    </p:set>
                                    <p:animEffect transition="in" filter="checkerboard(across)">
                                      <p:cBhvr>
                                        <p:cTn id="39" dur="500"/>
                                        <p:tgtEl>
                                          <p:spTgt spid="5156"/>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159"/>
                                        </p:tgtEl>
                                        <p:attrNameLst>
                                          <p:attrName>style.visibility</p:attrName>
                                        </p:attrNameLst>
                                      </p:cBhvr>
                                      <p:to>
                                        <p:strVal val="visible"/>
                                      </p:to>
                                    </p:set>
                                    <p:anim calcmode="lin" valueType="num">
                                      <p:cBhvr additive="base">
                                        <p:cTn id="44" dur="500" fill="hold"/>
                                        <p:tgtEl>
                                          <p:spTgt spid="5159"/>
                                        </p:tgtEl>
                                        <p:attrNameLst>
                                          <p:attrName>ppt_x</p:attrName>
                                        </p:attrNameLst>
                                      </p:cBhvr>
                                      <p:tavLst>
                                        <p:tav tm="0">
                                          <p:val>
                                            <p:strVal val="#ppt_x"/>
                                          </p:val>
                                        </p:tav>
                                        <p:tav tm="100000">
                                          <p:val>
                                            <p:strVal val="#ppt_x"/>
                                          </p:val>
                                        </p:tav>
                                      </p:tavLst>
                                    </p:anim>
                                    <p:anim calcmode="lin" valueType="num">
                                      <p:cBhvr additive="base">
                                        <p:cTn id="45" dur="500" fill="hold"/>
                                        <p:tgtEl>
                                          <p:spTgt spid="515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0" presetClass="entr" presetSubtype="0" fill="hold" grpId="0" nodeType="clickEffect">
                                  <p:stCondLst>
                                    <p:cond delay="0"/>
                                  </p:stCondLst>
                                  <p:childTnLst>
                                    <p:set>
                                      <p:cBhvr>
                                        <p:cTn id="49" dur="1" fill="hold">
                                          <p:stCondLst>
                                            <p:cond delay="0"/>
                                          </p:stCondLst>
                                        </p:cTn>
                                        <p:tgtEl>
                                          <p:spTgt spid="5157"/>
                                        </p:tgtEl>
                                        <p:attrNameLst>
                                          <p:attrName>style.visibility</p:attrName>
                                        </p:attrNameLst>
                                      </p:cBhvr>
                                      <p:to>
                                        <p:strVal val="visible"/>
                                      </p:to>
                                    </p:set>
                                    <p:animEffect transition="in" filter="wedge">
                                      <p:cBhvr>
                                        <p:cTn id="50" dur="2000"/>
                                        <p:tgtEl>
                                          <p:spTgt spid="5157"/>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160"/>
                                        </p:tgtEl>
                                        <p:attrNameLst>
                                          <p:attrName>style.visibility</p:attrName>
                                        </p:attrNameLst>
                                      </p:cBhvr>
                                      <p:to>
                                        <p:strVal val="visible"/>
                                      </p:to>
                                    </p:set>
                                    <p:anim calcmode="lin" valueType="num">
                                      <p:cBhvr additive="base">
                                        <p:cTn id="55" dur="500" fill="hold"/>
                                        <p:tgtEl>
                                          <p:spTgt spid="5160"/>
                                        </p:tgtEl>
                                        <p:attrNameLst>
                                          <p:attrName>ppt_x</p:attrName>
                                        </p:attrNameLst>
                                      </p:cBhvr>
                                      <p:tavLst>
                                        <p:tav tm="0">
                                          <p:val>
                                            <p:strVal val="#ppt_x"/>
                                          </p:val>
                                        </p:tav>
                                        <p:tav tm="100000">
                                          <p:val>
                                            <p:strVal val="#ppt_x"/>
                                          </p:val>
                                        </p:tav>
                                      </p:tavLst>
                                    </p:anim>
                                    <p:anim calcmode="lin" valueType="num">
                                      <p:cBhvr additive="base">
                                        <p:cTn id="56" dur="500" fill="hold"/>
                                        <p:tgtEl>
                                          <p:spTgt spid="516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5158"/>
                                        </p:tgtEl>
                                        <p:attrNameLst>
                                          <p:attrName>style.visibility</p:attrName>
                                        </p:attrNameLst>
                                      </p:cBhvr>
                                      <p:to>
                                        <p:strVal val="visible"/>
                                      </p:to>
                                    </p:set>
                                    <p:animEffect transition="in" filter="box(in)">
                                      <p:cBhvr>
                                        <p:cTn id="61" dur="500"/>
                                        <p:tgtEl>
                                          <p:spTgt spid="5158"/>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5161"/>
                                        </p:tgtEl>
                                        <p:attrNameLst>
                                          <p:attrName>style.visibility</p:attrName>
                                        </p:attrNameLst>
                                      </p:cBhvr>
                                      <p:to>
                                        <p:strVal val="visible"/>
                                      </p:to>
                                    </p:set>
                                    <p:anim calcmode="lin" valueType="num">
                                      <p:cBhvr additive="base">
                                        <p:cTn id="66" dur="500" fill="hold"/>
                                        <p:tgtEl>
                                          <p:spTgt spid="5161"/>
                                        </p:tgtEl>
                                        <p:attrNameLst>
                                          <p:attrName>ppt_x</p:attrName>
                                        </p:attrNameLst>
                                      </p:cBhvr>
                                      <p:tavLst>
                                        <p:tav tm="0">
                                          <p:val>
                                            <p:strVal val="#ppt_x"/>
                                          </p:val>
                                        </p:tav>
                                        <p:tav tm="100000">
                                          <p:val>
                                            <p:strVal val="#ppt_x"/>
                                          </p:val>
                                        </p:tav>
                                      </p:tavLst>
                                    </p:anim>
                                    <p:anim calcmode="lin" valueType="num">
                                      <p:cBhvr additive="base">
                                        <p:cTn id="67" dur="500" fill="hold"/>
                                        <p:tgtEl>
                                          <p:spTgt spid="51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5" grpId="0"/>
      <p:bldP spid="5147" grpId="0"/>
      <p:bldP spid="5148" grpId="0" animBg="1"/>
      <p:bldP spid="5150" grpId="0" animBg="1"/>
      <p:bldP spid="5156" grpId="0"/>
      <p:bldP spid="5157" grpId="0"/>
      <p:bldP spid="5158" grpId="0"/>
      <p:bldP spid="5159" grpId="0" animBg="1"/>
      <p:bldP spid="5160" grpId="0" animBg="1"/>
      <p:bldP spid="5161" grpId="0" animBg="1"/>
      <p:bldP spid="51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C:\Users\Nguyễn Phú Quốc\Downloads\tải xuống.jpg"/>
          <p:cNvPicPr>
            <a:picLocks noChangeAspect="1"/>
          </p:cNvPicPr>
          <p:nvPr/>
        </p:nvPicPr>
        <p:blipFill>
          <a:blip r:embed="rId2"/>
          <a:stretch>
            <a:fillRect/>
          </a:stretch>
        </p:blipFill>
        <p:spPr>
          <a:xfrm>
            <a:off x="4800600" y="2717171"/>
            <a:ext cx="4230291" cy="2333625"/>
          </a:xfrm>
          <a:prstGeom prst="rect">
            <a:avLst/>
          </a:prstGeom>
          <a:noFill/>
          <a:ln w="9525">
            <a:noFill/>
          </a:ln>
        </p:spPr>
      </p:pic>
      <p:pic>
        <p:nvPicPr>
          <p:cNvPr id="9252" name="Picture 36" descr="3"/>
          <p:cNvPicPr>
            <a:picLocks noGrp="1" noChangeAspect="1"/>
          </p:cNvPicPr>
          <p:nvPr>
            <p:ph idx="1"/>
          </p:nvPr>
        </p:nvPicPr>
        <p:blipFill>
          <a:blip r:embed="rId3"/>
          <a:srcRect/>
          <a:stretch>
            <a:fillRect/>
          </a:stretch>
        </p:blipFill>
        <p:spPr>
          <a:xfrm>
            <a:off x="-7624" y="2763956"/>
            <a:ext cx="4351024" cy="2400300"/>
          </a:xfrm>
          <a:ln/>
        </p:spPr>
      </p:pic>
      <p:sp>
        <p:nvSpPr>
          <p:cNvPr id="8196" name="Text Box 10"/>
          <p:cNvSpPr txBox="1"/>
          <p:nvPr/>
        </p:nvSpPr>
        <p:spPr>
          <a:xfrm>
            <a:off x="4514850" y="1885951"/>
            <a:ext cx="1143000" cy="32316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50000"/>
              </a:spcBef>
              <a:buNone/>
            </a:pPr>
            <a:endParaRPr lang="vi-VN" altLang="vi-VN" sz="1500" dirty="0">
              <a:latin typeface="Times New Roman" panose="02020603050405020304" pitchFamily="18" charset="0"/>
            </a:endParaRPr>
          </a:p>
        </p:txBody>
      </p:sp>
      <p:sp>
        <p:nvSpPr>
          <p:cNvPr id="9251" name="Rectangle 35"/>
          <p:cNvSpPr>
            <a:spLocks noChangeArrowheads="1"/>
          </p:cNvSpPr>
          <p:nvPr/>
        </p:nvSpPr>
        <p:spPr bwMode="auto">
          <a:xfrm>
            <a:off x="-7625" y="376646"/>
            <a:ext cx="4466516"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57175" indent="-257175" eaLnBrk="1" hangingPunct="1">
              <a:buFont typeface="Wingdings" panose="05000000000000000000" pitchFamily="2" charset="2"/>
              <a:buChar char="v"/>
              <a:defRPr/>
            </a:pPr>
            <a:r>
              <a:rPr lang="en-US" altLang="vi-VN" sz="2200" b="1" i="1" dirty="0">
                <a:solidFill>
                  <a:srgbClr val="FF0000"/>
                </a:solidFill>
                <a:latin typeface="Times New Roman" panose="02020603050405020304" pitchFamily="18" charset="0"/>
              </a:rPr>
              <a:t>Tình huống 1:</a:t>
            </a:r>
          </a:p>
          <a:p>
            <a:pPr eaLnBrk="1" hangingPunct="1">
              <a:defRPr/>
            </a:pPr>
            <a:r>
              <a:rPr lang="en-US" altLang="vi-VN" sz="2200" dirty="0">
                <a:latin typeface="Times New Roman" panose="02020603050405020304" pitchFamily="18" charset="0"/>
              </a:rPr>
              <a:t>    </a:t>
            </a:r>
            <a:r>
              <a:rPr lang="en-US" altLang="vi-VN" sz="2200" dirty="0">
                <a:solidFill>
                  <a:srgbClr val="0B19C8"/>
                </a:solidFill>
                <a:latin typeface="Times New Roman" panose="02020603050405020304" pitchFamily="18" charset="0"/>
              </a:rPr>
              <a:t>Tuần tới, </a:t>
            </a:r>
            <a:r>
              <a:rPr lang="en-US" altLang="vi-VN" sz="2200" dirty="0" err="1">
                <a:solidFill>
                  <a:srgbClr val="0B19C8"/>
                </a:solidFill>
                <a:latin typeface="Times New Roman" panose="02020603050405020304" pitchFamily="18" charset="0"/>
              </a:rPr>
              <a:t>lớp</a:t>
            </a:r>
            <a:r>
              <a:rPr lang="en-US" altLang="vi-VN" sz="2200" dirty="0">
                <a:solidFill>
                  <a:srgbClr val="0B19C8"/>
                </a:solidFill>
                <a:latin typeface="Times New Roman" panose="02020603050405020304" pitchFamily="18" charset="0"/>
              </a:rPr>
              <a:t> </a:t>
            </a:r>
            <a:r>
              <a:rPr lang="vi-VN" altLang="vi-VN" sz="2200" dirty="0">
                <a:solidFill>
                  <a:srgbClr val="0B19C8"/>
                </a:solidFill>
                <a:latin typeface="Times New Roman" panose="02020603050405020304" pitchFamily="18" charset="0"/>
              </a:rPr>
              <a:t>5A</a:t>
            </a:r>
            <a:r>
              <a:rPr lang="en-US" altLang="vi-VN" sz="2200" dirty="0">
                <a:solidFill>
                  <a:srgbClr val="0B19C8"/>
                </a:solidFill>
                <a:latin typeface="Times New Roman" panose="02020603050405020304" pitchFamily="18" charset="0"/>
              </a:rPr>
              <a:t> tổ chức hái hoa dân chủ và tổ 2 được giao nhiệm vụ  chuẩn bị cho cuộc vui này. Nếu là thành viên tổ 2, các em dự kiến sẽ thực hiện nhiệm vụ trên  nh</a:t>
            </a:r>
            <a:r>
              <a:rPr lang="vi-VN" altLang="vi-VN" sz="2200" dirty="0">
                <a:solidFill>
                  <a:srgbClr val="0B19C8"/>
                </a:solidFill>
                <a:latin typeface="Times New Roman" panose="02020603050405020304" pitchFamily="18" charset="0"/>
              </a:rPr>
              <a:t>ư</a:t>
            </a:r>
            <a:r>
              <a:rPr lang="en-US" altLang="vi-VN" sz="2200" dirty="0">
                <a:solidFill>
                  <a:srgbClr val="0B19C8"/>
                </a:solidFill>
                <a:latin typeface="Times New Roman" panose="02020603050405020304" pitchFamily="18" charset="0"/>
              </a:rPr>
              <a:t> thế nào?</a:t>
            </a:r>
          </a:p>
        </p:txBody>
      </p:sp>
      <p:sp>
        <p:nvSpPr>
          <p:cNvPr id="9253" name="Oval 37"/>
          <p:cNvSpPr/>
          <p:nvPr/>
        </p:nvSpPr>
        <p:spPr>
          <a:xfrm>
            <a:off x="782328" y="2787709"/>
            <a:ext cx="1475079" cy="514350"/>
          </a:xfrm>
          <a:prstGeom prst="ellipse">
            <a:avLst/>
          </a:prstGeom>
          <a:solidFill>
            <a:srgbClr val="F4CAAA"/>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lgn="ctr" eaLnBrk="1" hangingPunct="1">
              <a:spcBef>
                <a:spcPct val="0"/>
              </a:spcBef>
              <a:buNone/>
            </a:pPr>
            <a:r>
              <a:rPr lang="en-US" altLang="vi-VN" sz="1200" dirty="0">
                <a:solidFill>
                  <a:srgbClr val="FF0066"/>
                </a:solidFill>
                <a:latin typeface="Times New Roman" panose="02020603050405020304" pitchFamily="18" charset="0"/>
              </a:rPr>
              <a:t>Tổ 2 </a:t>
            </a:r>
            <a:r>
              <a:rPr lang="en-US" altLang="vi-VN" sz="1200" dirty="0" err="1">
                <a:solidFill>
                  <a:srgbClr val="FF0066"/>
                </a:solidFill>
                <a:latin typeface="Times New Roman" panose="02020603050405020304" pitchFamily="18" charset="0"/>
              </a:rPr>
              <a:t>sẽ</a:t>
            </a:r>
            <a:r>
              <a:rPr lang="en-US" altLang="vi-VN" sz="1200" dirty="0">
                <a:solidFill>
                  <a:srgbClr val="FF0066"/>
                </a:solidFill>
                <a:latin typeface="Times New Roman" panose="02020603050405020304" pitchFamily="18" charset="0"/>
              </a:rPr>
              <a:t> chuẩn bị</a:t>
            </a:r>
          </a:p>
        </p:txBody>
      </p:sp>
      <p:sp>
        <p:nvSpPr>
          <p:cNvPr id="9254" name="Rectangle 38"/>
          <p:cNvSpPr>
            <a:spLocks noChangeArrowheads="1"/>
          </p:cNvSpPr>
          <p:nvPr/>
        </p:nvSpPr>
        <p:spPr bwMode="auto">
          <a:xfrm>
            <a:off x="4608909" y="379205"/>
            <a:ext cx="45910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57175" indent="-257175" eaLnBrk="1" hangingPunct="1">
              <a:buFont typeface="Wingdings" panose="05000000000000000000" pitchFamily="2" charset="2"/>
              <a:buChar char="v"/>
            </a:pPr>
            <a:r>
              <a:rPr lang="en-US" altLang="vi-VN" sz="2200" b="1" i="1" dirty="0">
                <a:solidFill>
                  <a:srgbClr val="0B19C8"/>
                </a:solidFill>
                <a:latin typeface="Times New Roman" panose="02020603050405020304" pitchFamily="18" charset="0"/>
              </a:rPr>
              <a:t>Tình huống 2:</a:t>
            </a:r>
          </a:p>
          <a:p>
            <a:pPr marL="257175" indent="-257175" eaLnBrk="1" hangingPunct="1"/>
            <a:r>
              <a:rPr lang="en-US" altLang="vi-VN" sz="2200" dirty="0">
                <a:latin typeface="Times New Roman" panose="02020603050405020304" pitchFamily="18" charset="0"/>
              </a:rPr>
              <a:t>     </a:t>
            </a:r>
            <a:r>
              <a:rPr lang="en-US" altLang="vi-VN" sz="2200" dirty="0">
                <a:solidFill>
                  <a:srgbClr val="FF0000"/>
                </a:solidFill>
                <a:latin typeface="Times New Roman" panose="02020603050405020304" pitchFamily="18" charset="0"/>
              </a:rPr>
              <a:t>Vào dịp hè, ba  má Hà dự </a:t>
            </a:r>
            <a:r>
              <a:rPr lang="vi-VN" altLang="vi-VN" sz="2200" dirty="0">
                <a:solidFill>
                  <a:srgbClr val="FF0000"/>
                </a:solidFill>
                <a:latin typeface="Times New Roman" panose="02020603050405020304" pitchFamily="18" charset="0"/>
              </a:rPr>
              <a:t>đ</a:t>
            </a:r>
            <a:r>
              <a:rPr lang="en-US" altLang="vi-VN" sz="2200" dirty="0">
                <a:solidFill>
                  <a:srgbClr val="FF0000"/>
                </a:solidFill>
                <a:latin typeface="Times New Roman" panose="02020603050405020304" pitchFamily="18" charset="0"/>
              </a:rPr>
              <a:t>ịnh </a:t>
            </a:r>
            <a:r>
              <a:rPr lang="vi-VN" altLang="vi-VN" sz="2200" dirty="0">
                <a:solidFill>
                  <a:srgbClr val="FF0000"/>
                </a:solidFill>
                <a:latin typeface="Times New Roman" panose="02020603050405020304" pitchFamily="18" charset="0"/>
              </a:rPr>
              <a:t>đư</a:t>
            </a:r>
            <a:r>
              <a:rPr lang="en-US" altLang="vi-VN" sz="2200" dirty="0">
                <a:solidFill>
                  <a:srgbClr val="FF0000"/>
                </a:solidFill>
                <a:latin typeface="Times New Roman" panose="02020603050405020304" pitchFamily="18" charset="0"/>
              </a:rPr>
              <a:t>a cả nhà về thăm quê ngoại.</a:t>
            </a:r>
          </a:p>
          <a:p>
            <a:pPr marL="257175" indent="-257175" eaLnBrk="1" hangingPunct="1"/>
            <a:r>
              <a:rPr lang="en-US" altLang="vi-VN" sz="2200" dirty="0">
                <a:solidFill>
                  <a:srgbClr val="FF0000"/>
                </a:solidFill>
                <a:latin typeface="Times New Roman" panose="02020603050405020304" pitchFamily="18" charset="0"/>
              </a:rPr>
              <a:t>    Theo các em ,bạn Hà nên làm gì </a:t>
            </a:r>
            <a:r>
              <a:rPr lang="vi-VN" altLang="vi-VN" sz="2200" dirty="0">
                <a:solidFill>
                  <a:srgbClr val="FF0000"/>
                </a:solidFill>
                <a:latin typeface="Times New Roman" panose="02020603050405020304" pitchFamily="18" charset="0"/>
              </a:rPr>
              <a:t>đ</a:t>
            </a:r>
            <a:r>
              <a:rPr lang="en-US" altLang="vi-VN" sz="2200" dirty="0">
                <a:solidFill>
                  <a:srgbClr val="FF0000"/>
                </a:solidFill>
                <a:latin typeface="Times New Roman" panose="02020603050405020304" pitchFamily="18" charset="0"/>
              </a:rPr>
              <a:t>ể cùng gia </a:t>
            </a:r>
            <a:r>
              <a:rPr lang="vi-VN" altLang="vi-VN" sz="2200" dirty="0">
                <a:solidFill>
                  <a:srgbClr val="FF0000"/>
                </a:solidFill>
                <a:latin typeface="Times New Roman" panose="02020603050405020304" pitchFamily="18" charset="0"/>
              </a:rPr>
              <a:t>đ</a:t>
            </a:r>
            <a:r>
              <a:rPr lang="en-US" altLang="vi-VN" sz="2200" dirty="0">
                <a:solidFill>
                  <a:srgbClr val="FF0000"/>
                </a:solidFill>
                <a:latin typeface="Times New Roman" panose="02020603050405020304" pitchFamily="18" charset="0"/>
              </a:rPr>
              <a:t>ình chuẩn bị cho chuyến </a:t>
            </a:r>
            <a:r>
              <a:rPr lang="vi-VN" altLang="vi-VN" sz="2200" dirty="0">
                <a:solidFill>
                  <a:srgbClr val="FF0000"/>
                </a:solidFill>
                <a:latin typeface="Times New Roman" panose="02020603050405020304" pitchFamily="18" charset="0"/>
              </a:rPr>
              <a:t>đ</a:t>
            </a:r>
            <a:r>
              <a:rPr lang="en-US" altLang="vi-VN" sz="2200" dirty="0">
                <a:solidFill>
                  <a:srgbClr val="FF0000"/>
                </a:solidFill>
                <a:latin typeface="Times New Roman" panose="02020603050405020304" pitchFamily="18" charset="0"/>
              </a:rPr>
              <a:t>i xa </a:t>
            </a:r>
            <a:r>
              <a:rPr lang="vi-VN" altLang="vi-VN" sz="2200" dirty="0">
                <a:solidFill>
                  <a:srgbClr val="FF0000"/>
                </a:solidFill>
                <a:latin typeface="Times New Roman" panose="02020603050405020304" pitchFamily="18" charset="0"/>
              </a:rPr>
              <a:t>đ</a:t>
            </a:r>
            <a:r>
              <a:rPr lang="en-US" altLang="vi-VN" sz="2200" dirty="0">
                <a:solidFill>
                  <a:srgbClr val="FF0000"/>
                </a:solidFill>
                <a:latin typeface="Times New Roman" panose="02020603050405020304" pitchFamily="18" charset="0"/>
              </a:rPr>
              <a:t>ó?</a:t>
            </a:r>
          </a:p>
          <a:p>
            <a:pPr marL="257175" indent="-257175" eaLnBrk="1" hangingPunct="1">
              <a:spcBef>
                <a:spcPct val="20000"/>
              </a:spcBef>
              <a:buChar char="•"/>
            </a:pPr>
            <a:endParaRPr lang="en-US" altLang="vi-VN" sz="2200" dirty="0">
              <a:latin typeface="Times New Roman" panose="02020603050405020304" pitchFamily="18" charset="0"/>
            </a:endParaRPr>
          </a:p>
        </p:txBody>
      </p:sp>
      <p:pic>
        <p:nvPicPr>
          <p:cNvPr id="9259" name="Picture 43" descr="4"/>
          <p:cNvPicPr>
            <a:picLocks noChangeAspect="1"/>
          </p:cNvPicPr>
          <p:nvPr/>
        </p:nvPicPr>
        <p:blipFill>
          <a:blip r:embed="rId4"/>
          <a:stretch>
            <a:fillRect/>
          </a:stretch>
        </p:blipFill>
        <p:spPr>
          <a:xfrm>
            <a:off x="8229600" y="3975324"/>
            <a:ext cx="914400" cy="1085850"/>
          </a:xfrm>
          <a:prstGeom prst="rect">
            <a:avLst/>
          </a:prstGeom>
          <a:noFill/>
          <a:ln w="9525">
            <a:noFill/>
          </a:ln>
        </p:spPr>
      </p:pic>
      <p:sp>
        <p:nvSpPr>
          <p:cNvPr id="9260" name="Rectangle 44"/>
          <p:cNvSpPr/>
          <p:nvPr/>
        </p:nvSpPr>
        <p:spPr>
          <a:xfrm>
            <a:off x="152400" y="82217"/>
            <a:ext cx="1114408" cy="369332"/>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a:spcBef>
                <a:spcPct val="0"/>
              </a:spcBef>
              <a:buFont typeface="Wingdings" panose="05000000000000000000" pitchFamily="2" charset="2"/>
              <a:buChar char="v"/>
            </a:pPr>
            <a:r>
              <a:rPr lang="en-US" altLang="vi-VN" sz="1800" b="1" dirty="0">
                <a:solidFill>
                  <a:srgbClr val="0B19C8"/>
                </a:solidFill>
                <a:latin typeface="Times New Roman" panose="02020603050405020304" pitchFamily="18" charset="0"/>
              </a:rPr>
              <a:t>Bài 4:</a:t>
            </a:r>
          </a:p>
        </p:txBody>
      </p:sp>
      <p:sp>
        <p:nvSpPr>
          <p:cNvPr id="8202" name="Rectangle 20"/>
          <p:cNvSpPr/>
          <p:nvPr/>
        </p:nvSpPr>
        <p:spPr>
          <a:xfrm>
            <a:off x="0" y="0"/>
            <a:ext cx="9144000" cy="51435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spcBef>
                <a:spcPct val="0"/>
              </a:spcBef>
              <a:buNone/>
            </a:pPr>
            <a:endParaRPr lang="vi-VN" altLang="en-US" sz="24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60"/>
                                        </p:tgtEl>
                                        <p:attrNameLst>
                                          <p:attrName>style.visibility</p:attrName>
                                        </p:attrNameLst>
                                      </p:cBhvr>
                                      <p:to>
                                        <p:strVal val="visible"/>
                                      </p:to>
                                    </p:set>
                                    <p:animEffect transition="in" filter="blinds(horizontal)">
                                      <p:cBhvr>
                                        <p:cTn id="7" dur="500"/>
                                        <p:tgtEl>
                                          <p:spTgt spid="926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251"/>
                                        </p:tgtEl>
                                        <p:attrNameLst>
                                          <p:attrName>style.visibility</p:attrName>
                                        </p:attrNameLst>
                                      </p:cBhvr>
                                      <p:to>
                                        <p:strVal val="visible"/>
                                      </p:to>
                                    </p:set>
                                    <p:animEffect transition="in" filter="diamond(in)">
                                      <p:cBhvr>
                                        <p:cTn id="12" dur="2000"/>
                                        <p:tgtEl>
                                          <p:spTgt spid="925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252"/>
                                        </p:tgtEl>
                                        <p:attrNameLst>
                                          <p:attrName>style.visibility</p:attrName>
                                        </p:attrNameLst>
                                      </p:cBhvr>
                                      <p:to>
                                        <p:strVal val="visible"/>
                                      </p:to>
                                    </p:set>
                                    <p:animEffect transition="in" filter="box(in)">
                                      <p:cBhvr>
                                        <p:cTn id="17" dur="500"/>
                                        <p:tgtEl>
                                          <p:spTgt spid="9252"/>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9253"/>
                                        </p:tgtEl>
                                        <p:attrNameLst>
                                          <p:attrName>style.visibility</p:attrName>
                                        </p:attrNameLst>
                                      </p:cBhvr>
                                      <p:to>
                                        <p:strVal val="visible"/>
                                      </p:to>
                                    </p:set>
                                    <p:animEffect transition="in" filter="checkerboard(across)">
                                      <p:cBhvr>
                                        <p:cTn id="20" dur="500"/>
                                        <p:tgtEl>
                                          <p:spTgt spid="9253"/>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9254"/>
                                        </p:tgtEl>
                                        <p:attrNameLst>
                                          <p:attrName>style.visibility</p:attrName>
                                        </p:attrNameLst>
                                      </p:cBhvr>
                                      <p:to>
                                        <p:strVal val="visible"/>
                                      </p:to>
                                    </p:set>
                                    <p:animEffect transition="in" filter="checkerboard(across)">
                                      <p:cBhvr>
                                        <p:cTn id="25" dur="500"/>
                                        <p:tgtEl>
                                          <p:spTgt spid="9254"/>
                                        </p:tgtEl>
                                      </p:cBhvr>
                                    </p:animEffect>
                                  </p:childTnLst>
                                </p:cTn>
                              </p:par>
                              <p:par>
                                <p:cTn id="26" presetID="5" presetClass="entr" presetSubtype="10" fill="hold" nodeType="withEffect">
                                  <p:stCondLst>
                                    <p:cond delay="0"/>
                                  </p:stCondLst>
                                  <p:childTnLst>
                                    <p:set>
                                      <p:cBhvr>
                                        <p:cTn id="27" dur="1" fill="hold">
                                          <p:stCondLst>
                                            <p:cond delay="0"/>
                                          </p:stCondLst>
                                        </p:cTn>
                                        <p:tgtEl>
                                          <p:spTgt spid="9259"/>
                                        </p:tgtEl>
                                        <p:attrNameLst>
                                          <p:attrName>style.visibility</p:attrName>
                                        </p:attrNameLst>
                                      </p:cBhvr>
                                      <p:to>
                                        <p:strVal val="visible"/>
                                      </p:to>
                                    </p:set>
                                    <p:animEffect transition="in" filter="checkerboard(across)">
                                      <p:cBhvr>
                                        <p:cTn id="28" dur="500"/>
                                        <p:tgtEl>
                                          <p:spTgt spid="9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1" grpId="0"/>
      <p:bldP spid="9253" grpId="0" animBg="1"/>
      <p:bldP spid="9254" grpId="0"/>
      <p:bldP spid="92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7"/>
          <p:cNvSpPr>
            <a:spLocks noChangeArrowheads="1"/>
          </p:cNvSpPr>
          <p:nvPr/>
        </p:nvSpPr>
        <p:spPr bwMode="auto">
          <a:xfrm>
            <a:off x="152400" y="58342"/>
            <a:ext cx="8991600" cy="1077218"/>
          </a:xfrm>
          <a:prstGeom prst="rect">
            <a:avLst/>
          </a:prstGeom>
          <a:noFill/>
          <a:ln w="9525">
            <a:noFill/>
            <a:miter lim="800000"/>
          </a:ln>
          <a:effectLst/>
        </p:spPr>
        <p:txBody>
          <a:bodyPr wrap="square">
            <a:spAutoFit/>
          </a:bodyPr>
          <a:lstStyle/>
          <a:p>
            <a:pPr>
              <a:spcBef>
                <a:spcPct val="20000"/>
              </a:spcBef>
              <a:buNone/>
            </a:pPr>
            <a:r>
              <a:rPr sz="2000" b="1" u="sng" dirty="0">
                <a:solidFill>
                  <a:srgbClr val="FF3300"/>
                </a:solidFill>
                <a:effectLst>
                  <a:outerShdw blurRad="38100" dist="38100" dir="2700000">
                    <a:srgbClr val="C0C0C0"/>
                  </a:outerShdw>
                </a:effectLst>
                <a:latin typeface="Times New Roman" panose="02020603050405020304" pitchFamily="18" charset="0"/>
                <a:cs typeface="Times New Roman" panose="02020603050405020304" pitchFamily="18" charset="0"/>
              </a:rPr>
              <a:t>Tình huống 1:</a:t>
            </a:r>
            <a:r>
              <a:rPr sz="2000" b="1" dirty="0">
                <a:latin typeface="Times New Roman" panose="02020603050405020304" pitchFamily="18" charset="0"/>
                <a:cs typeface="Times New Roman" panose="02020603050405020304" pitchFamily="18" charset="0"/>
              </a:rPr>
              <a:t> Tuần tới, lớp 5B tổ chức </a:t>
            </a:r>
            <a:r>
              <a:rPr sz="2000" b="1" i="1" u="sng" dirty="0">
                <a:solidFill>
                  <a:srgbClr val="FF0000"/>
                </a:solidFill>
                <a:latin typeface="Times New Roman" panose="02020603050405020304" pitchFamily="18" charset="0"/>
                <a:cs typeface="Times New Roman" panose="02020603050405020304" pitchFamily="18" charset="0"/>
              </a:rPr>
              <a:t>hái hoa dân chủ</a:t>
            </a:r>
            <a:r>
              <a:rPr sz="2000" b="1" dirty="0">
                <a:latin typeface="Times New Roman" panose="02020603050405020304" pitchFamily="18" charset="0"/>
                <a:cs typeface="Times New Roman" panose="02020603050405020304" pitchFamily="18" charset="0"/>
              </a:rPr>
              <a:t> v</a:t>
            </a:r>
            <a:r>
              <a:rPr sz="2000" b="1" dirty="0">
                <a:latin typeface="Times New Roman" panose="02020603050405020304" pitchFamily="18" charset="0"/>
                <a:ea typeface="Times New Roman" panose="02020603050405020304" pitchFamily="18" charset="0"/>
              </a:rPr>
              <a:t>à</a:t>
            </a:r>
            <a:r>
              <a:rPr sz="2000" b="1" dirty="0">
                <a:latin typeface="Times New Roman" panose="02020603050405020304" pitchFamily="18" charset="0"/>
                <a:cs typeface="Times New Roman" panose="02020603050405020304" pitchFamily="18" charset="0"/>
              </a:rPr>
              <a:t> tổ 2 được giao nhiệm vụ chuẩn bị cho cuộc vui n</a:t>
            </a:r>
            <a:r>
              <a:rPr sz="2000" b="1" dirty="0">
                <a:latin typeface="Times New Roman" panose="02020603050405020304" pitchFamily="18" charset="0"/>
                <a:ea typeface="Times New Roman" panose="02020603050405020304" pitchFamily="18" charset="0"/>
              </a:rPr>
              <a:t>à</a:t>
            </a:r>
            <a:r>
              <a:rPr sz="2000" b="1" dirty="0">
                <a:latin typeface="Times New Roman" panose="02020603050405020304" pitchFamily="18" charset="0"/>
                <a:cs typeface="Times New Roman" panose="02020603050405020304" pitchFamily="18" charset="0"/>
              </a:rPr>
              <a:t>y.</a:t>
            </a:r>
          </a:p>
          <a:p>
            <a:pPr>
              <a:spcBef>
                <a:spcPct val="20000"/>
              </a:spcBef>
              <a:buNone/>
            </a:pPr>
            <a:r>
              <a:rPr sz="2000" b="1" dirty="0">
                <a:latin typeface="Times New Roman" panose="02020603050405020304" pitchFamily="18" charset="0"/>
                <a:cs typeface="Times New Roman" panose="02020603050405020304" pitchFamily="18" charset="0"/>
              </a:rPr>
              <a:t>Nếu l</a:t>
            </a:r>
            <a:r>
              <a:rPr sz="2000" b="1" dirty="0">
                <a:latin typeface="Times New Roman" panose="02020603050405020304" pitchFamily="18" charset="0"/>
                <a:ea typeface="Times New Roman" panose="02020603050405020304" pitchFamily="18" charset="0"/>
              </a:rPr>
              <a:t>à</a:t>
            </a:r>
            <a:r>
              <a:rPr sz="2000" b="1" dirty="0">
                <a:latin typeface="Times New Roman" panose="02020603050405020304" pitchFamily="18" charset="0"/>
                <a:cs typeface="Times New Roman" panose="02020603050405020304" pitchFamily="18" charset="0"/>
              </a:rPr>
              <a:t> th</a:t>
            </a:r>
            <a:r>
              <a:rPr sz="2000" b="1" dirty="0">
                <a:latin typeface="Times New Roman" panose="02020603050405020304" pitchFamily="18" charset="0"/>
                <a:ea typeface="Times New Roman" panose="02020603050405020304" pitchFamily="18" charset="0"/>
              </a:rPr>
              <a:t>à</a:t>
            </a:r>
            <a:r>
              <a:rPr sz="2000" b="1" dirty="0">
                <a:latin typeface="Times New Roman" panose="02020603050405020304" pitchFamily="18" charset="0"/>
                <a:cs typeface="Times New Roman" panose="02020603050405020304" pitchFamily="18" charset="0"/>
              </a:rPr>
              <a:t>nh viên tổ 2, các em dự kiến sẽ thực hiện nhiệm vụ trên như thế n</a:t>
            </a:r>
            <a:r>
              <a:rPr sz="2000" b="1" dirty="0">
                <a:latin typeface="Times New Roman" panose="02020603050405020304" pitchFamily="18" charset="0"/>
                <a:ea typeface="Times New Roman" panose="02020603050405020304" pitchFamily="18" charset="0"/>
              </a:rPr>
              <a:t>à</a:t>
            </a:r>
            <a:r>
              <a:rPr sz="2000" b="1" dirty="0">
                <a:latin typeface="Times New Roman" panose="02020603050405020304" pitchFamily="18" charset="0"/>
                <a:cs typeface="Times New Roman" panose="02020603050405020304" pitchFamily="18" charset="0"/>
              </a:rPr>
              <a:t>o?</a:t>
            </a:r>
            <a:endParaRPr sz="2000" b="1" dirty="0">
              <a:latin typeface="Times New Roman" panose="02020603050405020304" pitchFamily="18" charset="0"/>
              <a:ea typeface="Times New Roman" panose="02020603050405020304" pitchFamily="18" charset="0"/>
            </a:endParaRPr>
          </a:p>
        </p:txBody>
      </p:sp>
      <p:sp>
        <p:nvSpPr>
          <p:cNvPr id="6" name="AutoShape 37"/>
          <p:cNvSpPr/>
          <p:nvPr/>
        </p:nvSpPr>
        <p:spPr>
          <a:xfrm>
            <a:off x="1657350" y="1159521"/>
            <a:ext cx="5600700" cy="685800"/>
          </a:xfrm>
          <a:prstGeom prst="wedgeRoundRectCallout">
            <a:avLst>
              <a:gd name="adj1" fmla="val 24343"/>
              <a:gd name="adj2" fmla="val -48204"/>
              <a:gd name="adj3" fmla="val 16667"/>
            </a:avLst>
          </a:prstGeom>
          <a:solidFill>
            <a:srgbClr val="FFFF00"/>
          </a:solid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lgn="ctr">
              <a:spcBef>
                <a:spcPct val="0"/>
              </a:spcBef>
              <a:buNone/>
            </a:pPr>
            <a:r>
              <a:rPr lang="en-US" altLang="en-US" sz="2000" dirty="0">
                <a:solidFill>
                  <a:srgbClr val="FF0000"/>
                </a:solidFill>
                <a:latin typeface="Times New Roman" panose="02020603050405020304" pitchFamily="18" charset="0"/>
                <a:cs typeface="Times New Roman" panose="02020603050405020304" pitchFamily="18" charset="0"/>
              </a:rPr>
              <a:t>Theo em hiểu, </a:t>
            </a:r>
            <a:r>
              <a:rPr lang="en-US" altLang="en-US" sz="2000" b="1" dirty="0">
                <a:solidFill>
                  <a:srgbClr val="0000CC"/>
                </a:solidFill>
                <a:latin typeface="Times New Roman" panose="02020603050405020304" pitchFamily="18" charset="0"/>
                <a:cs typeface="Times New Roman" panose="02020603050405020304" pitchFamily="18" charset="0"/>
              </a:rPr>
              <a:t>“</a:t>
            </a:r>
            <a:r>
              <a:rPr lang="en-US" altLang="en-US" sz="2000" b="1" u="sng" dirty="0">
                <a:solidFill>
                  <a:srgbClr val="0000CC"/>
                </a:solidFill>
                <a:latin typeface="Times New Roman" panose="02020603050405020304" pitchFamily="18" charset="0"/>
                <a:cs typeface="Times New Roman" panose="02020603050405020304" pitchFamily="18" charset="0"/>
              </a:rPr>
              <a:t>hái hoa dân chủ”</a:t>
            </a:r>
            <a:r>
              <a:rPr lang="en-US" altLang="en-US" sz="2000" dirty="0">
                <a:solidFill>
                  <a:srgbClr val="FF0000"/>
                </a:solidFill>
                <a:latin typeface="Times New Roman" panose="02020603050405020304" pitchFamily="18" charset="0"/>
                <a:cs typeface="Times New Roman" panose="02020603050405020304" pitchFamily="18" charset="0"/>
              </a:rPr>
              <a:t> có nghĩa l</a:t>
            </a:r>
            <a:r>
              <a:rPr lang="en-US" altLang="en-US" sz="2000" dirty="0">
                <a:solidFill>
                  <a:srgbClr val="FF0000"/>
                </a:solidFill>
                <a:latin typeface="Times New Roman" panose="02020603050405020304" pitchFamily="18" charset="0"/>
                <a:ea typeface="Times New Roman" panose="02020603050405020304" pitchFamily="18" charset="0"/>
              </a:rPr>
              <a:t>à</a:t>
            </a:r>
            <a:r>
              <a:rPr lang="en-US" altLang="en-US" sz="2000" dirty="0">
                <a:solidFill>
                  <a:srgbClr val="FF0000"/>
                </a:solidFill>
                <a:latin typeface="Times New Roman" panose="02020603050405020304" pitchFamily="18" charset="0"/>
                <a:cs typeface="Times New Roman" panose="02020603050405020304" pitchFamily="18" charset="0"/>
              </a:rPr>
              <a:t> gì?</a:t>
            </a:r>
            <a:endParaRPr lang="en-US" altLang="en-US" sz="2000" dirty="0">
              <a:solidFill>
                <a:srgbClr val="FF0000"/>
              </a:solidFill>
              <a:latin typeface="Times New Roman" panose="02020603050405020304" pitchFamily="18" charset="0"/>
              <a:ea typeface="Times New Roman" panose="02020603050405020304" pitchFamily="18" charset="0"/>
            </a:endParaRPr>
          </a:p>
        </p:txBody>
      </p:sp>
      <p:sp>
        <p:nvSpPr>
          <p:cNvPr id="7" name="TextBox 6"/>
          <p:cNvSpPr txBox="1"/>
          <p:nvPr/>
        </p:nvSpPr>
        <p:spPr>
          <a:xfrm>
            <a:off x="41672" y="1869282"/>
            <a:ext cx="9144000" cy="1323439"/>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lgn="ctr" eaLnBrk="1" hangingPunct="1">
              <a:spcBef>
                <a:spcPct val="0"/>
              </a:spcBef>
              <a:buNone/>
            </a:pPr>
            <a:r>
              <a:rPr lang="en-US" altLang="en-US" sz="2000" dirty="0">
                <a:solidFill>
                  <a:srgbClr val="0000CC"/>
                </a:solidFill>
                <a:latin typeface="Times New Roman" panose="02020603050405020304" pitchFamily="18" charset="0"/>
                <a:cs typeface="Times New Roman" panose="02020603050405020304" pitchFamily="18" charset="0"/>
              </a:rPr>
              <a:t>Khi tổ chức 1 nội dung theo 1 chủ đề, ví dụ như tìm hiểu về Lịch sử Đo</a:t>
            </a:r>
            <a:r>
              <a:rPr lang="en-US" altLang="en-US" sz="2000" dirty="0">
                <a:solidFill>
                  <a:srgbClr val="0000CC"/>
                </a:solidFill>
                <a:latin typeface="Times New Roman" panose="02020603050405020304" pitchFamily="18" charset="0"/>
                <a:ea typeface="Times New Roman" panose="02020603050405020304" pitchFamily="18" charset="0"/>
              </a:rPr>
              <a:t>à</a:t>
            </a:r>
            <a:r>
              <a:rPr lang="en-US" altLang="en-US" sz="2000" dirty="0">
                <a:solidFill>
                  <a:srgbClr val="0000CC"/>
                </a:solidFill>
                <a:latin typeface="Times New Roman" panose="02020603050405020304" pitchFamily="18" charset="0"/>
                <a:cs typeface="Times New Roman" panose="02020603050405020304" pitchFamily="18" charset="0"/>
              </a:rPr>
              <a:t>n, Đội,kỉ niệm ng</a:t>
            </a:r>
            <a:r>
              <a:rPr lang="en-US" altLang="en-US" sz="2000" dirty="0">
                <a:solidFill>
                  <a:srgbClr val="0000CC"/>
                </a:solidFill>
                <a:latin typeface="Times New Roman" panose="02020603050405020304" pitchFamily="18" charset="0"/>
                <a:ea typeface="Times New Roman" panose="02020603050405020304" pitchFamily="18" charset="0"/>
              </a:rPr>
              <a:t>à</a:t>
            </a:r>
            <a:r>
              <a:rPr lang="en-US" altLang="en-US" sz="2000" dirty="0">
                <a:solidFill>
                  <a:srgbClr val="0000CC"/>
                </a:solidFill>
                <a:latin typeface="Times New Roman" panose="02020603050405020304" pitchFamily="18" charset="0"/>
                <a:cs typeface="Times New Roman" panose="02020603050405020304" pitchFamily="18" charset="0"/>
              </a:rPr>
              <a:t>y 8/3; 20/10 ..., buổi lễ đó người ta trang trí 1 cây hoa có gắn nội dung câu hỏi trong từng bông hoa. V</a:t>
            </a:r>
            <a:r>
              <a:rPr lang="en-US" altLang="en-US" sz="2000" dirty="0">
                <a:solidFill>
                  <a:srgbClr val="0000CC"/>
                </a:solidFill>
                <a:latin typeface="Times New Roman" panose="02020603050405020304" pitchFamily="18" charset="0"/>
                <a:ea typeface="Times New Roman" panose="02020603050405020304" pitchFamily="18" charset="0"/>
              </a:rPr>
              <a:t>à</a:t>
            </a:r>
            <a:r>
              <a:rPr lang="en-US" altLang="en-US" sz="2000" dirty="0">
                <a:solidFill>
                  <a:srgbClr val="0000CC"/>
                </a:solidFill>
                <a:latin typeface="Times New Roman" panose="02020603050405020304" pitchFamily="18" charset="0"/>
                <a:cs typeface="Times New Roman" panose="02020603050405020304" pitchFamily="18" charset="0"/>
              </a:rPr>
              <a:t> tổ chức hái hoa dân chủ, nghĩa l</a:t>
            </a:r>
            <a:r>
              <a:rPr lang="en-US" altLang="en-US" sz="2000" dirty="0">
                <a:solidFill>
                  <a:srgbClr val="0000CC"/>
                </a:solidFill>
                <a:latin typeface="Times New Roman" panose="02020603050405020304" pitchFamily="18" charset="0"/>
                <a:ea typeface="Times New Roman" panose="02020603050405020304" pitchFamily="18" charset="0"/>
              </a:rPr>
              <a:t>à</a:t>
            </a:r>
            <a:r>
              <a:rPr lang="en-US" altLang="en-US" sz="2000" dirty="0">
                <a:solidFill>
                  <a:srgbClr val="0000CC"/>
                </a:solidFill>
                <a:latin typeface="Times New Roman" panose="02020603050405020304" pitchFamily="18" charset="0"/>
                <a:cs typeface="Times New Roman" panose="02020603050405020304" pitchFamily="18" charset="0"/>
              </a:rPr>
              <a:t> </a:t>
            </a:r>
          </a:p>
          <a:p>
            <a:pPr marL="0" indent="0" algn="ctr" eaLnBrk="1" hangingPunct="1">
              <a:spcBef>
                <a:spcPct val="0"/>
              </a:spcBef>
              <a:buNone/>
            </a:pPr>
            <a:r>
              <a:rPr lang="en-US" altLang="en-US" sz="2000" dirty="0">
                <a:solidFill>
                  <a:srgbClr val="0000CC"/>
                </a:solidFill>
                <a:latin typeface="Times New Roman" panose="02020603050405020304" pitchFamily="18" charset="0"/>
                <a:cs typeface="Times New Roman" panose="02020603050405020304" pitchFamily="18" charset="0"/>
              </a:rPr>
              <a:t>mọi người đều có quyền bình đẳng hái 1 hay nhiều bông hoa v</a:t>
            </a:r>
            <a:r>
              <a:rPr lang="en-US" altLang="en-US" sz="2000" dirty="0">
                <a:solidFill>
                  <a:srgbClr val="0000CC"/>
                </a:solidFill>
                <a:latin typeface="Times New Roman" panose="02020603050405020304" pitchFamily="18" charset="0"/>
                <a:ea typeface="Times New Roman" panose="02020603050405020304" pitchFamily="18" charset="0"/>
              </a:rPr>
              <a:t>à</a:t>
            </a:r>
            <a:r>
              <a:rPr lang="en-US" altLang="en-US" sz="2000" dirty="0">
                <a:solidFill>
                  <a:srgbClr val="0000CC"/>
                </a:solidFill>
                <a:latin typeface="Times New Roman" panose="02020603050405020304" pitchFamily="18" charset="0"/>
                <a:cs typeface="Times New Roman" panose="02020603050405020304" pitchFamily="18" charset="0"/>
              </a:rPr>
              <a:t> trả lời câu hỏi.</a:t>
            </a:r>
            <a:endParaRPr lang="en-US" altLang="en-US" sz="2000" dirty="0">
              <a:solidFill>
                <a:srgbClr val="0000CC"/>
              </a:solidFill>
              <a:latin typeface="Times New Roman" panose="02020603050405020304" pitchFamily="18" charset="0"/>
              <a:ea typeface="Times New Roman" panose="02020603050405020304" pitchFamily="18" charset="0"/>
            </a:endParaRPr>
          </a:p>
        </p:txBody>
      </p:sp>
      <p:sp>
        <p:nvSpPr>
          <p:cNvPr id="8" name="TextBox 7"/>
          <p:cNvSpPr txBox="1"/>
          <p:nvPr/>
        </p:nvSpPr>
        <p:spPr>
          <a:xfrm>
            <a:off x="-13648" y="3333750"/>
            <a:ext cx="9081448" cy="1446550"/>
          </a:xfrm>
          <a:prstGeom prst="rect">
            <a:avLst/>
          </a:prstGeom>
          <a:noFill/>
        </p:spPr>
        <p:txBody>
          <a:bodyPr wrap="square">
            <a:spAutoFit/>
          </a:bodyPr>
          <a:lstStyle/>
          <a:p>
            <a:pPr>
              <a:buNone/>
            </a:pPr>
            <a:r>
              <a:rPr sz="22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Trong khi thực hiện công việc chung, cần phải biết phân công nhiệm vụ cho từng người hợp lý, phối hợp, giúp đỡ lẫn nhau để ho</a:t>
            </a:r>
            <a:r>
              <a:rPr sz="2200" b="1"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2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 th</a:t>
            </a:r>
            <a:r>
              <a:rPr sz="2200" b="1"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2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nh công việc. Cụ thể: phân công các bạn cắt hoa, viết câu hỏi v</a:t>
            </a:r>
            <a:r>
              <a:rPr sz="2200" b="1"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2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đáp án theo chủ đề định tổ chức, trang trí cây hoa, cử bạn dẫn chương trình, tập văn nghệ ... </a:t>
            </a:r>
            <a:endParaRPr sz="2200" b="1"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
                                          </p:val>
                                        </p:tav>
                                        <p:tav tm="100000">
                                          <p:val>
                                            <p:fltVal val="0"/>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0"/>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0"/>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0"/>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par>
                                <p:cTn id="27" presetID="4" presetClass="entr" presetSubtype="16" fill="hold" grpId="1"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ox(i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strVal val="#ppt_w*0.70"/>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Effect transition="in" filter="fade">
                                      <p:cBhvr>
                                        <p:cTn id="36" dur="1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7"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0" fill="hold"/>
                                        <p:tgtEl>
                                          <p:spTgt spid="8"/>
                                        </p:tgtEl>
                                        <p:attrNameLst>
                                          <p:attrName>ppt_x</p:attrName>
                                        </p:attrNameLst>
                                      </p:cBhvr>
                                      <p:tavLst>
                                        <p:tav tm="0">
                                          <p:val>
                                            <p:strVal val="#ppt_x"/>
                                          </p:val>
                                        </p:tav>
                                        <p:tav tm="100000">
                                          <p:val>
                                            <p:strVal val="#ppt_x"/>
                                          </p:val>
                                        </p:tav>
                                      </p:tavLst>
                                    </p:anim>
                                    <p:anim calcmode="lin" valueType="num">
                                      <p:cBhvr additive="base">
                                        <p:cTn id="42"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8"/>
          <p:cNvSpPr>
            <a:spLocks noChangeArrowheads="1"/>
          </p:cNvSpPr>
          <p:nvPr/>
        </p:nvSpPr>
        <p:spPr bwMode="auto">
          <a:xfrm>
            <a:off x="381000" y="209550"/>
            <a:ext cx="8001000" cy="1643527"/>
          </a:xfrm>
          <a:prstGeom prst="rect">
            <a:avLst/>
          </a:prstGeom>
          <a:noFill/>
          <a:ln w="9525">
            <a:noFill/>
            <a:miter lim="800000"/>
          </a:ln>
          <a:effectLst/>
        </p:spPr>
        <p:txBody>
          <a:bodyPr wrap="square">
            <a:spAutoFit/>
          </a:bodyPr>
          <a:lstStyle/>
          <a:p>
            <a:pPr>
              <a:spcBef>
                <a:spcPct val="20000"/>
              </a:spcBef>
              <a:buNone/>
            </a:pPr>
            <a:r>
              <a:rPr b="1" u="sng" dirty="0">
                <a:solidFill>
                  <a:srgbClr val="FF3300"/>
                </a:solidFill>
                <a:effectLst>
                  <a:outerShdw blurRad="38100" dist="38100" dir="2700000">
                    <a:srgbClr val="C0C0C0"/>
                  </a:outerShdw>
                </a:effectLst>
                <a:latin typeface="Times New Roman" panose="02020603050405020304" pitchFamily="18" charset="0"/>
                <a:cs typeface="Times New Roman" panose="02020603050405020304" pitchFamily="18" charset="0"/>
              </a:rPr>
              <a:t>Tình huống 2:</a:t>
            </a:r>
            <a:r>
              <a:rPr b="1" dirty="0">
                <a:latin typeface="Times New Roman" panose="02020603050405020304" pitchFamily="18" charset="0"/>
                <a:cs typeface="Times New Roman" panose="02020603050405020304" pitchFamily="18" charset="0"/>
              </a:rPr>
              <a:t> V</a:t>
            </a:r>
            <a:r>
              <a:rPr b="1" dirty="0">
                <a:latin typeface="Times New Roman" panose="02020603050405020304" pitchFamily="18" charset="0"/>
                <a:ea typeface="Times New Roman" panose="02020603050405020304" pitchFamily="18" charset="0"/>
              </a:rPr>
              <a:t>à</a:t>
            </a:r>
            <a:r>
              <a:rPr b="1" dirty="0">
                <a:latin typeface="Times New Roman" panose="02020603050405020304" pitchFamily="18" charset="0"/>
                <a:cs typeface="Times New Roman" panose="02020603050405020304" pitchFamily="18" charset="0"/>
              </a:rPr>
              <a:t>o dịp hè, ba má H</a:t>
            </a:r>
            <a:r>
              <a:rPr b="1" dirty="0">
                <a:latin typeface="Times New Roman" panose="02020603050405020304" pitchFamily="18" charset="0"/>
                <a:ea typeface="Times New Roman" panose="02020603050405020304" pitchFamily="18" charset="0"/>
              </a:rPr>
              <a:t>à</a:t>
            </a:r>
            <a:r>
              <a:rPr b="1" dirty="0">
                <a:latin typeface="Times New Roman" panose="02020603050405020304" pitchFamily="18" charset="0"/>
                <a:cs typeface="Times New Roman" panose="02020603050405020304" pitchFamily="18" charset="0"/>
              </a:rPr>
              <a:t> dự định đưa cả nh</a:t>
            </a:r>
            <a:r>
              <a:rPr b="1" dirty="0">
                <a:latin typeface="Times New Roman" panose="02020603050405020304" pitchFamily="18" charset="0"/>
                <a:ea typeface="Times New Roman" panose="02020603050405020304" pitchFamily="18" charset="0"/>
              </a:rPr>
              <a:t>à</a:t>
            </a:r>
            <a:r>
              <a:rPr b="1" dirty="0">
                <a:latin typeface="Times New Roman" panose="02020603050405020304" pitchFamily="18" charset="0"/>
                <a:cs typeface="Times New Roman" panose="02020603050405020304" pitchFamily="18" charset="0"/>
              </a:rPr>
              <a:t> về thăm quê ngoại.</a:t>
            </a:r>
          </a:p>
          <a:p>
            <a:pPr>
              <a:spcBef>
                <a:spcPct val="20000"/>
              </a:spcBef>
              <a:buNone/>
            </a:pPr>
            <a:r>
              <a:rPr b="1" dirty="0">
                <a:latin typeface="Times New Roman" panose="02020603050405020304" pitchFamily="18" charset="0"/>
                <a:cs typeface="Times New Roman" panose="02020603050405020304" pitchFamily="18" charset="0"/>
              </a:rPr>
              <a:t>Theo các em, bạn H</a:t>
            </a:r>
            <a:r>
              <a:rPr b="1" dirty="0">
                <a:latin typeface="Times New Roman" panose="02020603050405020304" pitchFamily="18" charset="0"/>
                <a:ea typeface="Times New Roman" panose="02020603050405020304" pitchFamily="18" charset="0"/>
              </a:rPr>
              <a:t>à</a:t>
            </a:r>
            <a:r>
              <a:rPr b="1" dirty="0">
                <a:latin typeface="Times New Roman" panose="02020603050405020304" pitchFamily="18" charset="0"/>
                <a:cs typeface="Times New Roman" panose="02020603050405020304" pitchFamily="18" charset="0"/>
              </a:rPr>
              <a:t> nên l</a:t>
            </a:r>
            <a:r>
              <a:rPr b="1" dirty="0">
                <a:latin typeface="Times New Roman" panose="02020603050405020304" pitchFamily="18" charset="0"/>
                <a:ea typeface="Times New Roman" panose="02020603050405020304" pitchFamily="18" charset="0"/>
              </a:rPr>
              <a:t>à</a:t>
            </a:r>
            <a:r>
              <a:rPr b="1" dirty="0">
                <a:latin typeface="Times New Roman" panose="02020603050405020304" pitchFamily="18" charset="0"/>
                <a:cs typeface="Times New Roman" panose="02020603050405020304" pitchFamily="18" charset="0"/>
              </a:rPr>
              <a:t>m gì để cùng gia đình chuẩn bị cho chuyến đi xa đó?</a:t>
            </a:r>
            <a:endParaRPr b="1" dirty="0">
              <a:latin typeface="Times New Roman" panose="02020603050405020304" pitchFamily="18" charset="0"/>
              <a:ea typeface="Times New Roman" panose="02020603050405020304" pitchFamily="18" charset="0"/>
            </a:endParaRPr>
          </a:p>
        </p:txBody>
      </p:sp>
      <p:sp>
        <p:nvSpPr>
          <p:cNvPr id="6" name="TextBox 5"/>
          <p:cNvSpPr txBox="1"/>
          <p:nvPr/>
        </p:nvSpPr>
        <p:spPr>
          <a:xfrm>
            <a:off x="1152525" y="2114550"/>
            <a:ext cx="6457950" cy="273921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5pPr>
          </a:lstStyle>
          <a:p>
            <a:pPr lvl="0">
              <a:buNone/>
            </a:pPr>
            <a:r>
              <a:rPr sz="24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2/ Bạn H</a:t>
            </a:r>
            <a:r>
              <a:rPr sz="24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4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 có thể b</a:t>
            </a:r>
            <a:r>
              <a:rPr sz="24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4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n với ba, mẹ mình về việc cần mang theo những đồ dùng cá nhân gì, v</a:t>
            </a:r>
            <a:r>
              <a:rPr sz="24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4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 cùng ba, mẹ chuẩn bị đầy đủ h</a:t>
            </a:r>
            <a:r>
              <a:rPr sz="24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4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nh trang cần thiết cho chuyến đi.</a:t>
            </a:r>
          </a:p>
          <a:p>
            <a:pPr lvl="0">
              <a:buNone/>
            </a:pPr>
            <a:r>
              <a:rPr sz="2400" b="1" i="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Ví dụ: Quần áo, đồ dùng cá nhân, qu</a:t>
            </a:r>
            <a:r>
              <a:rPr sz="2400" b="1" i="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400" b="1" i="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 biếu ông b</a:t>
            </a:r>
            <a:r>
              <a:rPr sz="2400" b="1" i="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400" b="1" i="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 ngoại v</a:t>
            </a:r>
            <a:r>
              <a:rPr sz="2400" b="1" i="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400" b="1" i="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 họ h</a:t>
            </a:r>
            <a:r>
              <a:rPr sz="2400" b="1" i="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400" b="1" i="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ng.... </a:t>
            </a:r>
          </a:p>
          <a:p>
            <a:pPr lvl="0">
              <a:buNone/>
            </a:pPr>
            <a:endParaRPr sz="2800" dirty="0">
              <a:solidFill>
                <a:srgbClr val="FFFFFF"/>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0" fill="hold"/>
                                        <p:tgtEl>
                                          <p:spTgt spid="6"/>
                                        </p:tgtEl>
                                        <p:attrNameLst>
                                          <p:attrName>ppt_x</p:attrName>
                                        </p:attrNameLst>
                                      </p:cBhvr>
                                      <p:tavLst>
                                        <p:tav tm="0">
                                          <p:val>
                                            <p:strVal val="#ppt_x"/>
                                          </p:val>
                                        </p:tav>
                                        <p:tav tm="100000">
                                          <p:val>
                                            <p:strVal val="#ppt_x"/>
                                          </p:val>
                                        </p:tav>
                                      </p:tavLst>
                                    </p:anim>
                                    <p:anim calcmode="lin" valueType="num">
                                      <p:cBhvr additive="base">
                                        <p:cTn id="16"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him1.wmv">
            <a:hlinkClick r:id="" action="ppaction://media"/>
          </p:cNvPr>
          <p:cNvPicPr>
            <a:picLocks noGrp="1" noRot="1" noChangeAspect="1"/>
          </p:cNvPicPr>
          <p:nvPr>
            <p:ph/>
            <a:videoFile r:link="rId2"/>
            <p:extLst>
              <p:ext uri="{DAA4B4D4-6D71-4841-9C94-3DE7FCFB9230}">
                <p14:media xmlns:p14="http://schemas.microsoft.com/office/powerpoint/2010/main" r:link="rId1"/>
              </p:ext>
            </p:extLst>
          </p:nvPr>
        </p:nvPicPr>
        <p:blipFill>
          <a:blip r:embed="rId4"/>
          <a:srcRect/>
          <a:stretch>
            <a:fillRect/>
          </a:stretch>
        </p:blipFill>
        <p:spPr>
          <a:xfrm>
            <a:off x="2800350" y="2571750"/>
            <a:ext cx="3276600" cy="2457450"/>
          </a:xfrm>
          <a:ln/>
        </p:spPr>
      </p:pic>
      <p:sp>
        <p:nvSpPr>
          <p:cNvPr id="20483" name="Rectangle 3"/>
          <p:cNvSpPr/>
          <p:nvPr/>
        </p:nvSpPr>
        <p:spPr>
          <a:xfrm>
            <a:off x="685800" y="1371600"/>
            <a:ext cx="7315200" cy="108585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Wingdings" panose="05000000000000000000" pitchFamily="2" charset="2"/>
              <a:buChar char="v"/>
            </a:pPr>
            <a:r>
              <a:rPr lang="en-US" altLang="vi-VN" sz="2400" b="1" dirty="0">
                <a:solidFill>
                  <a:srgbClr val="FF0000"/>
                </a:solidFill>
                <a:latin typeface="Times New Roman" panose="02020603050405020304" pitchFamily="18" charset="0"/>
              </a:rPr>
              <a:t>Tình huống 3: </a:t>
            </a:r>
            <a:r>
              <a:rPr lang="en-US" altLang="vi-VN" sz="2400" dirty="0">
                <a:solidFill>
                  <a:srgbClr val="0B19C8"/>
                </a:solidFill>
                <a:latin typeface="Times New Roman" panose="02020603050405020304" pitchFamily="18" charset="0"/>
              </a:rPr>
              <a:t>Là một thành viên trong tổ 3 buổi lao động vệ sinh sân trường, em và các bạn  đã phân công với nhau làm những công việc gì giữa nam và nữ?                            </a:t>
            </a:r>
            <a:r>
              <a:rPr lang="en-US" altLang="vi-VN" sz="2400" dirty="0">
                <a:latin typeface="Times New Roman" panose="02020603050405020304" pitchFamily="18" charset="0"/>
              </a:rPr>
              <a:t>                                                                       </a:t>
            </a:r>
          </a:p>
        </p:txBody>
      </p:sp>
      <p:sp>
        <p:nvSpPr>
          <p:cNvPr id="11268" name="Rectangle 20"/>
          <p:cNvSpPr/>
          <p:nvPr/>
        </p:nvSpPr>
        <p:spPr>
          <a:xfrm>
            <a:off x="0" y="0"/>
            <a:ext cx="9144000" cy="51435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spcBef>
                <a:spcPct val="0"/>
              </a:spcBef>
              <a:buNone/>
            </a:pPr>
            <a:endParaRPr lang="vi-VN" altLang="en-US" sz="2400" dirty="0">
              <a:latin typeface="Times New Roman" panose="02020603050405020304" pitchFamily="18" charset="0"/>
            </a:endParaRPr>
          </a:p>
        </p:txBody>
      </p:sp>
      <p:sp>
        <p:nvSpPr>
          <p:cNvPr id="11269" name="Text Box 13"/>
          <p:cNvSpPr txBox="1"/>
          <p:nvPr/>
        </p:nvSpPr>
        <p:spPr>
          <a:xfrm>
            <a:off x="1143000" y="436960"/>
            <a:ext cx="6858000" cy="41549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lgn="ctr" eaLnBrk="1" hangingPunct="1">
              <a:spcBef>
                <a:spcPct val="50000"/>
              </a:spcBef>
              <a:buNone/>
            </a:pPr>
            <a:r>
              <a:rPr lang="en-GB" altLang="en-US" sz="2100" b="1" dirty="0">
                <a:solidFill>
                  <a:srgbClr val="0B19C8"/>
                </a:solidFill>
                <a:latin typeface="Times New Roman" panose="02020603050405020304" pitchFamily="18" charset="0"/>
                <a:cs typeface="Times New Roman" panose="02020603050405020304" pitchFamily="18" charset="0"/>
              </a:rPr>
              <a:t>Đạo đức</a:t>
            </a:r>
            <a:endParaRPr lang="en-GB" altLang="en-US" sz="2100" b="1" dirty="0">
              <a:solidFill>
                <a:srgbClr val="0B19C8"/>
              </a:solidFill>
              <a:latin typeface="Times New Roman" panose="02020603050405020304" pitchFamily="18" charset="0"/>
              <a:ea typeface="Times New Roman" panose="02020603050405020304" pitchFamily="18" charset="0"/>
            </a:endParaRPr>
          </a:p>
        </p:txBody>
      </p:sp>
      <p:sp>
        <p:nvSpPr>
          <p:cNvPr id="11270" name="Rectangle 6"/>
          <p:cNvSpPr/>
          <p:nvPr/>
        </p:nvSpPr>
        <p:spPr>
          <a:xfrm>
            <a:off x="1144191" y="802482"/>
            <a:ext cx="6856809" cy="46166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lgn="ctr">
              <a:spcBef>
                <a:spcPct val="0"/>
              </a:spcBef>
              <a:buNone/>
            </a:pPr>
            <a:r>
              <a:rPr lang="en-US" altLang="en-US" sz="2400" b="1" dirty="0">
                <a:solidFill>
                  <a:srgbClr val="FF0000"/>
                </a:solidFill>
                <a:latin typeface="Times New Roman" panose="02020603050405020304" pitchFamily="18" charset="0"/>
                <a:cs typeface="Times New Roman" panose="02020603050405020304" pitchFamily="18" charset="0"/>
              </a:rPr>
              <a:t> Hợp tác với những người xung quanh. </a:t>
            </a:r>
            <a:r>
              <a:rPr lang="en-US" altLang="en-US" sz="2100" b="1" dirty="0">
                <a:solidFill>
                  <a:srgbClr val="0B19C8"/>
                </a:solidFill>
                <a:latin typeface="Times New Roman" panose="02020603050405020304" pitchFamily="18" charset="0"/>
                <a:cs typeface="Times New Roman" panose="02020603050405020304" pitchFamily="18" charset="0"/>
              </a:rPr>
              <a:t>(Tiết 2)</a:t>
            </a:r>
            <a:endParaRPr lang="en-US" altLang="en-US" sz="2100" b="1" dirty="0">
              <a:solidFill>
                <a:srgbClr val="0B19C8"/>
              </a:solidFill>
              <a:latin typeface="Times New Roman" panose="02020603050405020304" pitchFamily="18" charset="0"/>
              <a:ea typeface="Times New Roman" panose="02020603050405020304" pitchFamily="18" charset="0"/>
            </a:endParaRPr>
          </a:p>
        </p:txBody>
      </p:sp>
      <p:pic>
        <p:nvPicPr>
          <p:cNvPr id="11271" name="Picture 7" descr="sun14[1]"/>
          <p:cNvPicPr>
            <a:picLocks noChangeAspect="1"/>
          </p:cNvPicPr>
          <p:nvPr/>
        </p:nvPicPr>
        <p:blipFill>
          <a:blip r:embed="rId5"/>
          <a:stretch>
            <a:fillRect/>
          </a:stretch>
        </p:blipFill>
        <p:spPr>
          <a:xfrm>
            <a:off x="7052074" y="1"/>
            <a:ext cx="907256" cy="907256"/>
          </a:xfrm>
          <a:prstGeom prst="rect">
            <a:avLst/>
          </a:prstGeom>
          <a:noFill/>
          <a:ln w="9525">
            <a:noFill/>
          </a:ln>
        </p:spPr>
      </p:pic>
      <p:pic>
        <p:nvPicPr>
          <p:cNvPr id="11272" name="Picture 8" descr="sun14[1]"/>
          <p:cNvPicPr>
            <a:picLocks noChangeAspect="1"/>
          </p:cNvPicPr>
          <p:nvPr/>
        </p:nvPicPr>
        <p:blipFill>
          <a:blip r:embed="rId5"/>
          <a:stretch>
            <a:fillRect/>
          </a:stretch>
        </p:blipFill>
        <p:spPr>
          <a:xfrm>
            <a:off x="1184673" y="41673"/>
            <a:ext cx="815578" cy="81557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checkerboard(across)">
                                      <p:cBhvr>
                                        <p:cTn id="7" dur="500"/>
                                        <p:tgtEl>
                                          <p:spTgt spid="2048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checkerboard(across)">
                                      <p:cBhvr>
                                        <p:cTn id="12"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1">
              <p:cMediaNode vol="100000">
                <p:cTn id="13" fill="hold" display="0">
                  <p:stCondLst>
                    <p:cond delay="indefinite"/>
                  </p:stCondLst>
                  <p:endCondLst>
                    <p:cond evt="onNext" delay="0">
                      <p:tgtEl>
                        <p:sldTgt/>
                      </p:tgtEl>
                    </p:cond>
                    <p:cond evt="onPrev" delay="0">
                      <p:tgtEl>
                        <p:sldTgt/>
                      </p:tgtEl>
                    </p:cond>
                  </p:endCondLst>
                </p:cTn>
                <p:tgtEl>
                  <p:spTgt spid="20482"/>
                </p:tgtEl>
              </p:cMediaNode>
            </p:video>
          </p:childTnLst>
        </p:cTn>
      </p:par>
    </p:tnLst>
    <p:bldLst>
      <p:bldP spid="2048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53" name="Group 53"/>
          <p:cNvGraphicFramePr>
            <a:graphicFrameLocks noGrp="1"/>
          </p:cNvGraphicFramePr>
          <p:nvPr>
            <p:ph idx="1"/>
          </p:nvPr>
        </p:nvGraphicFramePr>
        <p:xfrm>
          <a:off x="1228725" y="2675335"/>
          <a:ext cx="6686550" cy="2343150"/>
        </p:xfrm>
        <a:graphic>
          <a:graphicData uri="http://schemas.openxmlformats.org/drawingml/2006/table">
            <a:tbl>
              <a:tblPr/>
              <a:tblGrid>
                <a:gridCol w="591741">
                  <a:extLst>
                    <a:ext uri="{9D8B030D-6E8A-4147-A177-3AD203B41FA5}">
                      <a16:colId xmlns:a16="http://schemas.microsoft.com/office/drawing/2014/main" val="20000"/>
                    </a:ext>
                  </a:extLst>
                </a:gridCol>
                <a:gridCol w="2836069">
                  <a:extLst>
                    <a:ext uri="{9D8B030D-6E8A-4147-A177-3AD203B41FA5}">
                      <a16:colId xmlns:a16="http://schemas.microsoft.com/office/drawing/2014/main" val="20001"/>
                    </a:ext>
                  </a:extLst>
                </a:gridCol>
                <a:gridCol w="1608534">
                  <a:extLst>
                    <a:ext uri="{9D8B030D-6E8A-4147-A177-3AD203B41FA5}">
                      <a16:colId xmlns:a16="http://schemas.microsoft.com/office/drawing/2014/main" val="20002"/>
                    </a:ext>
                  </a:extLst>
                </a:gridCol>
                <a:gridCol w="1650206">
                  <a:extLst>
                    <a:ext uri="{9D8B030D-6E8A-4147-A177-3AD203B41FA5}">
                      <a16:colId xmlns:a16="http://schemas.microsoft.com/office/drawing/2014/main" val="20003"/>
                    </a:ext>
                  </a:extLst>
                </a:gridCol>
              </a:tblGrid>
              <a:tr h="3429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vi-VN" sz="1800" b="1" i="0" u="none" strike="noStrike" cap="none" normalizeH="0" baseline="0">
                          <a:ln>
                            <a:noFill/>
                          </a:ln>
                          <a:solidFill>
                            <a:srgbClr val="0B19C8"/>
                          </a:solidFill>
                          <a:effectLst/>
                          <a:latin typeface="Times New Roman" panose="02020603050405020304" pitchFamily="18" charset="0"/>
                          <a:cs typeface="Times New Roman" panose="02020603050405020304" pitchFamily="18" charset="0"/>
                        </a:rPr>
                        <a:t>stt</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vi-VN" sz="1800" b="1" i="1" u="none" strike="noStrike" cap="none" normalizeH="0" baseline="0">
                          <a:ln>
                            <a:noFill/>
                          </a:ln>
                          <a:solidFill>
                            <a:srgbClr val="FF0000"/>
                          </a:solidFill>
                          <a:effectLst/>
                          <a:latin typeface="Times New Roman" panose="02020603050405020304" pitchFamily="18" charset="0"/>
                        </a:rPr>
                        <a:t>Nội dung công việc</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vi-VN" sz="1800" b="1" i="1" u="none" strike="noStrike" cap="none" normalizeH="0" baseline="0">
                          <a:ln>
                            <a:noFill/>
                          </a:ln>
                          <a:solidFill>
                            <a:srgbClr val="0B19C8"/>
                          </a:solidFill>
                          <a:effectLst/>
                          <a:latin typeface="Times New Roman" panose="02020603050405020304" pitchFamily="18" charset="0"/>
                        </a:rPr>
                        <a:t>Người hợp tác</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vi-VN" sz="1800" b="1" i="1" u="none" strike="noStrike" cap="none" normalizeH="0" baseline="0">
                          <a:ln>
                            <a:noFill/>
                          </a:ln>
                          <a:solidFill>
                            <a:srgbClr val="FF0000"/>
                          </a:solidFill>
                          <a:effectLst/>
                          <a:latin typeface="Times New Roman" panose="02020603050405020304" pitchFamily="18" charset="0"/>
                        </a:rPr>
                        <a:t>Cách hợp tác</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862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vi-VN" sz="1800" b="1" i="0" u="none" strike="noStrike" cap="none" normalizeH="0" baseline="0">
                          <a:ln>
                            <a:noFill/>
                          </a:ln>
                          <a:solidFill>
                            <a:srgbClr val="0B19C8"/>
                          </a:solidFill>
                          <a:effectLst/>
                          <a:latin typeface="Times New Roman" panose="02020603050405020304" pitchFamily="18" charset="0"/>
                          <a:cs typeface="Times New Roman" panose="02020603050405020304" pitchFamily="18" charset="0"/>
                        </a:rPr>
                        <a:t>1</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altLang="vi-VN" sz="2100" b="0" i="0" u="none" strike="noStrike" cap="none" normalizeH="0" baseline="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altLang="vi-VN" sz="2100" b="0" i="0" u="none" strike="noStrike" cap="none" normalizeH="0" baseline="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altLang="vi-VN" sz="2100" b="0" i="0" u="none" strike="noStrike" cap="none" normalizeH="0" baseline="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076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vi-VN" sz="1800" b="1" i="0" u="none" strike="noStrike" cap="none" normalizeH="0" baseline="0">
                          <a:ln>
                            <a:noFill/>
                          </a:ln>
                          <a:solidFill>
                            <a:srgbClr val="0B19C8"/>
                          </a:solidFill>
                          <a:effectLst/>
                          <a:latin typeface="Times New Roman" panose="02020603050405020304" pitchFamily="18" charset="0"/>
                          <a:cs typeface="Times New Roman" panose="02020603050405020304" pitchFamily="18" charset="0"/>
                        </a:rPr>
                        <a:t>2</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altLang="vi-VN" sz="2100" b="0" i="0" u="none" strike="noStrike" cap="none" normalizeH="0" baseline="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altLang="vi-VN" sz="2100" b="0" i="0" u="none" strike="noStrike" cap="none" normalizeH="0" baseline="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altLang="vi-VN" sz="2100" b="0" i="0" u="none" strike="noStrike" cap="none" normalizeH="0" baseline="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862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vi-VN" sz="1800" b="1" i="0" u="none" strike="noStrike" cap="none" normalizeH="0" baseline="0">
                          <a:ln>
                            <a:noFill/>
                          </a:ln>
                          <a:solidFill>
                            <a:srgbClr val="0B19C8"/>
                          </a:solidFill>
                          <a:effectLst/>
                          <a:latin typeface="Times New Roman" panose="02020603050405020304" pitchFamily="18" charset="0"/>
                          <a:cs typeface="Times New Roman" panose="02020603050405020304" pitchFamily="18" charset="0"/>
                        </a:rPr>
                        <a:t>3</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altLang="vi-VN" sz="2100" b="0" i="0" u="none" strike="noStrike" cap="none" normalizeH="0" baseline="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altLang="vi-VN" sz="2100" b="0" i="0" u="none" strike="noStrike" cap="none" normalizeH="0" baseline="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altLang="vi-VN" sz="2100" b="0" i="0" u="none" strike="noStrike" cap="none" normalizeH="0" baseline="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862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vi-VN" sz="1800" b="1" i="0" u="none" strike="noStrike" cap="none" normalizeH="0" baseline="0">
                          <a:ln>
                            <a:noFill/>
                          </a:ln>
                          <a:solidFill>
                            <a:srgbClr val="0B19C8"/>
                          </a:solidFill>
                          <a:effectLst/>
                          <a:latin typeface="Times New Roman" panose="02020603050405020304" pitchFamily="18" charset="0"/>
                          <a:cs typeface="Times New Roman" panose="02020603050405020304" pitchFamily="18" charset="0"/>
                        </a:rPr>
                        <a:t>4</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altLang="vi-VN" sz="2100" b="0" i="0" u="none" strike="noStrike" cap="none" normalizeH="0" baseline="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altLang="vi-VN" sz="2100" b="0" i="0" u="none" strike="noStrike" cap="none" normalizeH="0" baseline="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altLang="vi-VN" sz="2100" b="0" i="0" u="none" strike="noStrike" cap="none" normalizeH="0" baseline="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362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vi-VN" sz="1800" b="1" i="0" u="none" strike="noStrike" cap="none" normalizeH="0" baseline="0">
                          <a:ln>
                            <a:noFill/>
                          </a:ln>
                          <a:solidFill>
                            <a:srgbClr val="0B19C8"/>
                          </a:solidFill>
                          <a:effectLst/>
                          <a:latin typeface="Times New Roman" panose="02020603050405020304" pitchFamily="18" charset="0"/>
                          <a:cs typeface="Times New Roman" panose="02020603050405020304" pitchFamily="18" charset="0"/>
                        </a:rPr>
                        <a:t>5</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altLang="vi-VN" sz="2100" b="0" i="0" u="none" strike="noStrike" cap="none" normalizeH="0" baseline="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altLang="vi-VN" sz="2100" b="0" i="0" u="none" strike="noStrike" cap="none" normalizeH="0" baseline="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altLang="vi-VN" sz="2100" b="0" i="0" u="none" strike="noStrike" cap="none" normalizeH="0" baseline="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5605" name="Rectangle 5"/>
          <p:cNvSpPr>
            <a:spLocks noGrp="1"/>
          </p:cNvSpPr>
          <p:nvPr>
            <p:ph type="body" idx="4294967295"/>
          </p:nvPr>
        </p:nvSpPr>
        <p:spPr>
          <a:xfrm>
            <a:off x="0" y="1189038"/>
            <a:ext cx="1085850" cy="400050"/>
          </a:xfrm>
          <a:ln/>
        </p:spPr>
        <p:txBody>
          <a:bodyPr vert="horz" wrap="square" lIns="68580" tIns="34290" rIns="68580" bIns="34290" rtlCol="0" anchor="t" anchorCtr="0">
            <a:normAutofit/>
          </a:bodyPr>
          <a:lstStyle/>
          <a:p>
            <a:pPr eaLnBrk="1" hangingPunct="1">
              <a:spcBef>
                <a:spcPct val="0"/>
              </a:spcBef>
              <a:buFont typeface="Wingdings" panose="05000000000000000000" pitchFamily="2" charset="2"/>
              <a:buChar char="v"/>
            </a:pPr>
            <a:r>
              <a:rPr lang="en-US" altLang="vi-VN" b="1" dirty="0">
                <a:solidFill>
                  <a:srgbClr val="0B19C8"/>
                </a:solidFill>
                <a:latin typeface="Times New Roman" panose="02020603050405020304" pitchFamily="18" charset="0"/>
              </a:rPr>
              <a:t>Bài 5:</a:t>
            </a:r>
          </a:p>
        </p:txBody>
      </p:sp>
      <p:sp>
        <p:nvSpPr>
          <p:cNvPr id="25606" name="Rectangle 6"/>
          <p:cNvSpPr/>
          <p:nvPr/>
        </p:nvSpPr>
        <p:spPr>
          <a:xfrm>
            <a:off x="990600" y="1473608"/>
            <a:ext cx="7620000" cy="1015663"/>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Clr>
                <a:schemeClr val="hlink"/>
              </a:buClr>
              <a:buSzPct val="60000"/>
              <a:buNone/>
            </a:pPr>
            <a:r>
              <a:rPr lang="en-US" altLang="vi-VN" sz="2000" b="1" i="1" dirty="0">
                <a:solidFill>
                  <a:srgbClr val="FF0000"/>
                </a:solidFill>
                <a:latin typeface="Times New Roman" panose="02020603050405020304" pitchFamily="18" charset="0"/>
              </a:rPr>
              <a:t>Em hãy liệt kê theo mẫu sau những việc mình có thể hợp tác với </a:t>
            </a:r>
          </a:p>
          <a:p>
            <a:pPr marL="0" indent="0" eaLnBrk="1" hangingPunct="1">
              <a:spcBef>
                <a:spcPct val="0"/>
              </a:spcBef>
              <a:buClr>
                <a:schemeClr val="hlink"/>
              </a:buClr>
              <a:buSzPct val="60000"/>
              <a:buNone/>
            </a:pPr>
            <a:r>
              <a:rPr lang="en-US" altLang="vi-VN" sz="2000" b="1" i="1" dirty="0">
                <a:solidFill>
                  <a:srgbClr val="FF0000"/>
                </a:solidFill>
                <a:latin typeface="Times New Roman" panose="02020603050405020304" pitchFamily="18" charset="0"/>
              </a:rPr>
              <a:t>ng</a:t>
            </a:r>
            <a:r>
              <a:rPr lang="vi-VN" altLang="vi-VN" sz="2000" b="1" i="1" dirty="0">
                <a:solidFill>
                  <a:srgbClr val="FF0000"/>
                </a:solidFill>
                <a:latin typeface="Times New Roman" panose="02020603050405020304" pitchFamily="18" charset="0"/>
              </a:rPr>
              <a:t>ư</a:t>
            </a:r>
            <a:r>
              <a:rPr lang="en-US" altLang="vi-VN" sz="2000" b="1" i="1" dirty="0">
                <a:solidFill>
                  <a:srgbClr val="FF0000"/>
                </a:solidFill>
                <a:latin typeface="Times New Roman" panose="02020603050405020304" pitchFamily="18" charset="0"/>
              </a:rPr>
              <a:t>ời khác ( </a:t>
            </a:r>
            <a:r>
              <a:rPr lang="en-US" altLang="vi-VN" sz="2000" b="1" i="1" dirty="0" err="1">
                <a:solidFill>
                  <a:srgbClr val="FF0000"/>
                </a:solidFill>
                <a:latin typeface="Times New Roman" panose="02020603050405020304" pitchFamily="18" charset="0"/>
              </a:rPr>
              <a:t>những</a:t>
            </a:r>
            <a:r>
              <a:rPr lang="en-US" altLang="vi-VN" sz="2000" b="1" i="1" dirty="0">
                <a:solidFill>
                  <a:srgbClr val="FF0000"/>
                </a:solidFill>
                <a:latin typeface="Times New Roman" panose="02020603050405020304" pitchFamily="18" charset="0"/>
              </a:rPr>
              <a:t> ng</a:t>
            </a:r>
            <a:r>
              <a:rPr lang="vi-VN" altLang="vi-VN" sz="2000" b="1" i="1" dirty="0">
                <a:solidFill>
                  <a:srgbClr val="FF0000"/>
                </a:solidFill>
                <a:latin typeface="Times New Roman" panose="02020603050405020304" pitchFamily="18" charset="0"/>
              </a:rPr>
              <a:t>ư</a:t>
            </a:r>
            <a:r>
              <a:rPr lang="en-US" altLang="vi-VN" sz="2000" b="1" i="1" dirty="0">
                <a:solidFill>
                  <a:srgbClr val="FF0000"/>
                </a:solidFill>
                <a:latin typeface="Times New Roman" panose="02020603050405020304" pitchFamily="18" charset="0"/>
              </a:rPr>
              <a:t>ời trong gia </a:t>
            </a:r>
            <a:r>
              <a:rPr lang="vi-VN" altLang="vi-VN" sz="2000" b="1" i="1" dirty="0">
                <a:solidFill>
                  <a:srgbClr val="FF0000"/>
                </a:solidFill>
                <a:latin typeface="Times New Roman" panose="02020603050405020304" pitchFamily="18" charset="0"/>
              </a:rPr>
              <a:t>đ</a:t>
            </a:r>
            <a:r>
              <a:rPr lang="en-US" altLang="vi-VN" sz="2000" b="1" i="1" dirty="0">
                <a:solidFill>
                  <a:srgbClr val="FF0000"/>
                </a:solidFill>
                <a:latin typeface="Times New Roman" panose="02020603050405020304" pitchFamily="18" charset="0"/>
              </a:rPr>
              <a:t>ình, bạn bè, thầy giáo, cô giáo,</a:t>
            </a:r>
          </a:p>
          <a:p>
            <a:pPr marL="0" indent="0" eaLnBrk="1" hangingPunct="1">
              <a:spcBef>
                <a:spcPct val="0"/>
              </a:spcBef>
              <a:buClr>
                <a:schemeClr val="hlink"/>
              </a:buClr>
              <a:buSzPct val="60000"/>
              <a:buNone/>
            </a:pPr>
            <a:r>
              <a:rPr lang="en-US" altLang="vi-VN" sz="2000" b="1" i="1" dirty="0">
                <a:solidFill>
                  <a:srgbClr val="FF0000"/>
                </a:solidFill>
                <a:latin typeface="Times New Roman" panose="02020603050405020304" pitchFamily="18" charset="0"/>
              </a:rPr>
              <a:t>hàng xóm láng giềng,…)</a:t>
            </a:r>
          </a:p>
        </p:txBody>
      </p:sp>
      <p:sp>
        <p:nvSpPr>
          <p:cNvPr id="13353" name="Rectangle 20"/>
          <p:cNvSpPr/>
          <p:nvPr/>
        </p:nvSpPr>
        <p:spPr>
          <a:xfrm>
            <a:off x="0" y="0"/>
            <a:ext cx="9144000" cy="51435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spcBef>
                <a:spcPct val="0"/>
              </a:spcBef>
              <a:buNone/>
            </a:pPr>
            <a:endParaRPr lang="vi-VN" altLang="en-US" sz="2400" dirty="0">
              <a:latin typeface="Times New Roman" panose="02020603050405020304" pitchFamily="18" charset="0"/>
            </a:endParaRPr>
          </a:p>
        </p:txBody>
      </p:sp>
      <p:sp>
        <p:nvSpPr>
          <p:cNvPr id="13354" name="Text Box 13"/>
          <p:cNvSpPr txBox="1"/>
          <p:nvPr/>
        </p:nvSpPr>
        <p:spPr>
          <a:xfrm>
            <a:off x="1143000" y="436960"/>
            <a:ext cx="6858000" cy="41549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lgn="ctr" eaLnBrk="1" hangingPunct="1">
              <a:spcBef>
                <a:spcPct val="50000"/>
              </a:spcBef>
              <a:buNone/>
            </a:pPr>
            <a:r>
              <a:rPr lang="en-GB" altLang="en-US" sz="2100" b="1" dirty="0">
                <a:solidFill>
                  <a:srgbClr val="0B19C8"/>
                </a:solidFill>
                <a:latin typeface="Times New Roman" panose="02020603050405020304" pitchFamily="18" charset="0"/>
                <a:cs typeface="Times New Roman" panose="02020603050405020304" pitchFamily="18" charset="0"/>
              </a:rPr>
              <a:t>Đạo đức</a:t>
            </a:r>
            <a:endParaRPr lang="en-GB" altLang="en-US" sz="2100" b="1" dirty="0">
              <a:solidFill>
                <a:srgbClr val="0B19C8"/>
              </a:solidFill>
              <a:latin typeface="Times New Roman" panose="02020603050405020304" pitchFamily="18" charset="0"/>
              <a:ea typeface="Times New Roman" panose="02020603050405020304" pitchFamily="18" charset="0"/>
            </a:endParaRPr>
          </a:p>
        </p:txBody>
      </p:sp>
      <p:sp>
        <p:nvSpPr>
          <p:cNvPr id="13355" name="Rectangle 7"/>
          <p:cNvSpPr/>
          <p:nvPr/>
        </p:nvSpPr>
        <p:spPr>
          <a:xfrm>
            <a:off x="1144191" y="787005"/>
            <a:ext cx="6856809" cy="46166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lgn="ctr">
              <a:spcBef>
                <a:spcPct val="0"/>
              </a:spcBef>
              <a:buNone/>
            </a:pPr>
            <a:r>
              <a:rPr lang="en-US" altLang="en-US" sz="2400" b="1" dirty="0">
                <a:solidFill>
                  <a:srgbClr val="FF0000"/>
                </a:solidFill>
                <a:latin typeface="Times New Roman" panose="02020603050405020304" pitchFamily="18" charset="0"/>
                <a:cs typeface="Times New Roman" panose="02020603050405020304" pitchFamily="18" charset="0"/>
              </a:rPr>
              <a:t> Hợp tác với những người xung quanh.</a:t>
            </a:r>
            <a:r>
              <a:rPr lang="en-US" altLang="en-US" sz="2400" b="1" dirty="0">
                <a:solidFill>
                  <a:srgbClr val="0B19C8"/>
                </a:solidFill>
                <a:latin typeface="Times New Roman" panose="02020603050405020304" pitchFamily="18" charset="0"/>
                <a:cs typeface="Times New Roman" panose="02020603050405020304" pitchFamily="18" charset="0"/>
              </a:rPr>
              <a:t> </a:t>
            </a:r>
            <a:r>
              <a:rPr lang="en-US" altLang="en-US" sz="2100" b="1" dirty="0">
                <a:solidFill>
                  <a:srgbClr val="0B19C8"/>
                </a:solidFill>
                <a:latin typeface="Times New Roman" panose="02020603050405020304" pitchFamily="18" charset="0"/>
                <a:cs typeface="Times New Roman" panose="02020603050405020304" pitchFamily="18" charset="0"/>
              </a:rPr>
              <a:t>(Tiết 2</a:t>
            </a:r>
            <a:r>
              <a:rPr lang="en-US" altLang="en-US" sz="2100" b="1" dirty="0">
                <a:solidFill>
                  <a:srgbClr val="0000FF"/>
                </a:solidFill>
                <a:latin typeface="Times New Roman" panose="02020603050405020304" pitchFamily="18" charset="0"/>
                <a:cs typeface="Times New Roman" panose="02020603050405020304" pitchFamily="18" charset="0"/>
              </a:rPr>
              <a:t>)</a:t>
            </a:r>
            <a:endParaRPr lang="en-US" altLang="en-US" sz="2100" b="1" dirty="0">
              <a:solidFill>
                <a:srgbClr val="0000FF"/>
              </a:solidFill>
              <a:latin typeface="Times New Roman" panose="02020603050405020304" pitchFamily="18" charset="0"/>
              <a:ea typeface="Times New Roman" panose="02020603050405020304" pitchFamily="18" charset="0"/>
            </a:endParaRPr>
          </a:p>
        </p:txBody>
      </p:sp>
      <p:pic>
        <p:nvPicPr>
          <p:cNvPr id="13356" name="Picture 7" descr="sun14[1]"/>
          <p:cNvPicPr>
            <a:picLocks noChangeAspect="1"/>
          </p:cNvPicPr>
          <p:nvPr/>
        </p:nvPicPr>
        <p:blipFill>
          <a:blip r:embed="rId2"/>
          <a:stretch>
            <a:fillRect/>
          </a:stretch>
        </p:blipFill>
        <p:spPr>
          <a:xfrm>
            <a:off x="7150895" y="7145"/>
            <a:ext cx="850106" cy="850106"/>
          </a:xfrm>
          <a:prstGeom prst="rect">
            <a:avLst/>
          </a:prstGeom>
          <a:noFill/>
          <a:ln w="9525">
            <a:noFill/>
          </a:ln>
        </p:spPr>
      </p:pic>
      <p:pic>
        <p:nvPicPr>
          <p:cNvPr id="13357" name="Picture 9" descr="sun14[1]"/>
          <p:cNvPicPr>
            <a:picLocks noChangeAspect="1"/>
          </p:cNvPicPr>
          <p:nvPr/>
        </p:nvPicPr>
        <p:blipFill>
          <a:blip r:embed="rId2"/>
          <a:stretch>
            <a:fillRect/>
          </a:stretch>
        </p:blipFill>
        <p:spPr>
          <a:xfrm>
            <a:off x="1184673" y="41673"/>
            <a:ext cx="815578" cy="81557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wedge">
                                      <p:cBhvr>
                                        <p:cTn id="7" dur="2000"/>
                                        <p:tgtEl>
                                          <p:spTgt spid="256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5606"/>
                                        </p:tgtEl>
                                        <p:attrNameLst>
                                          <p:attrName>style.visibility</p:attrName>
                                        </p:attrNameLst>
                                      </p:cBhvr>
                                      <p:to>
                                        <p:strVal val="visible"/>
                                      </p:to>
                                    </p:set>
                                    <p:animEffect transition="in" filter="barn(inHorizontal)">
                                      <p:cBhvr>
                                        <p:cTn id="12" dur="500"/>
                                        <p:tgtEl>
                                          <p:spTgt spid="2560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5653"/>
                                        </p:tgtEl>
                                        <p:attrNameLst>
                                          <p:attrName>style.visibility</p:attrName>
                                        </p:attrNameLst>
                                      </p:cBhvr>
                                      <p:to>
                                        <p:strVal val="visible"/>
                                      </p:to>
                                    </p:set>
                                    <p:animEffect transition="in" filter="diamond(in)">
                                      <p:cBhvr>
                                        <p:cTn id="17" dur="2000"/>
                                        <p:tgtEl>
                                          <p:spTgt spid="25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uild="p"/>
      <p:bldP spid="2560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p:nvPr/>
        </p:nvSpPr>
        <p:spPr>
          <a:xfrm>
            <a:off x="1143000" y="414337"/>
            <a:ext cx="6858000" cy="92333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Clr>
                <a:schemeClr val="hlink"/>
              </a:buClr>
              <a:buSzPct val="60000"/>
              <a:buNone/>
            </a:pPr>
            <a:r>
              <a:rPr lang="en-US" altLang="en-US" sz="1800" b="1" i="1" dirty="0">
                <a:solidFill>
                  <a:srgbClr val="FF0000"/>
                </a:solidFill>
                <a:latin typeface="Times New Roman" panose="02020603050405020304" pitchFamily="18" charset="0"/>
              </a:rPr>
              <a:t>Em hãy liệt kê theo mẫu sau những việc mình có thể hợp tác với </a:t>
            </a:r>
          </a:p>
          <a:p>
            <a:pPr marL="0" indent="0" eaLnBrk="1" hangingPunct="1">
              <a:spcBef>
                <a:spcPct val="0"/>
              </a:spcBef>
              <a:buClr>
                <a:schemeClr val="hlink"/>
              </a:buClr>
              <a:buSzPct val="60000"/>
              <a:buNone/>
            </a:pPr>
            <a:r>
              <a:rPr lang="en-US" altLang="en-US" sz="1800" b="1" i="1" dirty="0">
                <a:solidFill>
                  <a:srgbClr val="FF0000"/>
                </a:solidFill>
                <a:latin typeface="Times New Roman" panose="02020603050405020304" pitchFamily="18" charset="0"/>
              </a:rPr>
              <a:t>ng</a:t>
            </a:r>
            <a:r>
              <a:rPr lang="vi-VN" altLang="en-US" sz="1800" b="1" i="1" dirty="0">
                <a:solidFill>
                  <a:srgbClr val="FF0000"/>
                </a:solidFill>
                <a:latin typeface="Times New Roman" panose="02020603050405020304" pitchFamily="18" charset="0"/>
              </a:rPr>
              <a:t>ư</a:t>
            </a:r>
            <a:r>
              <a:rPr lang="en-US" altLang="en-US" sz="1800" b="1" i="1" dirty="0">
                <a:solidFill>
                  <a:srgbClr val="FF0000"/>
                </a:solidFill>
                <a:latin typeface="Times New Roman" panose="02020603050405020304" pitchFamily="18" charset="0"/>
              </a:rPr>
              <a:t>ười khác (những ng</a:t>
            </a:r>
            <a:r>
              <a:rPr lang="vi-VN" altLang="en-US" sz="1800" b="1" i="1" dirty="0">
                <a:solidFill>
                  <a:srgbClr val="FF0000"/>
                </a:solidFill>
                <a:latin typeface="Times New Roman" panose="02020603050405020304" pitchFamily="18" charset="0"/>
              </a:rPr>
              <a:t>ư</a:t>
            </a:r>
            <a:r>
              <a:rPr lang="en-US" altLang="en-US" sz="1800" b="1" i="1" dirty="0">
                <a:solidFill>
                  <a:srgbClr val="FF0000"/>
                </a:solidFill>
                <a:latin typeface="Times New Roman" panose="02020603050405020304" pitchFamily="18" charset="0"/>
              </a:rPr>
              <a:t>ười trong gia </a:t>
            </a:r>
            <a:r>
              <a:rPr lang="vi-VN" altLang="en-US" sz="1800" b="1" i="1" dirty="0">
                <a:solidFill>
                  <a:srgbClr val="FF0000"/>
                </a:solidFill>
                <a:latin typeface="Times New Roman" panose="02020603050405020304" pitchFamily="18" charset="0"/>
              </a:rPr>
              <a:t>đ</a:t>
            </a:r>
            <a:r>
              <a:rPr lang="en-US" altLang="en-US" sz="1800" b="1" i="1" dirty="0">
                <a:solidFill>
                  <a:srgbClr val="FF0000"/>
                </a:solidFill>
                <a:latin typeface="Times New Roman" panose="02020603050405020304" pitchFamily="18" charset="0"/>
              </a:rPr>
              <a:t>ình, bạn bè, thầy giáo, cô giáo, hàng xóm láng giềng,…)</a:t>
            </a:r>
          </a:p>
        </p:txBody>
      </p:sp>
      <p:sp>
        <p:nvSpPr>
          <p:cNvPr id="14339" name="Rectangle 10"/>
          <p:cNvSpPr/>
          <p:nvPr/>
        </p:nvSpPr>
        <p:spPr>
          <a:xfrm>
            <a:off x="1265636" y="64294"/>
            <a:ext cx="1212191" cy="41549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a:spcBef>
                <a:spcPct val="0"/>
              </a:spcBef>
              <a:buFont typeface="Wingdings" panose="05000000000000000000" pitchFamily="2" charset="2"/>
              <a:buChar char="v"/>
            </a:pPr>
            <a:r>
              <a:rPr lang="en-US" altLang="en-US" sz="2100" b="1" dirty="0">
                <a:solidFill>
                  <a:srgbClr val="0B19C8"/>
                </a:solidFill>
                <a:latin typeface="Times New Roman" panose="02020603050405020304" pitchFamily="18" charset="0"/>
              </a:rPr>
              <a:t>Bài 5:</a:t>
            </a:r>
          </a:p>
        </p:txBody>
      </p:sp>
      <p:graphicFrame>
        <p:nvGraphicFramePr>
          <p:cNvPr id="14340" name="Table Placeholder 14339"/>
          <p:cNvGraphicFramePr>
            <a:graphicFrameLocks noGrp="1"/>
          </p:cNvGraphicFramePr>
          <p:nvPr>
            <p:ph type="tbl" idx="1"/>
          </p:nvPr>
        </p:nvGraphicFramePr>
        <p:xfrm>
          <a:off x="1279923" y="1440658"/>
          <a:ext cx="6663929" cy="3567038"/>
        </p:xfrm>
        <a:graphic>
          <a:graphicData uri="http://schemas.openxmlformats.org/drawingml/2006/table">
            <a:tbl>
              <a:tblPr/>
              <a:tblGrid>
                <a:gridCol w="628650">
                  <a:extLst>
                    <a:ext uri="{9D8B030D-6E8A-4147-A177-3AD203B41FA5}">
                      <a16:colId xmlns:a16="http://schemas.microsoft.com/office/drawing/2014/main" val="20000"/>
                    </a:ext>
                  </a:extLst>
                </a:gridCol>
                <a:gridCol w="2034779">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2400300">
                  <a:extLst>
                    <a:ext uri="{9D8B030D-6E8A-4147-A177-3AD203B41FA5}">
                      <a16:colId xmlns:a16="http://schemas.microsoft.com/office/drawing/2014/main" val="20003"/>
                    </a:ext>
                  </a:extLst>
                </a:gridCol>
              </a:tblGrid>
              <a:tr h="342900">
                <a:tc>
                  <a:txBody>
                    <a:bodyPr/>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Clr>
                          <a:schemeClr val="hlink"/>
                        </a:buClr>
                        <a:buSzPct val="60000"/>
                        <a:buFont typeface="Wingdings" panose="05000000000000000000" pitchFamily="2" charset="2"/>
                        <a:buNone/>
                      </a:pPr>
                      <a:r>
                        <a:rPr sz="1800" b="1" dirty="0">
                          <a:solidFill>
                            <a:srgbClr val="070BC3"/>
                          </a:solidFill>
                          <a:latin typeface="Times New Roman" panose="02020603050405020304" pitchFamily="18" charset="0"/>
                          <a:cs typeface="Times New Roman" panose="02020603050405020304" pitchFamily="18" charset="0"/>
                        </a:rPr>
                        <a:t>stt</a:t>
                      </a:r>
                      <a:endParaRPr lang="en-US" sz="1800" b="1" dirty="0">
                        <a:solidFill>
                          <a:srgbClr val="070BC3"/>
                        </a:solidFill>
                        <a:latin typeface="Times New Roman" panose="02020603050405020304" pitchFamily="18" charset="0"/>
                        <a:ea typeface="Times New Roman" panose="02020603050405020304" pitchFamily="18" charset="0"/>
                      </a:endParaRPr>
                    </a:p>
                  </a:txBody>
                  <a:tcPr marL="68575" marR="68575" marT="34277" marB="34277"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Clr>
                          <a:schemeClr val="hlink"/>
                        </a:buClr>
                        <a:buSzPct val="60000"/>
                        <a:buFont typeface="Wingdings" panose="05000000000000000000" pitchFamily="2" charset="2"/>
                        <a:buNone/>
                      </a:pPr>
                      <a:r>
                        <a:rPr sz="1800" b="1" i="1" dirty="0">
                          <a:solidFill>
                            <a:srgbClr val="FF0000"/>
                          </a:solidFill>
                          <a:latin typeface="Times New Roman" panose="02020603050405020304" pitchFamily="18" charset="0"/>
                          <a:cs typeface="Times New Roman" panose="02020603050405020304" pitchFamily="18" charset="0"/>
                        </a:rPr>
                        <a:t>Nội dung công việc</a:t>
                      </a:r>
                      <a:endParaRPr lang="en-US" sz="1800" b="1" i="1" dirty="0">
                        <a:solidFill>
                          <a:srgbClr val="FF0000"/>
                        </a:solidFill>
                        <a:latin typeface="Times New Roman" panose="02020603050405020304" pitchFamily="18" charset="0"/>
                        <a:ea typeface="Times New Roman" panose="02020603050405020304" pitchFamily="18" charset="0"/>
                      </a:endParaRPr>
                    </a:p>
                  </a:txBody>
                  <a:tcPr marL="68575" marR="68575" marT="34277" marB="3427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Clr>
                          <a:schemeClr val="hlink"/>
                        </a:buClr>
                        <a:buSzPct val="60000"/>
                        <a:buFont typeface="Wingdings" panose="05000000000000000000" pitchFamily="2" charset="2"/>
                        <a:buNone/>
                      </a:pPr>
                      <a:r>
                        <a:rPr sz="1800" b="1" i="1" dirty="0">
                          <a:solidFill>
                            <a:srgbClr val="0B19C8"/>
                          </a:solidFill>
                          <a:latin typeface="Times New Roman" panose="02020603050405020304" pitchFamily="18" charset="0"/>
                          <a:cs typeface="Times New Roman" panose="02020603050405020304" pitchFamily="18" charset="0"/>
                        </a:rPr>
                        <a:t>Ng­ười hợp tác</a:t>
                      </a:r>
                      <a:endParaRPr lang="en-US" sz="1800" b="1" i="1" dirty="0">
                        <a:solidFill>
                          <a:srgbClr val="0B19C8"/>
                        </a:solidFill>
                        <a:latin typeface="Times New Roman" panose="02020603050405020304" pitchFamily="18" charset="0"/>
                        <a:ea typeface="Times New Roman" panose="02020603050405020304" pitchFamily="18" charset="0"/>
                      </a:endParaRPr>
                    </a:p>
                  </a:txBody>
                  <a:tcPr marL="68575" marR="68575" marT="34277" marB="3427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Clr>
                          <a:schemeClr val="hlink"/>
                        </a:buClr>
                        <a:buSzPct val="60000"/>
                        <a:buFont typeface="Wingdings" panose="05000000000000000000" pitchFamily="2" charset="2"/>
                        <a:buNone/>
                      </a:pPr>
                      <a:r>
                        <a:rPr sz="1800" b="1" i="1" dirty="0">
                          <a:solidFill>
                            <a:srgbClr val="FF0000"/>
                          </a:solidFill>
                          <a:latin typeface="Times New Roman" panose="02020603050405020304" pitchFamily="18" charset="0"/>
                          <a:cs typeface="Times New Roman" panose="02020603050405020304" pitchFamily="18" charset="0"/>
                        </a:rPr>
                        <a:t>Cách hợp tác</a:t>
                      </a:r>
                      <a:endParaRPr lang="en-US" sz="1800" b="1" i="1" dirty="0">
                        <a:solidFill>
                          <a:srgbClr val="FF0000"/>
                        </a:solidFill>
                        <a:latin typeface="Times New Roman" panose="02020603050405020304" pitchFamily="18" charset="0"/>
                        <a:ea typeface="Times New Roman" panose="02020603050405020304" pitchFamily="18" charset="0"/>
                      </a:endParaRPr>
                    </a:p>
                  </a:txBody>
                  <a:tcPr marL="68575" marR="68575" marT="34277" marB="34277">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65835">
                <a:tc>
                  <a:txBody>
                    <a:bodyPr/>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Clr>
                          <a:schemeClr val="hlink"/>
                        </a:buClr>
                        <a:buSzPct val="60000"/>
                        <a:buFont typeface="Wingdings" panose="05000000000000000000" pitchFamily="2" charset="2"/>
                        <a:buNone/>
                      </a:pPr>
                      <a:r>
                        <a:rPr sz="1800" b="1" dirty="0">
                          <a:solidFill>
                            <a:srgbClr val="070BC3"/>
                          </a:solidFill>
                          <a:latin typeface="Times New Roman" panose="02020603050405020304" pitchFamily="18" charset="0"/>
                          <a:cs typeface="Times New Roman" panose="02020603050405020304" pitchFamily="18" charset="0"/>
                        </a:rPr>
                        <a:t>1</a:t>
                      </a:r>
                      <a:endParaRPr lang="en-US" sz="1800" b="1" dirty="0">
                        <a:solidFill>
                          <a:srgbClr val="070BC3"/>
                        </a:solidFill>
                        <a:latin typeface="Times New Roman" panose="02020603050405020304" pitchFamily="18" charset="0"/>
                        <a:ea typeface="Times New Roman" panose="02020603050405020304" pitchFamily="18" charset="0"/>
                      </a:endParaRPr>
                    </a:p>
                  </a:txBody>
                  <a:tcPr marL="68575" marR="68575" marT="34277" marB="34277"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hlink"/>
                        </a:buClr>
                        <a:buSzPct val="60000"/>
                        <a:buFont typeface="Wingdings" panose="05000000000000000000" pitchFamily="2" charset="2"/>
                        <a:buNone/>
                      </a:pPr>
                      <a:r>
                        <a:rPr sz="1800" dirty="0">
                          <a:solidFill>
                            <a:srgbClr val="0B19C8"/>
                          </a:solidFill>
                          <a:latin typeface="Times New Roman" panose="02020603050405020304" pitchFamily="18" charset="0"/>
                          <a:cs typeface="Times New Roman" panose="02020603050405020304" pitchFamily="18" charset="0"/>
                        </a:rPr>
                        <a:t>Trang trí nh</a:t>
                      </a:r>
                      <a:r>
                        <a:rPr sz="1800" dirty="0">
                          <a:solidFill>
                            <a:srgbClr val="0B19C8"/>
                          </a:solidFill>
                          <a:latin typeface="Times New Roman" panose="02020603050405020304" pitchFamily="18" charset="0"/>
                          <a:ea typeface="Times New Roman" panose="02020603050405020304" pitchFamily="18" charset="0"/>
                        </a:rPr>
                        <a:t>à</a:t>
                      </a:r>
                      <a:r>
                        <a:rPr sz="1800" dirty="0">
                          <a:solidFill>
                            <a:srgbClr val="0B19C8"/>
                          </a:solidFill>
                          <a:latin typeface="Times New Roman" panose="02020603050405020304" pitchFamily="18" charset="0"/>
                          <a:cs typeface="Times New Roman" panose="02020603050405020304" pitchFamily="18" charset="0"/>
                        </a:rPr>
                        <a:t> để đón Tết</a:t>
                      </a:r>
                      <a:endParaRPr lang="en-US" sz="1800" dirty="0">
                        <a:solidFill>
                          <a:srgbClr val="0B19C8"/>
                        </a:solidFill>
                        <a:latin typeface="Times New Roman" panose="02020603050405020304" pitchFamily="18" charset="0"/>
                        <a:ea typeface="Times New Roman" panose="02020603050405020304" pitchFamily="18" charset="0"/>
                      </a:endParaRPr>
                    </a:p>
                  </a:txBody>
                  <a:tcPr marL="68575" marR="68575" marT="34277" marB="3427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hlink"/>
                        </a:buClr>
                        <a:buSzPct val="60000"/>
                        <a:buFont typeface="Wingdings" panose="05000000000000000000" pitchFamily="2" charset="2"/>
                        <a:buNone/>
                      </a:pPr>
                      <a:r>
                        <a:rPr sz="1800" dirty="0">
                          <a:solidFill>
                            <a:srgbClr val="FF0000"/>
                          </a:solidFill>
                          <a:latin typeface="Times New Roman" panose="02020603050405020304" pitchFamily="18" charset="0"/>
                          <a:cs typeface="Times New Roman" panose="02020603050405020304" pitchFamily="18" charset="0"/>
                        </a:rPr>
                        <a:t>Anh, chị</a:t>
                      </a:r>
                      <a:endParaRPr lang="en-US" sz="1800" dirty="0">
                        <a:solidFill>
                          <a:srgbClr val="FF0000"/>
                        </a:solidFill>
                        <a:latin typeface="Times New Roman" panose="02020603050405020304" pitchFamily="18" charset="0"/>
                        <a:ea typeface="Times New Roman" panose="02020603050405020304" pitchFamily="18" charset="0"/>
                      </a:endParaRPr>
                    </a:p>
                  </a:txBody>
                  <a:tcPr marL="68575" marR="68575" marT="34277" marB="3427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hlink"/>
                        </a:buClr>
                        <a:buSzPct val="60000"/>
                        <a:buFont typeface="Wingdings" panose="05000000000000000000" pitchFamily="2" charset="2"/>
                        <a:buNone/>
                      </a:pPr>
                      <a:r>
                        <a:rPr sz="1800" dirty="0">
                          <a:solidFill>
                            <a:srgbClr val="0B19C8"/>
                          </a:solidFill>
                          <a:latin typeface="Times New Roman" panose="02020603050405020304" pitchFamily="18" charset="0"/>
                          <a:cs typeface="Times New Roman" panose="02020603050405020304" pitchFamily="18" charset="0"/>
                        </a:rPr>
                        <a:t>Phân công mỗi người một việc vừa sức v</a:t>
                      </a:r>
                      <a:r>
                        <a:rPr sz="1800" dirty="0">
                          <a:solidFill>
                            <a:srgbClr val="0B19C8"/>
                          </a:solidFill>
                          <a:latin typeface="Times New Roman" panose="02020603050405020304" pitchFamily="18" charset="0"/>
                          <a:ea typeface="Times New Roman" panose="02020603050405020304" pitchFamily="18" charset="0"/>
                        </a:rPr>
                        <a:t>à</a:t>
                      </a:r>
                      <a:r>
                        <a:rPr sz="1800" dirty="0">
                          <a:solidFill>
                            <a:srgbClr val="0B19C8"/>
                          </a:solidFill>
                          <a:latin typeface="Times New Roman" panose="02020603050405020304" pitchFamily="18" charset="0"/>
                          <a:cs typeface="Times New Roman" panose="02020603050405020304" pitchFamily="18" charset="0"/>
                        </a:rPr>
                        <a:t> cùng nhau l</a:t>
                      </a:r>
                      <a:r>
                        <a:rPr sz="1800" dirty="0">
                          <a:solidFill>
                            <a:srgbClr val="0B19C8"/>
                          </a:solidFill>
                          <a:latin typeface="Times New Roman" panose="02020603050405020304" pitchFamily="18" charset="0"/>
                          <a:ea typeface="Times New Roman" panose="02020603050405020304" pitchFamily="18" charset="0"/>
                        </a:rPr>
                        <a:t>à</a:t>
                      </a:r>
                      <a:r>
                        <a:rPr sz="1800" dirty="0">
                          <a:solidFill>
                            <a:srgbClr val="0B19C8"/>
                          </a:solidFill>
                          <a:latin typeface="Times New Roman" panose="02020603050405020304" pitchFamily="18" charset="0"/>
                          <a:cs typeface="Times New Roman" panose="02020603050405020304" pitchFamily="18" charset="0"/>
                        </a:rPr>
                        <a:t>m những việc nặng</a:t>
                      </a:r>
                      <a:endParaRPr lang="en-US" sz="1800" dirty="0">
                        <a:solidFill>
                          <a:srgbClr val="0B19C8"/>
                        </a:solidFill>
                        <a:latin typeface="Times New Roman" panose="02020603050405020304" pitchFamily="18" charset="0"/>
                        <a:ea typeface="Times New Roman" panose="02020603050405020304" pitchFamily="18" charset="0"/>
                      </a:endParaRPr>
                    </a:p>
                  </a:txBody>
                  <a:tcPr marL="68575" marR="68575" marT="34277" marB="34277">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1778">
                <a:tc>
                  <a:txBody>
                    <a:bodyPr/>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Clr>
                          <a:schemeClr val="hlink"/>
                        </a:buClr>
                        <a:buSzPct val="60000"/>
                        <a:buFont typeface="Wingdings" panose="05000000000000000000" pitchFamily="2" charset="2"/>
                        <a:buNone/>
                      </a:pPr>
                      <a:r>
                        <a:rPr sz="1800" b="1" dirty="0">
                          <a:solidFill>
                            <a:srgbClr val="070BC3"/>
                          </a:solidFill>
                          <a:latin typeface="Times New Roman" panose="02020603050405020304" pitchFamily="18" charset="0"/>
                          <a:cs typeface="Times New Roman" panose="02020603050405020304" pitchFamily="18" charset="0"/>
                        </a:rPr>
                        <a:t>2</a:t>
                      </a:r>
                      <a:endParaRPr lang="en-US" sz="1800" b="1" dirty="0">
                        <a:solidFill>
                          <a:srgbClr val="070BC3"/>
                        </a:solidFill>
                        <a:latin typeface="Times New Roman" panose="02020603050405020304" pitchFamily="18" charset="0"/>
                        <a:ea typeface="Times New Roman" panose="02020603050405020304" pitchFamily="18" charset="0"/>
                      </a:endParaRPr>
                    </a:p>
                  </a:txBody>
                  <a:tcPr marL="68575" marR="68575" marT="34277" marB="34277"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hlink"/>
                        </a:buClr>
                        <a:buSzPct val="60000"/>
                        <a:buFont typeface="Wingdings" panose="05000000000000000000" pitchFamily="2" charset="2"/>
                        <a:buNone/>
                      </a:pPr>
                      <a:r>
                        <a:rPr sz="1800" dirty="0">
                          <a:solidFill>
                            <a:srgbClr val="0B19C8"/>
                          </a:solidFill>
                          <a:latin typeface="Times New Roman" panose="02020603050405020304" pitchFamily="18" charset="0"/>
                          <a:cs typeface="Times New Roman" panose="02020603050405020304" pitchFamily="18" charset="0"/>
                        </a:rPr>
                        <a:t>Trồng cây ở khu phố l</a:t>
                      </a:r>
                      <a:r>
                        <a:rPr sz="1800" dirty="0">
                          <a:solidFill>
                            <a:srgbClr val="0B19C8"/>
                          </a:solidFill>
                          <a:latin typeface="Times New Roman" panose="02020603050405020304" pitchFamily="18" charset="0"/>
                          <a:ea typeface="Times New Roman" panose="02020603050405020304" pitchFamily="18" charset="0"/>
                        </a:rPr>
                        <a:t>à</a:t>
                      </a:r>
                      <a:r>
                        <a:rPr sz="1800" dirty="0">
                          <a:solidFill>
                            <a:srgbClr val="0B19C8"/>
                          </a:solidFill>
                          <a:latin typeface="Times New Roman" panose="02020603050405020304" pitchFamily="18" charset="0"/>
                          <a:cs typeface="Times New Roman" panose="02020603050405020304" pitchFamily="18" charset="0"/>
                        </a:rPr>
                        <a:t>m vệ sinh ngõ xóm</a:t>
                      </a:r>
                      <a:endParaRPr lang="en-US" sz="1800" dirty="0">
                        <a:solidFill>
                          <a:srgbClr val="0B19C8"/>
                        </a:solidFill>
                        <a:latin typeface="Times New Roman" panose="02020603050405020304" pitchFamily="18" charset="0"/>
                        <a:ea typeface="Times New Roman" panose="02020603050405020304" pitchFamily="18" charset="0"/>
                      </a:endParaRPr>
                    </a:p>
                  </a:txBody>
                  <a:tcPr marL="68575" marR="68575" marT="34277" marB="3427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hlink"/>
                        </a:buClr>
                        <a:buSzPct val="60000"/>
                        <a:buFont typeface="Wingdings" panose="05000000000000000000" pitchFamily="2" charset="2"/>
                        <a:buNone/>
                      </a:pPr>
                      <a:r>
                        <a:rPr sz="1800" dirty="0">
                          <a:solidFill>
                            <a:srgbClr val="FF0000"/>
                          </a:solidFill>
                          <a:latin typeface="Times New Roman" panose="02020603050405020304" pitchFamily="18" charset="0"/>
                          <a:cs typeface="Times New Roman" panose="02020603050405020304" pitchFamily="18" charset="0"/>
                        </a:rPr>
                        <a:t>Các bạn cùng khu phố</a:t>
                      </a:r>
                      <a:endParaRPr lang="en-US" sz="1800" dirty="0">
                        <a:solidFill>
                          <a:srgbClr val="FF0000"/>
                        </a:solidFill>
                        <a:latin typeface="Times New Roman" panose="02020603050405020304" pitchFamily="18" charset="0"/>
                        <a:ea typeface="Times New Roman" panose="02020603050405020304" pitchFamily="18" charset="0"/>
                      </a:endParaRPr>
                    </a:p>
                  </a:txBody>
                  <a:tcPr marL="68575" marR="68575" marT="34277" marB="3427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hlink"/>
                        </a:buClr>
                        <a:buSzPct val="60000"/>
                        <a:buFont typeface="Wingdings" panose="05000000000000000000" pitchFamily="2" charset="2"/>
                        <a:buNone/>
                      </a:pPr>
                      <a:r>
                        <a:rPr sz="1800" dirty="0">
                          <a:solidFill>
                            <a:srgbClr val="0B19C8"/>
                          </a:solidFill>
                          <a:latin typeface="Times New Roman" panose="02020603050405020304" pitchFamily="18" charset="0"/>
                          <a:cs typeface="Times New Roman" panose="02020603050405020304" pitchFamily="18" charset="0"/>
                        </a:rPr>
                        <a:t>Giúp nhau trồng cây giúp nhau l</a:t>
                      </a:r>
                      <a:r>
                        <a:rPr sz="1800" dirty="0">
                          <a:solidFill>
                            <a:srgbClr val="0B19C8"/>
                          </a:solidFill>
                          <a:latin typeface="Times New Roman" panose="02020603050405020304" pitchFamily="18" charset="0"/>
                          <a:ea typeface="Times New Roman" panose="02020603050405020304" pitchFamily="18" charset="0"/>
                        </a:rPr>
                        <a:t>à</a:t>
                      </a:r>
                      <a:r>
                        <a:rPr sz="1800" dirty="0">
                          <a:solidFill>
                            <a:srgbClr val="0B19C8"/>
                          </a:solidFill>
                          <a:latin typeface="Times New Roman" panose="02020603050405020304" pitchFamily="18" charset="0"/>
                          <a:cs typeface="Times New Roman" panose="02020603050405020304" pitchFamily="18" charset="0"/>
                        </a:rPr>
                        <a:t>m việc</a:t>
                      </a:r>
                      <a:endParaRPr lang="en-US" sz="1800" dirty="0">
                        <a:solidFill>
                          <a:srgbClr val="0B19C8"/>
                        </a:solidFill>
                        <a:latin typeface="Times New Roman" panose="02020603050405020304" pitchFamily="18" charset="0"/>
                        <a:ea typeface="Times New Roman" panose="02020603050405020304" pitchFamily="18" charset="0"/>
                      </a:endParaRPr>
                    </a:p>
                  </a:txBody>
                  <a:tcPr marL="68575" marR="68575" marT="34277" marB="34277">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8595">
                <a:tc>
                  <a:txBody>
                    <a:bodyPr/>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Clr>
                          <a:schemeClr val="hlink"/>
                        </a:buClr>
                        <a:buSzPct val="60000"/>
                        <a:buFont typeface="Wingdings" panose="05000000000000000000" pitchFamily="2" charset="2"/>
                        <a:buNone/>
                      </a:pPr>
                      <a:r>
                        <a:rPr sz="1800" b="1" dirty="0">
                          <a:solidFill>
                            <a:srgbClr val="070BC3"/>
                          </a:solidFill>
                          <a:latin typeface="Times New Roman" panose="02020603050405020304" pitchFamily="18" charset="0"/>
                          <a:cs typeface="Times New Roman" panose="02020603050405020304" pitchFamily="18" charset="0"/>
                        </a:rPr>
                        <a:t>3</a:t>
                      </a:r>
                      <a:endParaRPr lang="en-US" sz="1800" b="1" dirty="0">
                        <a:solidFill>
                          <a:srgbClr val="070BC3"/>
                        </a:solidFill>
                        <a:latin typeface="Times New Roman" panose="02020603050405020304" pitchFamily="18" charset="0"/>
                        <a:ea typeface="Times New Roman" panose="02020603050405020304" pitchFamily="18" charset="0"/>
                      </a:endParaRPr>
                    </a:p>
                  </a:txBody>
                  <a:tcPr marL="68575" marR="68575" marT="34277" marB="34277"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hlink"/>
                        </a:buClr>
                        <a:buSzPct val="60000"/>
                        <a:buFont typeface="Wingdings" panose="05000000000000000000" pitchFamily="2" charset="2"/>
                        <a:buNone/>
                      </a:pPr>
                      <a:endParaRPr lang="en-US" sz="2100" dirty="0">
                        <a:solidFill>
                          <a:srgbClr val="070BC3"/>
                        </a:solidFill>
                        <a:effectLst>
                          <a:outerShdw blurRad="38100" dist="38100" dir="2700000">
                            <a:srgbClr val="C0C0C0"/>
                          </a:outerShdw>
                        </a:effectLst>
                        <a:latin typeface="Verdana" panose="020B0604030504040204" pitchFamily="34" charset="0"/>
                      </a:endParaRPr>
                    </a:p>
                  </a:txBody>
                  <a:tcPr marL="68575" marR="68575" marT="34277" marB="3427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hlink"/>
                        </a:buClr>
                        <a:buSzPct val="60000"/>
                        <a:buFont typeface="Wingdings" panose="05000000000000000000" pitchFamily="2" charset="2"/>
                        <a:buNone/>
                      </a:pPr>
                      <a:endParaRPr lang="en-US" sz="2100" dirty="0">
                        <a:solidFill>
                          <a:srgbClr val="070BC3"/>
                        </a:solidFill>
                        <a:effectLst>
                          <a:outerShdw blurRad="38100" dist="38100" dir="2700000">
                            <a:srgbClr val="C0C0C0"/>
                          </a:outerShdw>
                        </a:effectLst>
                        <a:latin typeface="Verdana" panose="020B0604030504040204" pitchFamily="34" charset="0"/>
                      </a:endParaRPr>
                    </a:p>
                  </a:txBody>
                  <a:tcPr marL="68575" marR="68575" marT="34277" marB="3427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hlink"/>
                        </a:buClr>
                        <a:buSzPct val="60000"/>
                        <a:buFont typeface="Wingdings" panose="05000000000000000000" pitchFamily="2" charset="2"/>
                        <a:buNone/>
                      </a:pPr>
                      <a:endParaRPr lang="en-US" sz="2100" dirty="0">
                        <a:solidFill>
                          <a:srgbClr val="070BC3"/>
                        </a:solidFill>
                        <a:effectLst>
                          <a:outerShdw blurRad="38100" dist="38100" dir="2700000">
                            <a:srgbClr val="C0C0C0"/>
                          </a:outerShdw>
                        </a:effectLst>
                        <a:latin typeface="Verdana" panose="020B0604030504040204" pitchFamily="34" charset="0"/>
                      </a:endParaRPr>
                    </a:p>
                  </a:txBody>
                  <a:tcPr marL="68575" marR="68575" marT="34277" marB="34277">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9335">
                <a:tc>
                  <a:txBody>
                    <a:bodyPr/>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Clr>
                          <a:schemeClr val="hlink"/>
                        </a:buClr>
                        <a:buSzPct val="60000"/>
                        <a:buFont typeface="Wingdings" panose="05000000000000000000" pitchFamily="2" charset="2"/>
                        <a:buNone/>
                      </a:pPr>
                      <a:r>
                        <a:rPr sz="1800" b="1" dirty="0">
                          <a:solidFill>
                            <a:srgbClr val="070BC3"/>
                          </a:solidFill>
                          <a:latin typeface="Times New Roman" panose="02020603050405020304" pitchFamily="18" charset="0"/>
                          <a:cs typeface="Times New Roman" panose="02020603050405020304" pitchFamily="18" charset="0"/>
                        </a:rPr>
                        <a:t>4</a:t>
                      </a:r>
                      <a:endParaRPr lang="en-US" sz="1800" b="1" dirty="0">
                        <a:solidFill>
                          <a:srgbClr val="070BC3"/>
                        </a:solidFill>
                        <a:latin typeface="Times New Roman" panose="02020603050405020304" pitchFamily="18" charset="0"/>
                        <a:ea typeface="Times New Roman" panose="02020603050405020304" pitchFamily="18" charset="0"/>
                      </a:endParaRPr>
                    </a:p>
                  </a:txBody>
                  <a:tcPr marL="68575" marR="68575" marT="34277" marB="34277"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hlink"/>
                        </a:buClr>
                        <a:buSzPct val="60000"/>
                        <a:buFont typeface="Wingdings" panose="05000000000000000000" pitchFamily="2" charset="2"/>
                        <a:buNone/>
                      </a:pPr>
                      <a:endParaRPr lang="en-US" sz="2100" dirty="0">
                        <a:solidFill>
                          <a:srgbClr val="070BC3"/>
                        </a:solidFill>
                        <a:effectLst>
                          <a:outerShdw blurRad="38100" dist="38100" dir="2700000">
                            <a:srgbClr val="C0C0C0"/>
                          </a:outerShdw>
                        </a:effectLst>
                        <a:latin typeface="Verdana" panose="020B0604030504040204" pitchFamily="34" charset="0"/>
                      </a:endParaRPr>
                    </a:p>
                  </a:txBody>
                  <a:tcPr marL="68575" marR="68575" marT="34277" marB="3427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hlink"/>
                        </a:buClr>
                        <a:buSzPct val="60000"/>
                        <a:buFont typeface="Wingdings" panose="05000000000000000000" pitchFamily="2" charset="2"/>
                        <a:buNone/>
                      </a:pPr>
                      <a:endParaRPr lang="en-US" sz="2100" dirty="0">
                        <a:solidFill>
                          <a:srgbClr val="070BC3"/>
                        </a:solidFill>
                        <a:effectLst>
                          <a:outerShdw blurRad="38100" dist="38100" dir="2700000">
                            <a:srgbClr val="C0C0C0"/>
                          </a:outerShdw>
                        </a:effectLst>
                        <a:latin typeface="Verdana" panose="020B0604030504040204" pitchFamily="34" charset="0"/>
                      </a:endParaRPr>
                    </a:p>
                  </a:txBody>
                  <a:tcPr marL="68575" marR="68575" marT="34277" marB="3427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hlink"/>
                        </a:buClr>
                        <a:buSzPct val="60000"/>
                        <a:buFont typeface="Wingdings" panose="05000000000000000000" pitchFamily="2" charset="2"/>
                        <a:buNone/>
                      </a:pPr>
                      <a:endParaRPr lang="en-US" sz="2100" dirty="0">
                        <a:solidFill>
                          <a:srgbClr val="070BC3"/>
                        </a:solidFill>
                        <a:effectLst>
                          <a:outerShdw blurRad="38100" dist="38100" dir="2700000">
                            <a:srgbClr val="C0C0C0"/>
                          </a:outerShdw>
                        </a:effectLst>
                        <a:latin typeface="Verdana" panose="020B0604030504040204" pitchFamily="34" charset="0"/>
                      </a:endParaRPr>
                    </a:p>
                  </a:txBody>
                  <a:tcPr marL="68575" marR="68575" marT="34277" marB="34277">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8595">
                <a:tc>
                  <a:txBody>
                    <a:bodyPr/>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Clr>
                          <a:schemeClr val="hlink"/>
                        </a:buClr>
                        <a:buSzPct val="60000"/>
                        <a:buFont typeface="Wingdings" panose="05000000000000000000" pitchFamily="2" charset="2"/>
                        <a:buNone/>
                      </a:pPr>
                      <a:r>
                        <a:rPr sz="1800" b="1" dirty="0">
                          <a:solidFill>
                            <a:srgbClr val="070BC3"/>
                          </a:solidFill>
                          <a:latin typeface="Times New Roman" panose="02020603050405020304" pitchFamily="18" charset="0"/>
                          <a:cs typeface="Times New Roman" panose="02020603050405020304" pitchFamily="18" charset="0"/>
                        </a:rPr>
                        <a:t>5</a:t>
                      </a:r>
                      <a:endParaRPr lang="en-US" sz="1800" b="1" dirty="0">
                        <a:solidFill>
                          <a:srgbClr val="070BC3"/>
                        </a:solidFill>
                        <a:latin typeface="Times New Roman" panose="02020603050405020304" pitchFamily="18" charset="0"/>
                        <a:ea typeface="Times New Roman" panose="02020603050405020304" pitchFamily="18" charset="0"/>
                      </a:endParaRPr>
                    </a:p>
                  </a:txBody>
                  <a:tcPr marL="68575" marR="68575" marT="34277" marB="34277"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hlink"/>
                        </a:buClr>
                        <a:buSzPct val="60000"/>
                        <a:buFont typeface="Wingdings" panose="05000000000000000000" pitchFamily="2" charset="2"/>
                        <a:buNone/>
                      </a:pPr>
                      <a:endParaRPr lang="en-US" sz="2100" dirty="0">
                        <a:solidFill>
                          <a:srgbClr val="070BC3"/>
                        </a:solidFill>
                        <a:effectLst>
                          <a:outerShdw blurRad="38100" dist="38100" dir="2700000">
                            <a:srgbClr val="C0C0C0"/>
                          </a:outerShdw>
                        </a:effectLst>
                        <a:latin typeface="Verdana" panose="020B0604030504040204" pitchFamily="34" charset="0"/>
                      </a:endParaRPr>
                    </a:p>
                  </a:txBody>
                  <a:tcPr marL="68575" marR="68575" marT="34277" marB="3427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hlink"/>
                        </a:buClr>
                        <a:buSzPct val="60000"/>
                        <a:buFont typeface="Wingdings" panose="05000000000000000000" pitchFamily="2" charset="2"/>
                        <a:buNone/>
                      </a:pPr>
                      <a:endParaRPr lang="en-US" sz="2100" dirty="0">
                        <a:solidFill>
                          <a:srgbClr val="070BC3"/>
                        </a:solidFill>
                        <a:effectLst>
                          <a:outerShdw blurRad="38100" dist="38100" dir="2700000">
                            <a:srgbClr val="C0C0C0"/>
                          </a:outerShdw>
                        </a:effectLst>
                        <a:latin typeface="Verdana" panose="020B0604030504040204" pitchFamily="34" charset="0"/>
                      </a:endParaRPr>
                    </a:p>
                  </a:txBody>
                  <a:tcPr marL="68575" marR="68575" marT="34277" marB="3427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hlink"/>
                        </a:buClr>
                        <a:buSzPct val="60000"/>
                        <a:buFont typeface="Wingdings" panose="05000000000000000000" pitchFamily="2" charset="2"/>
                        <a:buNone/>
                      </a:pPr>
                      <a:endParaRPr lang="en-US" sz="2100" dirty="0">
                        <a:solidFill>
                          <a:srgbClr val="070BC3"/>
                        </a:solidFill>
                        <a:effectLst>
                          <a:outerShdw blurRad="38100" dist="38100" dir="2700000">
                            <a:srgbClr val="C0C0C0"/>
                          </a:outerShdw>
                        </a:effectLst>
                        <a:latin typeface="Verdana" panose="020B0604030504040204" pitchFamily="34" charset="0"/>
                      </a:endParaRPr>
                    </a:p>
                  </a:txBody>
                  <a:tcPr marL="68575" marR="68575" marT="34277" marB="34277">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4377" name="Rectangle 20"/>
          <p:cNvSpPr/>
          <p:nvPr/>
        </p:nvSpPr>
        <p:spPr>
          <a:xfrm>
            <a:off x="0" y="0"/>
            <a:ext cx="9144000" cy="51435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spcBef>
                <a:spcPct val="0"/>
              </a:spcBef>
              <a:buNone/>
            </a:pPr>
            <a:endParaRPr lang="vi-VN" altLang="en-US" sz="2400" dirty="0">
              <a:latin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1208</Words>
  <Application>Microsoft Office PowerPoint</Application>
  <PresentationFormat>On-screen Show (16:9)</PresentationFormat>
  <Paragraphs>104</Paragraphs>
  <Slides>12</Slides>
  <Notes>0</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Calibri Light</vt:lpstr>
      <vt:lpstr>Times New Roman</vt:lpstr>
      <vt:lpstr>Verdana</vt:lpstr>
      <vt:lpstr>VNI-Times</vt:lpstr>
      <vt:lpstr>Wingdings</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cty xuanan</dc:creator>
  <cp:lastModifiedBy>Administrator</cp:lastModifiedBy>
  <cp:revision>123</cp:revision>
  <dcterms:created xsi:type="dcterms:W3CDTF">2009-02-14T17:28:10Z</dcterms:created>
  <dcterms:modified xsi:type="dcterms:W3CDTF">2024-05-26T07:00:20Z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AD3D6616C19C472F8DFA21901A78C5F6_12</vt:lpwstr>
  </property>
  <property fmtid="{D5CDD505-2E9C-101B-9397-08002B2CF9AE}" pid="3" name="KSOProductBuildVer">
    <vt:lpwstr>1033-12.2.0.13359</vt:lpwstr>
  </property>
</Properties>
</file>