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7"/>
  </p:notesMasterIdLst>
  <p:sldIdLst>
    <p:sldId id="345" r:id="rId2"/>
    <p:sldId id="259" r:id="rId3"/>
    <p:sldId id="257" r:id="rId4"/>
    <p:sldId id="279" r:id="rId5"/>
    <p:sldId id="263" r:id="rId6"/>
    <p:sldId id="260" r:id="rId7"/>
    <p:sldId id="261" r:id="rId8"/>
    <p:sldId id="318" r:id="rId9"/>
    <p:sldId id="319" r:id="rId10"/>
    <p:sldId id="320" r:id="rId11"/>
    <p:sldId id="321" r:id="rId12"/>
    <p:sldId id="262" r:id="rId13"/>
    <p:sldId id="322" r:id="rId14"/>
    <p:sldId id="265" r:id="rId15"/>
    <p:sldId id="323" r:id="rId16"/>
    <p:sldId id="324" r:id="rId17"/>
    <p:sldId id="325" r:id="rId18"/>
    <p:sldId id="326" r:id="rId19"/>
    <p:sldId id="275" r:id="rId20"/>
    <p:sldId id="327" r:id="rId21"/>
    <p:sldId id="328" r:id="rId22"/>
    <p:sldId id="267" r:id="rId23"/>
    <p:sldId id="329" r:id="rId24"/>
    <p:sldId id="274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>
        <p:scale>
          <a:sx n="57" d="100"/>
          <a:sy n="57" d="100"/>
        </p:scale>
        <p:origin x="-90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8FA3A-4398-45BB-9124-41B4417E32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4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NhacDo\Co%20gai%20mo%20duong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Co gai mo d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图片 39940" descr="1-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795" y="4250961"/>
            <a:ext cx="4294411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" y="4320359"/>
            <a:ext cx="2405063" cy="245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6" y="88904"/>
            <a:ext cx="14255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6553" y="201000"/>
            <a:ext cx="8400691" cy="73866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/>
                <a:solidFill>
                  <a:srgbClr val="FF0000"/>
                </a:solidFill>
                <a:latin typeface="Time nes New Roman"/>
              </a:rPr>
              <a:t>TRƯỜNG TIỂU HỌC QUỐC TUẤN</a:t>
            </a:r>
            <a:endParaRPr lang="en-US" sz="4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5871" y="1394681"/>
            <a:ext cx="9861716" cy="4938724"/>
          </a:xfrm>
          <a:prstGeom prst="rect">
            <a:avLst/>
          </a:prstGeom>
          <a:noFill/>
        </p:spPr>
        <p:txBody>
          <a:bodyPr spcFirstLastPara="1" wrap="none" lIns="121917" tIns="60958" rIns="121917" bIns="60958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GIÁO, CÔ GIÁO VỀ DỰ GIỜ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43201" y="5446476"/>
            <a:ext cx="5664321" cy="6604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411" y="5453226"/>
            <a:ext cx="5982111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GIÁO VIÊN: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THÂN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THỊ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HẰNG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6553" y="207968"/>
            <a:ext cx="8400691" cy="73866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/>
                <a:solidFill>
                  <a:srgbClr val="FF0000"/>
                </a:solidFill>
                <a:latin typeface="Time nes New Roman"/>
              </a:rPr>
              <a:t>TRƯỜNG TIỂU HỌC QUỐC TUẤN</a:t>
            </a:r>
            <a:endParaRPr lang="en-US" sz="4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" y="-37062"/>
            <a:ext cx="2033988" cy="1795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4179" y="2250039"/>
            <a:ext cx="34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zh-CN" sz="900" dirty="0" smtClean="0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</a:t>
            </a:r>
            <a:endParaRPr lang="zh-CN" altLang="en-US" sz="900" dirty="0">
              <a:solidFill>
                <a:prstClr val="black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4949" y="1466778"/>
            <a:ext cx="3194581" cy="585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805" y="1951451"/>
            <a:ext cx="7541406" cy="96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</p:childTnLst>
        </p:cTn>
      </p:par>
    </p:tnLst>
    <p:bldLst>
      <p:bldP spid="4" grpId="0"/>
      <p:bldP spid="8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xmlns="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xmlns="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xmlns="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57D568-A9B3-4825-8B4C-A0D4A490A628}"/>
              </a:ext>
            </a:extLst>
          </p:cNvPr>
          <p:cNvSpPr txBox="1"/>
          <p:nvPr/>
        </p:nvSpPr>
        <p:spPr>
          <a:xfrm>
            <a:off x="2991293" y="6315948"/>
            <a:ext cx="620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xmlns="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xmlns="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xmlns="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xmlns="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xmlns="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xmlns="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xmlns="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xmlns="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xmlns="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xmlns="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xmlns="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CAA62E-28E3-4815-A076-D36ABD65837E}"/>
              </a:ext>
            </a:extLst>
          </p:cNvPr>
          <p:cNvSpPr txBox="1"/>
          <p:nvPr/>
        </p:nvSpPr>
        <p:spPr>
          <a:xfrm>
            <a:off x="4248150" y="76884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xmlns="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xmlns="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xmlns="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2FFF956-4AE3-4394-8F30-010F6E639B62}"/>
              </a:ext>
            </a:extLst>
          </p:cNvPr>
          <p:cNvSpPr txBox="1">
            <a:spLocks/>
          </p:cNvSpPr>
          <p:nvPr/>
        </p:nvSpPr>
        <p:spPr>
          <a:xfrm>
            <a:off x="1394929" y="2212874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A7C5A0-758D-424B-A06E-BF5F164ABCA7}"/>
              </a:ext>
            </a:extLst>
          </p:cNvPr>
          <p:cNvSpPr txBox="1"/>
          <p:nvPr/>
        </p:nvSpPr>
        <p:spPr>
          <a:xfrm>
            <a:off x="416552" y="3604282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18752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036320" y="620192"/>
            <a:ext cx="8696259" cy="4157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37522E3-C119-4ADD-907F-0BEC172B3C6F}"/>
              </a:ext>
            </a:extLst>
          </p:cNvPr>
          <p:cNvSpPr txBox="1"/>
          <p:nvPr/>
        </p:nvSpPr>
        <p:spPr>
          <a:xfrm>
            <a:off x="1412240" y="1542950"/>
            <a:ext cx="7670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0465DC-F4F6-48F8-A763-F6EDBFBEB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6" y="3258"/>
            <a:ext cx="1442484" cy="14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xmlns="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569660"/>
            <a:chOff x="1211068" y="2574025"/>
            <a:chExt cx="4162301" cy="1569660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xmlns="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xmlns="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xmlns="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666</Words>
  <Application>Microsoft Office PowerPoint</Application>
  <PresentationFormat>Custom</PresentationFormat>
  <Paragraphs>79</Paragraphs>
  <Slides>25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55</cp:revision>
  <dcterms:created xsi:type="dcterms:W3CDTF">2022-07-29T03:02:53Z</dcterms:created>
  <dcterms:modified xsi:type="dcterms:W3CDTF">2024-05-29T13:00:29Z</dcterms:modified>
</cp:coreProperties>
</file>