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007577126" r:id="rId2"/>
    <p:sldId id="256" r:id="rId3"/>
    <p:sldId id="261" r:id="rId4"/>
    <p:sldId id="262" r:id="rId5"/>
    <p:sldId id="263" r:id="rId6"/>
    <p:sldId id="264" r:id="rId7"/>
    <p:sldId id="265" r:id="rId8"/>
    <p:sldId id="266" r:id="rId9"/>
    <p:sldId id="257" r:id="rId10"/>
    <p:sldId id="258" r:id="rId11"/>
    <p:sldId id="25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CFE02-3FA5-4C55-8BD2-101222F1785B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89316-B014-49CD-908F-BAED31F6B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85752-1CAD-4087-BD53-FA382D4D7D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3059D-FD22-4A34-8482-3105AF7D1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6EB1F-002B-4B09-BD9D-1BE98B396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BF35E-1298-49C6-8257-D00D0752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21484-CC6E-4146-9563-869DC11F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31746-0BBE-4F67-A0E6-98163D910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9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8707C-1C84-4BA4-8FB9-FA38A407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4F915-EC39-4178-9949-ADB4B2446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020CA-2593-4C78-9862-3F954DB75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13487-C1CF-47CD-B4CC-EC820D9CD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BADEF-2950-4161-9D70-55FD88A5D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61366F-D89D-422C-9542-782657D867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EF6617-585E-4816-9383-1DEF61D06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88092-ABD2-47E7-9BF5-FC9D92E7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49616-806F-4AA8-8483-DD54063B5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CADBF-0348-4C5B-B5F2-03A996574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5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E38F9-263C-455E-9981-DFA75996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2F003-AD31-41BB-9E03-8CA91C1B8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49260-D298-486D-959A-55A2D2BF2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2532E-8BAB-42E4-BFAA-94D11C06A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F0B7A-8F73-40A2-A500-8C681D90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6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1A20E-C176-4F41-BE74-C55B33B4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0925B-5253-48DE-8AF0-1CCD63908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005D3-DBAE-4396-BB88-5B51F8276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0D23D-E8B1-4370-A005-38D5453BE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80BC1-2E2D-4CB7-9160-ACC3C6C9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5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9573-AFCD-45BA-A414-4DEE3611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55F3E-8A38-42A1-881C-AC8DE0C59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C6B01-38A1-49DA-B689-C6400C23C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0D12E-CC60-49B6-B97C-6699BDF4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87681-2D51-4D0F-BAFD-956AB5EE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5BC17-FA04-4D59-B12E-90B83B871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6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909AA-7BE6-478C-879E-B04E8B69D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1B42C-EF16-4875-8337-71D44DA1D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36435-9D7F-441C-8E39-B9BDCE424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D5B2E-40BF-4572-A6AD-D1C5316A8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82FB5-C91E-4D3F-95CB-D0800F00F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FCB173-512E-4843-9A41-CE6B89FCC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19F4A1-BDD9-4F92-A414-57EA02500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8263FC-3774-400D-9272-05556CED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6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8915F-C1D0-4280-9CE7-27A2ABE5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3A7FEA-8577-44ED-A076-227E473D9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11FE55-E38E-423F-A269-FCCC97D8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86F07-86C1-4B7C-B47E-F10ADE32E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8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C373F-A268-490C-9B73-C0DDDC670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D2F850-6527-4FCB-A3C6-21F7E937C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E0429-472F-4304-AD4F-3BB75B94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4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13C4-39D4-4DD2-8E58-938514A91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2077-5A12-4445-BD4F-1FEB9971C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0C0BD-7DC5-4568-BDEC-72FEE7F19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088A0-69EE-492A-90EA-1CE1C8E2D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6A0E5-3013-4238-B3FD-BC60DA62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E33C9-6BD4-4825-9B2A-D9886226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B240E-6714-4720-9BB7-11D4A26EA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9D8865-2BE0-4AA7-A127-5FC860576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F7787-B211-4AC1-9C08-F3020E0C5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377D7-8ACA-4F38-B779-18429B93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4E376-A906-4EA1-9C31-1DB1D3E7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5D04F-FED3-4AE7-82E3-FFA00CEF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6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AB381B-B0DF-4F4A-B8A3-7A1CF025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07C53-D272-45A3-8079-087FED119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3A2B0-3E21-4573-9109-210E14EAF0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62DB9-7E86-4BFB-8008-4C4327ECA63B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4D28D-48CB-42A1-97D7-716B160A2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954FB-CAEE-4FB2-8432-B35DF4FD9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8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71990">
            <a:off x="3520533" y="-4206831"/>
            <a:ext cx="5736177" cy="13336181"/>
            <a:chOff x="0" y="0"/>
            <a:chExt cx="3374390" cy="4436110"/>
          </a:xfrm>
        </p:grpSpPr>
        <p:sp>
          <p:nvSpPr>
            <p:cNvPr id="3" name="Freeform 3"/>
            <p:cNvSpPr/>
            <p:nvPr/>
          </p:nvSpPr>
          <p:spPr>
            <a:xfrm>
              <a:off x="-59690" y="0"/>
              <a:ext cx="1205230" cy="4436110"/>
            </a:xfrm>
            <a:custGeom>
              <a:avLst/>
              <a:gdLst/>
              <a:ahLst/>
              <a:cxnLst/>
              <a:rect l="l" t="t" r="r" b="b"/>
              <a:pathLst>
                <a:path w="1205230" h="4436110">
                  <a:moveTo>
                    <a:pt x="720090" y="2504440"/>
                  </a:moveTo>
                  <a:cubicBezTo>
                    <a:pt x="1205230" y="1358900"/>
                    <a:pt x="641350" y="843280"/>
                    <a:pt x="461010" y="548640"/>
                  </a:cubicBezTo>
                  <a:cubicBezTo>
                    <a:pt x="195580" y="115570"/>
                    <a:pt x="262890" y="0"/>
                    <a:pt x="262890" y="0"/>
                  </a:cubicBezTo>
                  <a:lnTo>
                    <a:pt x="59690" y="0"/>
                  </a:lnTo>
                  <a:cubicBezTo>
                    <a:pt x="119380" y="441960"/>
                    <a:pt x="1139190" y="1212850"/>
                    <a:pt x="678180" y="2147570"/>
                  </a:cubicBezTo>
                  <a:cubicBezTo>
                    <a:pt x="0" y="3520440"/>
                    <a:pt x="516890" y="4436110"/>
                    <a:pt x="516890" y="4436110"/>
                  </a:cubicBezTo>
                  <a:lnTo>
                    <a:pt x="745490" y="4436110"/>
                  </a:lnTo>
                  <a:cubicBezTo>
                    <a:pt x="745490" y="4436110"/>
                    <a:pt x="185420" y="3768090"/>
                    <a:pt x="720090" y="2504440"/>
                  </a:cubicBezTo>
                  <a:lnTo>
                    <a:pt x="720090" y="2504440"/>
                  </a:lnTo>
                  <a:close/>
                </a:path>
              </a:pathLst>
            </a:custGeom>
            <a:solidFill>
              <a:srgbClr val="1793E4">
                <a:alpha val="19608"/>
              </a:srgb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5730" y="0"/>
              <a:ext cx="1019810" cy="4436110"/>
            </a:xfrm>
            <a:custGeom>
              <a:avLst/>
              <a:gdLst/>
              <a:ahLst/>
              <a:cxnLst/>
              <a:rect l="l" t="t" r="r" b="b"/>
              <a:pathLst>
                <a:path w="1019810" h="4436110">
                  <a:moveTo>
                    <a:pt x="511810" y="3030220"/>
                  </a:moveTo>
                  <a:cubicBezTo>
                    <a:pt x="892810" y="1957070"/>
                    <a:pt x="1009650" y="1464310"/>
                    <a:pt x="585470" y="820420"/>
                  </a:cubicBezTo>
                  <a:cubicBezTo>
                    <a:pt x="212090" y="254000"/>
                    <a:pt x="264160" y="0"/>
                    <a:pt x="264160" y="0"/>
                  </a:cubicBezTo>
                  <a:lnTo>
                    <a:pt x="77470" y="0"/>
                  </a:lnTo>
                  <a:cubicBezTo>
                    <a:pt x="77470" y="0"/>
                    <a:pt x="10160" y="115570"/>
                    <a:pt x="275590" y="548640"/>
                  </a:cubicBezTo>
                  <a:cubicBezTo>
                    <a:pt x="455930" y="843280"/>
                    <a:pt x="1019810" y="1358900"/>
                    <a:pt x="534670" y="2504440"/>
                  </a:cubicBezTo>
                  <a:cubicBezTo>
                    <a:pt x="0" y="3766820"/>
                    <a:pt x="558800" y="4434840"/>
                    <a:pt x="558800" y="4434840"/>
                  </a:cubicBezTo>
                  <a:lnTo>
                    <a:pt x="830580" y="4434840"/>
                  </a:lnTo>
                  <a:cubicBezTo>
                    <a:pt x="830580" y="4436110"/>
                    <a:pt x="264160" y="3724910"/>
                    <a:pt x="511810" y="3030220"/>
                  </a:cubicBezTo>
                  <a:close/>
                </a:path>
              </a:pathLst>
            </a:custGeom>
            <a:solidFill>
              <a:srgbClr val="5BB2F0">
                <a:alpha val="19608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37820" y="0"/>
              <a:ext cx="3035300" cy="4436110"/>
            </a:xfrm>
            <a:custGeom>
              <a:avLst/>
              <a:gdLst/>
              <a:ahLst/>
              <a:cxnLst/>
              <a:rect l="l" t="t" r="r" b="b"/>
              <a:pathLst>
                <a:path w="3035300" h="4436110">
                  <a:moveTo>
                    <a:pt x="1898650" y="0"/>
                  </a:moveTo>
                  <a:lnTo>
                    <a:pt x="50800" y="0"/>
                  </a:lnTo>
                  <a:cubicBezTo>
                    <a:pt x="50800" y="0"/>
                    <a:pt x="0" y="254000"/>
                    <a:pt x="372110" y="820420"/>
                  </a:cubicBezTo>
                  <a:cubicBezTo>
                    <a:pt x="795020" y="1463040"/>
                    <a:pt x="679450" y="1957070"/>
                    <a:pt x="298450" y="3030220"/>
                  </a:cubicBezTo>
                  <a:cubicBezTo>
                    <a:pt x="52070" y="3724910"/>
                    <a:pt x="618490" y="4436110"/>
                    <a:pt x="618490" y="4436110"/>
                  </a:cubicBezTo>
                  <a:lnTo>
                    <a:pt x="3035300" y="4436110"/>
                  </a:lnTo>
                  <a:lnTo>
                    <a:pt x="3035300" y="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rgbClr val="67D0F6">
                <a:alpha val="19608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041981">
            <a:off x="684963" y="350863"/>
            <a:ext cx="1720362" cy="14386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46231"/>
          <a:stretch>
            <a:fillRect/>
          </a:stretch>
        </p:blipFill>
        <p:spPr>
          <a:xfrm rot="-10800000">
            <a:off x="65595" y="2493161"/>
            <a:ext cx="831375" cy="15462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0953700" y="2053755"/>
            <a:ext cx="1491172" cy="9338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532" r="3001" b="64850"/>
          <a:stretch>
            <a:fillRect/>
          </a:stretch>
        </p:blipFill>
        <p:spPr>
          <a:xfrm>
            <a:off x="3635797" y="5962504"/>
            <a:ext cx="5505650" cy="8954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926896" y="5142165"/>
            <a:ext cx="894370" cy="1739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626399" y="2593575"/>
            <a:ext cx="451947" cy="44373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2973140" y="3604987"/>
            <a:ext cx="6624064" cy="32046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817798" y="408762"/>
            <a:ext cx="1884651" cy="182575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 rot="10800000" flipV="1">
            <a:off x="4343394" y="1473074"/>
            <a:ext cx="4073570" cy="1027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342917">
              <a:lnSpc>
                <a:spcPts val="2535"/>
              </a:lnSpc>
              <a:spcBef>
                <a:spcPct val="0"/>
              </a:spcBef>
            </a:pPr>
            <a:r>
              <a:rPr lang="vi-VN" sz="4400" b="1" spc="98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Môn:HĐTN</a:t>
            </a:r>
          </a:p>
          <a:p>
            <a:pPr algn="ctr" defTabSz="342917">
              <a:lnSpc>
                <a:spcPts val="2535"/>
              </a:lnSpc>
              <a:spcBef>
                <a:spcPct val="0"/>
              </a:spcBef>
            </a:pPr>
            <a:endParaRPr lang="vi-VN" sz="4400" b="1" spc="98" dirty="0">
              <a:solidFill>
                <a:srgbClr val="7030A0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 defTabSz="342917">
              <a:lnSpc>
                <a:spcPts val="2535"/>
              </a:lnSpc>
              <a:spcBef>
                <a:spcPct val="0"/>
              </a:spcBef>
            </a:pPr>
            <a:r>
              <a:rPr lang="vi-VN" sz="4400" b="1" spc="98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Lớp: 1C </a:t>
            </a:r>
            <a:endParaRPr lang="en-US" sz="4400" b="1" spc="98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F3B7A7-47BA-444F-B230-548FD5434E39}"/>
              </a:ext>
            </a:extLst>
          </p:cNvPr>
          <p:cNvSpPr/>
          <p:nvPr/>
        </p:nvSpPr>
        <p:spPr>
          <a:xfrm>
            <a:off x="1817667" y="745511"/>
            <a:ext cx="8610239" cy="4100751"/>
          </a:xfrm>
          <a:prstGeom prst="rect">
            <a:avLst/>
          </a:prstGeom>
          <a:noFill/>
        </p:spPr>
        <p:txBody>
          <a:bodyPr spcFirstLastPara="1" wrap="none" lIns="34290" tIns="17145" rIns="34290" bIns="17145" numCol="1">
            <a:prstTxWarp prst="textArchUp">
              <a:avLst>
                <a:gd name="adj" fmla="val 10939226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342917"/>
            <a:r>
              <a:rPr lang="vi-VN" sz="66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Ch</a:t>
            </a:r>
            <a:r>
              <a:rPr lang="en-US" sz="6600" b="1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ào</a:t>
            </a:r>
            <a:r>
              <a:rPr lang="en-US" sz="66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6600" b="1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mừng</a:t>
            </a:r>
            <a:r>
              <a:rPr lang="en-US" sz="66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vi-VN" sz="66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quý thầy cô về dự giờ</a:t>
            </a:r>
            <a:endParaRPr lang="en-US" sz="6600" b="1" dirty="0">
              <a:ln w="10160">
                <a:solidFill>
                  <a:srgbClr val="4BACC6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8092" y="2467918"/>
            <a:ext cx="631737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</a:p>
          <a:p>
            <a:pPr algn="ctr" defTabSz="514350">
              <a:defRPr/>
            </a:pPr>
            <a:r>
              <a:rPr lang="vi-VN" sz="32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Trường Tiểu học Quốc Tuấn</a:t>
            </a:r>
            <a:endParaRPr lang="en-US" sz="36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5258" y="4739736"/>
            <a:ext cx="2050870" cy="166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309D89-037E-4575-A9F6-F5EB1DBDA6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" t="28607" r="32505" b="52833"/>
          <a:stretch/>
        </p:blipFill>
        <p:spPr>
          <a:xfrm>
            <a:off x="168965" y="327990"/>
            <a:ext cx="10177199" cy="44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44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64A6ED-1E7A-4D5B-B856-18656FF0BE15}"/>
              </a:ext>
            </a:extLst>
          </p:cNvPr>
          <p:cNvGrpSpPr/>
          <p:nvPr/>
        </p:nvGrpSpPr>
        <p:grpSpPr>
          <a:xfrm>
            <a:off x="168965" y="992221"/>
            <a:ext cx="12023035" cy="2976664"/>
            <a:chOff x="168965" y="992221"/>
            <a:chExt cx="12023035" cy="29766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1309D89-037E-4575-A9F6-F5EB1DBDA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6" t="47209" r="21119" b="40410"/>
            <a:stretch/>
          </p:blipFill>
          <p:spPr>
            <a:xfrm>
              <a:off x="168965" y="992221"/>
              <a:ext cx="12023035" cy="295720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38F67F6-7614-4CA6-A4EB-C9560577D88A}"/>
                </a:ext>
              </a:extLst>
            </p:cNvPr>
            <p:cNvSpPr/>
            <p:nvPr/>
          </p:nvSpPr>
          <p:spPr>
            <a:xfrm>
              <a:off x="447472" y="2568102"/>
              <a:ext cx="3891064" cy="1400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3722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8034185-8C64-4A48-8EA8-E17DCE2B432C}"/>
              </a:ext>
            </a:extLst>
          </p:cNvPr>
          <p:cNvGrpSpPr/>
          <p:nvPr/>
        </p:nvGrpSpPr>
        <p:grpSpPr>
          <a:xfrm>
            <a:off x="84482" y="739302"/>
            <a:ext cx="12023035" cy="3210127"/>
            <a:chOff x="84482" y="739302"/>
            <a:chExt cx="12023035" cy="32101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1309D89-037E-4575-A9F6-F5EB1DBDA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9" t="53399" r="22956" b="34220"/>
            <a:stretch/>
          </p:blipFill>
          <p:spPr>
            <a:xfrm>
              <a:off x="84482" y="992221"/>
              <a:ext cx="12023035" cy="295720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38F67F6-7614-4CA6-A4EB-C9560577D88A}"/>
                </a:ext>
              </a:extLst>
            </p:cNvPr>
            <p:cNvSpPr/>
            <p:nvPr/>
          </p:nvSpPr>
          <p:spPr>
            <a:xfrm>
              <a:off x="8216453" y="739302"/>
              <a:ext cx="3891064" cy="1887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411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9C903-D039-49F2-B3B0-4B14F3014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t="4493" r="47412" b="86667"/>
          <a:stretch/>
        </p:blipFill>
        <p:spPr>
          <a:xfrm>
            <a:off x="1291975" y="1649894"/>
            <a:ext cx="9608049" cy="250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36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9C903-D039-49F2-B3B0-4B14F3014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0" t="12169" r="10664" b="64254"/>
          <a:stretch/>
        </p:blipFill>
        <p:spPr>
          <a:xfrm>
            <a:off x="0" y="927100"/>
            <a:ext cx="12081418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10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9C903-D039-49F2-B3B0-4B14F3014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7" t="38211" r="7627" b="7751"/>
          <a:stretch/>
        </p:blipFill>
        <p:spPr>
          <a:xfrm>
            <a:off x="2519091" y="0"/>
            <a:ext cx="7153818" cy="679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65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9C903-D039-49F2-B3B0-4B14F3014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0" t="41546" r="49750" b="31774"/>
          <a:stretch/>
        </p:blipFill>
        <p:spPr>
          <a:xfrm>
            <a:off x="3632200" y="685800"/>
            <a:ext cx="4546600" cy="48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33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9C903-D039-49F2-B3B0-4B14F3014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1" t="46406" r="11469" b="32330"/>
          <a:stretch/>
        </p:blipFill>
        <p:spPr>
          <a:xfrm>
            <a:off x="3721100" y="1295400"/>
            <a:ext cx="4546600" cy="388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88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9C903-D039-49F2-B3B0-4B14F3014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3" t="68282" r="46911" b="4356"/>
          <a:stretch/>
        </p:blipFill>
        <p:spPr>
          <a:xfrm>
            <a:off x="3721100" y="1295400"/>
            <a:ext cx="47498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78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9C903-D039-49F2-B3B0-4B14F3014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9" t="67447" r="10785" b="7899"/>
          <a:stretch/>
        </p:blipFill>
        <p:spPr>
          <a:xfrm>
            <a:off x="3721100" y="1295400"/>
            <a:ext cx="47498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3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309D89-037E-4575-A9F6-F5EB1DBDA6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" t="5929" r="13516" b="71173"/>
          <a:stretch/>
        </p:blipFill>
        <p:spPr>
          <a:xfrm>
            <a:off x="795130" y="964095"/>
            <a:ext cx="10230391" cy="41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22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28</Words>
  <Application>Microsoft Office PowerPoint</Application>
  <PresentationFormat>Widescreen</PresentationFormat>
  <Paragraphs>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2</cp:revision>
  <dcterms:created xsi:type="dcterms:W3CDTF">2020-08-14T17:35:25Z</dcterms:created>
  <dcterms:modified xsi:type="dcterms:W3CDTF">2024-05-30T10:42:23Z</dcterms:modified>
</cp:coreProperties>
</file>