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007577126" r:id="rId2"/>
    <p:sldId id="256" r:id="rId3"/>
    <p:sldId id="262" r:id="rId4"/>
    <p:sldId id="260" r:id="rId5"/>
    <p:sldId id="263" r:id="rId6"/>
    <p:sldId id="264" r:id="rId7"/>
    <p:sldId id="261" r:id="rId8"/>
    <p:sldId id="265" r:id="rId9"/>
    <p:sldId id="257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8B573-1C97-46B0-9D78-3CAE15A5786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E2E21-B8BE-408F-8833-CDA9F69D9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5752-1CAD-4087-BD53-FA382D4D7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91D8-096E-480A-958B-51CFBAEC7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5EB87-F076-4CC3-80BF-78846C2A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DF9AE-F332-4AE8-8B81-A77F200F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F564-B911-4EFE-93E0-AAD59F94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5A83E-9350-4699-8853-004001C1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5845-D72D-4556-8B28-E167D0D5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B73E5-B118-411A-A7A6-F1F184ACE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5CEFC-4CDA-4A19-AF0E-62244F6E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B07D2-A768-45BA-8AC6-30A92CE2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4B14-6428-4185-BF87-3064593D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6EE02-7057-4C54-A973-69DC8768A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D3C4F-2337-4A4B-9C56-6CC557A7D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499F-8EF2-44C0-A8DB-92428221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94D6-22AB-4399-953E-47A6D97D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821E0-880C-47B6-B97C-A5D67403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18D8-E09F-47F9-87D8-12890CC0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AB8-B86E-42E5-A5C5-0260B4F1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91BF0-10BD-4978-A3E3-95434A19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48509-7060-4341-95F4-E6882C7B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DE90-B469-46EC-8BF1-AA67143E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0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E865-0505-4D8F-A2B2-41F770A4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DA6C-DDCE-4EE3-9092-069CA4681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07DD5-9330-4153-B7F3-AD2C9EDC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80B2B-0199-4E57-B7F6-D510564E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707F1-DF5A-4630-9ADB-3D43E39A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9F1-AAE6-4B34-B04C-BC4205A0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98A69-7565-4113-A298-E2D6DEDE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AD05E-02AA-4BC0-A05D-8D83C5875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58741-5282-4950-BC0E-3840392D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14DE2-D435-4031-81A7-F024BBEB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419AF-F1B2-45C7-AF86-D4FFA5D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07F0-D651-4C3E-88D7-F09D07DF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CD7B-C9EA-413C-BF26-0BC4937E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05B1F-9344-4775-94FC-F1C12D966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DB81A-E932-4455-B486-03FFA3A3F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2920A-7FA2-4DD3-BC1C-0C1A37877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D245C-F0D5-4A89-9AF6-C2E2ED36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F5BCF-9CD1-41C5-BB04-DD93678D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D7361-15E5-4A19-879F-748F07F3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B684-836D-4E90-8210-DCFF4E71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93F92-EF7F-4502-9AB0-D664C55D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CBBB1-FEF0-486A-8BFA-C127150E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E6008-C34A-48ED-8DF6-ACA816EC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9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6886F7-FFA1-4BAD-8292-AE2C0A2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14824-22F3-497D-BA98-DA80ADF3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223CF-A4DD-4F88-AFD5-4D74CBCB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8BE9-02F5-4654-B4CB-5850188E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2BF1-A8F2-48B5-BF6D-98CF9285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CB43D-9D46-49DF-8794-11B38015F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F281D-EDF3-4F9F-9198-E3B6FD2A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6AD85-F74B-4CA9-90EB-9A7F567F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D6B81-7815-45FA-AFFD-BF78F4A9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9B51-B7F6-42EB-90E4-82552866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B198B-D85B-42B3-9807-2E731C5E5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F91EC-FB81-4759-897B-1D056A361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900E9-8347-4E18-B955-2C3E322F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40D93-C214-423D-80AD-04A032B0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2B376-22FF-420C-886F-F6A7F8E3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50B5E-8B32-45A9-9D60-95DB842D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0A800-09E0-4443-9D87-1E77343D2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33EEF-6970-4281-8BFD-290D4D9A9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02B2-62AA-40A3-B961-83D53D04F83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3547-FD45-4B48-B539-6D36057E1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B93AC-50C0-40E2-B6CC-05C4F1E74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3520533" y="-4206831"/>
            <a:ext cx="5736177" cy="13336181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1981">
            <a:off x="684963" y="350863"/>
            <a:ext cx="1720362" cy="143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65595" y="2493161"/>
            <a:ext cx="831375" cy="1546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53700" y="2053755"/>
            <a:ext cx="1491172" cy="9338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32" r="3001" b="64850"/>
          <a:stretch>
            <a:fillRect/>
          </a:stretch>
        </p:blipFill>
        <p:spPr>
          <a:xfrm>
            <a:off x="3635797" y="5962504"/>
            <a:ext cx="5505650" cy="895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6896" y="5142165"/>
            <a:ext cx="894370" cy="173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26399" y="2593575"/>
            <a:ext cx="451947" cy="4437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973140" y="3604987"/>
            <a:ext cx="6624064" cy="32046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17798" y="408762"/>
            <a:ext cx="1884651" cy="18257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10800000" flipV="1">
            <a:off x="4343394" y="1473074"/>
            <a:ext cx="4073570" cy="1027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342917">
              <a:lnSpc>
                <a:spcPts val="2535"/>
              </a:lnSpc>
              <a:spcBef>
                <a:spcPct val="0"/>
              </a:spcBef>
            </a:pPr>
            <a:r>
              <a:rPr lang="vi-VN" sz="4400" b="1" spc="9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Môn:HĐTN</a:t>
            </a:r>
          </a:p>
          <a:p>
            <a:pPr algn="ctr" defTabSz="342917">
              <a:lnSpc>
                <a:spcPts val="2535"/>
              </a:lnSpc>
              <a:spcBef>
                <a:spcPct val="0"/>
              </a:spcBef>
            </a:pPr>
            <a:endParaRPr lang="vi-VN" sz="4400" b="1" spc="98" dirty="0">
              <a:solidFill>
                <a:srgbClr val="7030A0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342917">
              <a:lnSpc>
                <a:spcPts val="2535"/>
              </a:lnSpc>
              <a:spcBef>
                <a:spcPct val="0"/>
              </a:spcBef>
            </a:pPr>
            <a:r>
              <a:rPr lang="vi-VN" sz="4400" b="1" spc="9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Lớp: 1C </a:t>
            </a:r>
            <a:endParaRPr lang="en-US" sz="4400" b="1" spc="98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3B7A7-47BA-444F-B230-548FD5434E39}"/>
              </a:ext>
            </a:extLst>
          </p:cNvPr>
          <p:cNvSpPr/>
          <p:nvPr/>
        </p:nvSpPr>
        <p:spPr>
          <a:xfrm>
            <a:off x="1817667" y="745511"/>
            <a:ext cx="8610239" cy="4100751"/>
          </a:xfrm>
          <a:prstGeom prst="rect">
            <a:avLst/>
          </a:prstGeom>
          <a:noFill/>
        </p:spPr>
        <p:txBody>
          <a:bodyPr spcFirstLastPara="1" wrap="none" lIns="34290" tIns="17145" rIns="34290" bIns="17145" numCol="1">
            <a:prstTxWarp prst="textArchUp">
              <a:avLst>
                <a:gd name="adj" fmla="val 1093922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342917"/>
            <a:r>
              <a:rPr lang="vi-VN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</a:t>
            </a:r>
            <a:r>
              <a:rPr lang="en-US" sz="66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ào</a:t>
            </a:r>
            <a:r>
              <a:rPr lang="en-US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66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vi-VN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quý thầy cô về dự giờ</a:t>
            </a:r>
            <a:endParaRPr lang="en-US" sz="6600" b="1" dirty="0">
              <a:ln w="10160">
                <a:solidFill>
                  <a:srgbClr val="4BACC6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8092" y="2467918"/>
            <a:ext cx="63173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</a:p>
          <a:p>
            <a:pPr algn="ctr" defTabSz="514350">
              <a:defRPr/>
            </a:pPr>
            <a:r>
              <a:rPr lang="vi-VN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 Tiểu học Quốc Tuấn</a:t>
            </a:r>
            <a:endParaRPr lang="en-US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5258" y="4739736"/>
            <a:ext cx="2050870" cy="16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E18A4-BE13-4BB6-9D60-012E64CDF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43322" r="7581" b="19813"/>
          <a:stretch/>
        </p:blipFill>
        <p:spPr>
          <a:xfrm>
            <a:off x="1361872" y="136187"/>
            <a:ext cx="10363727" cy="62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0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E18A4-BE13-4BB6-9D60-012E64CDF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79840" r="9048" b="9297"/>
          <a:stretch/>
        </p:blipFill>
        <p:spPr>
          <a:xfrm>
            <a:off x="914136" y="739302"/>
            <a:ext cx="1036372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0C1D6-0DBA-44F5-ACCC-879E525F1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6" r="19422" b="45217"/>
          <a:stretch/>
        </p:blipFill>
        <p:spPr>
          <a:xfrm>
            <a:off x="451271" y="2395329"/>
            <a:ext cx="11289458" cy="14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6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0C1D6-0DBA-44F5-ACCC-879E525F1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" t="54986" r="11406" b="8478"/>
          <a:stretch/>
        </p:blipFill>
        <p:spPr>
          <a:xfrm>
            <a:off x="451271" y="0"/>
            <a:ext cx="10716082" cy="68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4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A130B-D276-4E13-8630-706E2F31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5189" r="8425" b="64457"/>
          <a:stretch/>
        </p:blipFill>
        <p:spPr>
          <a:xfrm>
            <a:off x="1167620" y="505839"/>
            <a:ext cx="9856759" cy="54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4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A130B-D276-4E13-8630-706E2F31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35981" r="14120" b="19362"/>
          <a:stretch/>
        </p:blipFill>
        <p:spPr>
          <a:xfrm>
            <a:off x="1913257" y="52329"/>
            <a:ext cx="8365486" cy="67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A130B-D276-4E13-8630-706E2F31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78990" r="13938" b="7012"/>
          <a:stretch/>
        </p:blipFill>
        <p:spPr>
          <a:xfrm>
            <a:off x="2127266" y="778213"/>
            <a:ext cx="8365486" cy="21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0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7AB575-3F12-4748-AE6A-D778E133F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51512" r="14308" b="40829"/>
          <a:stretch/>
        </p:blipFill>
        <p:spPr>
          <a:xfrm>
            <a:off x="1400783" y="1303507"/>
            <a:ext cx="9943832" cy="13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7AB575-3F12-4748-AE6A-D778E133F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58504" r="11335" b="7308"/>
          <a:stretch/>
        </p:blipFill>
        <p:spPr>
          <a:xfrm>
            <a:off x="1124084" y="272375"/>
            <a:ext cx="9943832" cy="59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E18A4-BE13-4BB6-9D60-012E64CDF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5024" r="6112" b="56678"/>
          <a:stretch/>
        </p:blipFill>
        <p:spPr>
          <a:xfrm>
            <a:off x="1245141" y="0"/>
            <a:ext cx="9194152" cy="57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0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</Words>
  <Application>Microsoft Office PowerPoint</Application>
  <PresentationFormat>Widescreen</PresentationFormat>
  <Paragraphs>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3</cp:revision>
  <dcterms:created xsi:type="dcterms:W3CDTF">2020-08-11T09:37:23Z</dcterms:created>
  <dcterms:modified xsi:type="dcterms:W3CDTF">2024-05-30T10:56:10Z</dcterms:modified>
</cp:coreProperties>
</file>