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007577126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86CF5-0ED0-423E-B68A-74AAF447D72C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33362-B120-4E22-AF43-E9E2D7B62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27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85752-1CAD-4087-BD53-FA382D4D7D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76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50AD3-65E8-4374-8569-E232E4086C9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6850-E70B-4FDE-A9C6-9317EC16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47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50AD3-65E8-4374-8569-E232E4086C9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6850-E70B-4FDE-A9C6-9317EC16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03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50AD3-65E8-4374-8569-E232E4086C9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6850-E70B-4FDE-A9C6-9317EC16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52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50AD3-65E8-4374-8569-E232E4086C9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6850-E70B-4FDE-A9C6-9317EC16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39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50AD3-65E8-4374-8569-E232E4086C9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6850-E70B-4FDE-A9C6-9317EC16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21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50AD3-65E8-4374-8569-E232E4086C9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6850-E70B-4FDE-A9C6-9317EC16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59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50AD3-65E8-4374-8569-E232E4086C9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6850-E70B-4FDE-A9C6-9317EC16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40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50AD3-65E8-4374-8569-E232E4086C9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6850-E70B-4FDE-A9C6-9317EC16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83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50AD3-65E8-4374-8569-E232E4086C9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6850-E70B-4FDE-A9C6-9317EC16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47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50AD3-65E8-4374-8569-E232E4086C9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6850-E70B-4FDE-A9C6-9317EC16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9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50AD3-65E8-4374-8569-E232E4086C9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6850-E70B-4FDE-A9C6-9317EC16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8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50AD3-65E8-4374-8569-E232E4086C9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D6850-E70B-4FDE-A9C6-9317EC16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12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71990">
            <a:off x="3520533" y="-4206831"/>
            <a:ext cx="5736177" cy="13336181"/>
            <a:chOff x="0" y="0"/>
            <a:chExt cx="3374390" cy="4436110"/>
          </a:xfrm>
        </p:grpSpPr>
        <p:sp>
          <p:nvSpPr>
            <p:cNvPr id="3" name="Freeform 3"/>
            <p:cNvSpPr/>
            <p:nvPr/>
          </p:nvSpPr>
          <p:spPr>
            <a:xfrm>
              <a:off x="-59690" y="0"/>
              <a:ext cx="1205230" cy="4436110"/>
            </a:xfrm>
            <a:custGeom>
              <a:avLst/>
              <a:gdLst/>
              <a:ahLst/>
              <a:cxnLst/>
              <a:rect l="l" t="t" r="r" b="b"/>
              <a:pathLst>
                <a:path w="1205230" h="4436110">
                  <a:moveTo>
                    <a:pt x="720090" y="2504440"/>
                  </a:moveTo>
                  <a:cubicBezTo>
                    <a:pt x="1205230" y="1358900"/>
                    <a:pt x="641350" y="843280"/>
                    <a:pt x="461010" y="548640"/>
                  </a:cubicBezTo>
                  <a:cubicBezTo>
                    <a:pt x="195580" y="115570"/>
                    <a:pt x="262890" y="0"/>
                    <a:pt x="262890" y="0"/>
                  </a:cubicBezTo>
                  <a:lnTo>
                    <a:pt x="59690" y="0"/>
                  </a:lnTo>
                  <a:cubicBezTo>
                    <a:pt x="119380" y="441960"/>
                    <a:pt x="1139190" y="1212850"/>
                    <a:pt x="678180" y="2147570"/>
                  </a:cubicBezTo>
                  <a:cubicBezTo>
                    <a:pt x="0" y="3520440"/>
                    <a:pt x="516890" y="4436110"/>
                    <a:pt x="516890" y="4436110"/>
                  </a:cubicBezTo>
                  <a:lnTo>
                    <a:pt x="745490" y="4436110"/>
                  </a:lnTo>
                  <a:cubicBezTo>
                    <a:pt x="745490" y="4436110"/>
                    <a:pt x="185420" y="3768090"/>
                    <a:pt x="720090" y="2504440"/>
                  </a:cubicBezTo>
                  <a:lnTo>
                    <a:pt x="720090" y="2504440"/>
                  </a:lnTo>
                  <a:close/>
                </a:path>
              </a:pathLst>
            </a:custGeom>
            <a:solidFill>
              <a:srgbClr val="1793E4">
                <a:alpha val="19608"/>
              </a:srgbClr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5730" y="0"/>
              <a:ext cx="1019810" cy="4436110"/>
            </a:xfrm>
            <a:custGeom>
              <a:avLst/>
              <a:gdLst/>
              <a:ahLst/>
              <a:cxnLst/>
              <a:rect l="l" t="t" r="r" b="b"/>
              <a:pathLst>
                <a:path w="1019810" h="4436110">
                  <a:moveTo>
                    <a:pt x="511810" y="3030220"/>
                  </a:moveTo>
                  <a:cubicBezTo>
                    <a:pt x="892810" y="1957070"/>
                    <a:pt x="1009650" y="1464310"/>
                    <a:pt x="585470" y="820420"/>
                  </a:cubicBezTo>
                  <a:cubicBezTo>
                    <a:pt x="212090" y="254000"/>
                    <a:pt x="264160" y="0"/>
                    <a:pt x="264160" y="0"/>
                  </a:cubicBezTo>
                  <a:lnTo>
                    <a:pt x="77470" y="0"/>
                  </a:lnTo>
                  <a:cubicBezTo>
                    <a:pt x="77470" y="0"/>
                    <a:pt x="10160" y="115570"/>
                    <a:pt x="275590" y="548640"/>
                  </a:cubicBezTo>
                  <a:cubicBezTo>
                    <a:pt x="455930" y="843280"/>
                    <a:pt x="1019810" y="1358900"/>
                    <a:pt x="534670" y="2504440"/>
                  </a:cubicBezTo>
                  <a:cubicBezTo>
                    <a:pt x="0" y="3766820"/>
                    <a:pt x="558800" y="4434840"/>
                    <a:pt x="558800" y="4434840"/>
                  </a:cubicBezTo>
                  <a:lnTo>
                    <a:pt x="830580" y="4434840"/>
                  </a:lnTo>
                  <a:cubicBezTo>
                    <a:pt x="830580" y="4436110"/>
                    <a:pt x="264160" y="3724910"/>
                    <a:pt x="511810" y="3030220"/>
                  </a:cubicBezTo>
                  <a:close/>
                </a:path>
              </a:pathLst>
            </a:custGeom>
            <a:solidFill>
              <a:srgbClr val="5BB2F0">
                <a:alpha val="19608"/>
              </a:srgbClr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337820" y="0"/>
              <a:ext cx="3035300" cy="4436110"/>
            </a:xfrm>
            <a:custGeom>
              <a:avLst/>
              <a:gdLst/>
              <a:ahLst/>
              <a:cxnLst/>
              <a:rect l="l" t="t" r="r" b="b"/>
              <a:pathLst>
                <a:path w="3035300" h="4436110">
                  <a:moveTo>
                    <a:pt x="1898650" y="0"/>
                  </a:moveTo>
                  <a:lnTo>
                    <a:pt x="50800" y="0"/>
                  </a:lnTo>
                  <a:cubicBezTo>
                    <a:pt x="50800" y="0"/>
                    <a:pt x="0" y="254000"/>
                    <a:pt x="372110" y="820420"/>
                  </a:cubicBezTo>
                  <a:cubicBezTo>
                    <a:pt x="795020" y="1463040"/>
                    <a:pt x="679450" y="1957070"/>
                    <a:pt x="298450" y="3030220"/>
                  </a:cubicBezTo>
                  <a:cubicBezTo>
                    <a:pt x="52070" y="3724910"/>
                    <a:pt x="618490" y="4436110"/>
                    <a:pt x="618490" y="4436110"/>
                  </a:cubicBezTo>
                  <a:lnTo>
                    <a:pt x="3035300" y="4436110"/>
                  </a:lnTo>
                  <a:lnTo>
                    <a:pt x="3035300" y="0"/>
                  </a:lnTo>
                  <a:lnTo>
                    <a:pt x="1898650" y="0"/>
                  </a:lnTo>
                  <a:close/>
                </a:path>
              </a:pathLst>
            </a:custGeom>
            <a:solidFill>
              <a:srgbClr val="67D0F6">
                <a:alpha val="19608"/>
              </a:srgbClr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2041981">
            <a:off x="684963" y="350863"/>
            <a:ext cx="1720362" cy="143865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46231"/>
          <a:stretch>
            <a:fillRect/>
          </a:stretch>
        </p:blipFill>
        <p:spPr>
          <a:xfrm rot="-10800000">
            <a:off x="65595" y="2493161"/>
            <a:ext cx="831375" cy="15462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0953700" y="2053755"/>
            <a:ext cx="1491172" cy="93384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3532" r="3001" b="64850"/>
          <a:stretch>
            <a:fillRect/>
          </a:stretch>
        </p:blipFill>
        <p:spPr>
          <a:xfrm>
            <a:off x="3635797" y="5962504"/>
            <a:ext cx="5505650" cy="89549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926896" y="5142165"/>
            <a:ext cx="894370" cy="17399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2626399" y="2593575"/>
            <a:ext cx="451947" cy="44373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2973140" y="3604987"/>
            <a:ext cx="6624064" cy="320469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9817798" y="408762"/>
            <a:ext cx="1884651" cy="1825757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 rot="10800000" flipV="1">
            <a:off x="4343394" y="1473074"/>
            <a:ext cx="4073570" cy="10270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342917">
              <a:lnSpc>
                <a:spcPts val="2535"/>
              </a:lnSpc>
              <a:spcBef>
                <a:spcPct val="0"/>
              </a:spcBef>
            </a:pPr>
            <a:r>
              <a:rPr lang="vi-VN" sz="4400" b="1" spc="98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Môn:HĐTN</a:t>
            </a:r>
          </a:p>
          <a:p>
            <a:pPr algn="ctr" defTabSz="342917">
              <a:lnSpc>
                <a:spcPts val="2535"/>
              </a:lnSpc>
              <a:spcBef>
                <a:spcPct val="0"/>
              </a:spcBef>
            </a:pPr>
            <a:endParaRPr lang="vi-VN" sz="4400" b="1" spc="98" dirty="0">
              <a:solidFill>
                <a:srgbClr val="7030A0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 defTabSz="342917">
              <a:lnSpc>
                <a:spcPts val="2535"/>
              </a:lnSpc>
              <a:spcBef>
                <a:spcPct val="0"/>
              </a:spcBef>
            </a:pPr>
            <a:r>
              <a:rPr lang="vi-VN" sz="4400" b="1" spc="98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Lớp: 1C </a:t>
            </a:r>
            <a:endParaRPr lang="en-US" sz="4400" b="1" spc="98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F3B7A7-47BA-444F-B230-548FD5434E39}"/>
              </a:ext>
            </a:extLst>
          </p:cNvPr>
          <p:cNvSpPr/>
          <p:nvPr/>
        </p:nvSpPr>
        <p:spPr>
          <a:xfrm>
            <a:off x="1817667" y="745511"/>
            <a:ext cx="8610239" cy="4100751"/>
          </a:xfrm>
          <a:prstGeom prst="rect">
            <a:avLst/>
          </a:prstGeom>
          <a:noFill/>
        </p:spPr>
        <p:txBody>
          <a:bodyPr spcFirstLastPara="1" wrap="none" lIns="34290" tIns="17145" rIns="34290" bIns="17145" numCol="1">
            <a:prstTxWarp prst="textArchUp">
              <a:avLst>
                <a:gd name="adj" fmla="val 10939226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342917"/>
            <a:r>
              <a:rPr lang="vi-VN" sz="6600" b="1" dirty="0">
                <a:ln w="10160">
                  <a:solidFill>
                    <a:srgbClr val="4BACC6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Ch</a:t>
            </a:r>
            <a:r>
              <a:rPr lang="en-US" sz="6600" b="1" dirty="0" err="1">
                <a:ln w="10160">
                  <a:solidFill>
                    <a:srgbClr val="4BACC6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ào</a:t>
            </a:r>
            <a:r>
              <a:rPr lang="en-US" sz="6600" b="1" dirty="0">
                <a:ln w="10160">
                  <a:solidFill>
                    <a:srgbClr val="4BACC6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 </a:t>
            </a:r>
            <a:r>
              <a:rPr lang="en-US" sz="6600" b="1" dirty="0" err="1">
                <a:ln w="10160">
                  <a:solidFill>
                    <a:srgbClr val="4BACC6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mừng</a:t>
            </a:r>
            <a:r>
              <a:rPr lang="en-US" sz="6600" b="1" dirty="0">
                <a:ln w="10160">
                  <a:solidFill>
                    <a:srgbClr val="4BACC6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 </a:t>
            </a:r>
            <a:r>
              <a:rPr lang="vi-VN" sz="6600" b="1" dirty="0">
                <a:ln w="10160">
                  <a:solidFill>
                    <a:srgbClr val="4BACC6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quý thầy cô về dự giờ</a:t>
            </a:r>
            <a:endParaRPr lang="en-US" sz="6600" b="1" dirty="0">
              <a:ln w="10160">
                <a:solidFill>
                  <a:srgbClr val="4BACC6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98092" y="2467918"/>
            <a:ext cx="631737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</a:p>
          <a:p>
            <a:pPr algn="ctr" defTabSz="514350">
              <a:defRPr/>
            </a:pPr>
            <a:r>
              <a:rPr lang="vi-VN" sz="32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Trường Tiểu học Quốc Tuấn</a:t>
            </a:r>
            <a:endParaRPr lang="en-US" sz="36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图片 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35258" y="4739736"/>
            <a:ext cx="2050870" cy="166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06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15636" y="221673"/>
            <a:ext cx="10815781" cy="98828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(Body)"/>
              </a:rPr>
              <a:t>BÀI 12: GIỮ GÌN </a:t>
            </a:r>
            <a:r>
              <a:rPr lang="vi-V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(Body)"/>
              </a:rPr>
              <a:t>VỆ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(Body)"/>
              </a:rPr>
              <a:t> SINH CÁ NHÂN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91" y="336052"/>
            <a:ext cx="1103469" cy="75953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98" y="1838037"/>
            <a:ext cx="10759626" cy="1117600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91" y="2686011"/>
            <a:ext cx="9347199" cy="381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3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73017" y="397163"/>
            <a:ext cx="8903855" cy="104370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836" y="1682646"/>
            <a:ext cx="8442036" cy="51317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31854" y="5948219"/>
            <a:ext cx="618836" cy="4618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7920181" y="3491122"/>
            <a:ext cx="618836" cy="4618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7999" y="3435480"/>
            <a:ext cx="618836" cy="4618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5484090" y="3435257"/>
            <a:ext cx="618836" cy="4618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6894945" y="5948219"/>
            <a:ext cx="618836" cy="4618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7382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9311" y="674254"/>
            <a:ext cx="12062689" cy="245687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61" y="785092"/>
            <a:ext cx="717556" cy="75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6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95562" y="166254"/>
            <a:ext cx="10095347" cy="11914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52" y="199900"/>
            <a:ext cx="1200727" cy="1157846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4" y="1542473"/>
            <a:ext cx="11822556" cy="1477818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382" y="2782108"/>
            <a:ext cx="6474691" cy="385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36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60219" y="618837"/>
            <a:ext cx="11175999" cy="32696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Thực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hiện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giữ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sinh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nhân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sạch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sẽ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hằng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ngày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theo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mức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độ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9" y="618837"/>
            <a:ext cx="2955636" cy="1052692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949" y="2423097"/>
            <a:ext cx="1719481" cy="44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7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107</Words>
  <Application>Microsoft Office PowerPoint</Application>
  <PresentationFormat>Widescreen</PresentationFormat>
  <Paragraphs>19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(Body)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10</cp:revision>
  <dcterms:created xsi:type="dcterms:W3CDTF">2020-08-13T03:48:19Z</dcterms:created>
  <dcterms:modified xsi:type="dcterms:W3CDTF">2024-05-30T10:49:56Z</dcterms:modified>
</cp:coreProperties>
</file>