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007577126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1BD8A-0B9E-44D5-8D08-19E1174FBED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C2C3-5531-4F40-9229-66342E5F7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5752-1CAD-4087-BD53-FA382D4D7D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5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D1FE-353E-4411-BD3B-0A9E8338492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BBBB-6980-4D84-AC34-16A61F805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3520533" y="-4206831"/>
            <a:ext cx="5736177" cy="13336181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41981">
            <a:off x="684963" y="350863"/>
            <a:ext cx="1720362" cy="14386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6231"/>
          <a:stretch>
            <a:fillRect/>
          </a:stretch>
        </p:blipFill>
        <p:spPr>
          <a:xfrm rot="-10800000">
            <a:off x="65595" y="2493161"/>
            <a:ext cx="831375" cy="1546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53700" y="2053755"/>
            <a:ext cx="1491172" cy="9338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532" r="3001" b="64850"/>
          <a:stretch>
            <a:fillRect/>
          </a:stretch>
        </p:blipFill>
        <p:spPr>
          <a:xfrm>
            <a:off x="3635797" y="5962504"/>
            <a:ext cx="5505650" cy="8954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6896" y="5142165"/>
            <a:ext cx="894370" cy="1739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26399" y="2593575"/>
            <a:ext cx="451947" cy="4437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973140" y="3604987"/>
            <a:ext cx="6624064" cy="32046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817798" y="408762"/>
            <a:ext cx="1884651" cy="182575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 rot="10800000" flipV="1">
            <a:off x="4343394" y="1473074"/>
            <a:ext cx="4073570" cy="1027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Môn:HĐTN</a:t>
            </a: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endParaRPr lang="vi-VN" sz="4400" b="1" spc="98" dirty="0">
              <a:solidFill>
                <a:srgbClr val="7030A0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342917">
              <a:lnSpc>
                <a:spcPts val="2535"/>
              </a:lnSpc>
              <a:spcBef>
                <a:spcPct val="0"/>
              </a:spcBef>
            </a:pPr>
            <a:r>
              <a:rPr lang="vi-VN" sz="4400" b="1" spc="98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4400" b="1" spc="98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3B7A7-47BA-444F-B230-548FD5434E39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342917"/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66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vi-VN" sz="6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quý thầy cô về dự giờ</a:t>
            </a:r>
            <a:endParaRPr lang="en-US" sz="6600" b="1" dirty="0">
              <a:ln w="10160">
                <a:solidFill>
                  <a:srgbClr val="4BACC6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8092" y="2467918"/>
            <a:ext cx="63173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514350">
              <a:defRPr/>
            </a:pPr>
            <a:r>
              <a:rPr lang="vi-VN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5258" y="4739736"/>
            <a:ext cx="2050870" cy="1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2"/>
            <a:ext cx="8238590" cy="18827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2355258"/>
            <a:ext cx="11505912" cy="33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0" y="3754260"/>
            <a:ext cx="6197364" cy="292363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88" y="3430987"/>
            <a:ext cx="5352723" cy="32469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0671" y="196434"/>
            <a:ext cx="837738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         </a:t>
            </a:r>
            <a:r>
              <a:rPr lang="en-US" sz="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(Body)"/>
              </a:rPr>
              <a:t>BÀI 11: CHÂN DUNG CỦA 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0670" y="1296474"/>
            <a:ext cx="11600275" cy="16406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8" y="1376735"/>
            <a:ext cx="744114" cy="5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3" y="1747636"/>
            <a:ext cx="5080000" cy="37580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06" y="1747636"/>
            <a:ext cx="4892008" cy="36142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7853" y="101600"/>
            <a:ext cx="11637820" cy="13854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1" y="175492"/>
            <a:ext cx="864189" cy="8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11" y="2605393"/>
            <a:ext cx="7541203" cy="38508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0909" y="110836"/>
            <a:ext cx="11397672" cy="26231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5" y="274373"/>
            <a:ext cx="1099130" cy="9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2039409"/>
            <a:ext cx="9286691" cy="47400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8000" y="332509"/>
            <a:ext cx="4516582" cy="748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4081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22" y="812802"/>
            <a:ext cx="9389887" cy="2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9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104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(Body)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</cp:revision>
  <dcterms:created xsi:type="dcterms:W3CDTF">2020-08-10T08:12:27Z</dcterms:created>
  <dcterms:modified xsi:type="dcterms:W3CDTF">2024-05-30T10:49:19Z</dcterms:modified>
</cp:coreProperties>
</file>