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8"/>
  </p:notesMasterIdLst>
  <p:sldIdLst>
    <p:sldId id="200757712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9DAEA-50B0-4169-B73E-585BBF9EA12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A5B03-E7FA-4D71-864E-A2224266D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5752-1CAD-4087-BD53-FA382D4D7D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35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16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45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29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26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2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05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3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emf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71990">
            <a:off x="2972852" y="-3792997"/>
            <a:ext cx="5736177" cy="13336181"/>
            <a:chOff x="0" y="0"/>
            <a:chExt cx="3374390" cy="4436110"/>
          </a:xfrm>
        </p:grpSpPr>
        <p:sp>
          <p:nvSpPr>
            <p:cNvPr id="3" name="Freeform 3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41981">
            <a:off x="227763" y="351085"/>
            <a:ext cx="1720363" cy="14386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6231"/>
          <a:stretch>
            <a:fillRect/>
          </a:stretch>
        </p:blipFill>
        <p:spPr>
          <a:xfrm rot="-10800000">
            <a:off x="171154" y="2669246"/>
            <a:ext cx="831375" cy="15462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53701" y="2053755"/>
            <a:ext cx="1491172" cy="933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532" r="3001" b="64850"/>
          <a:stretch>
            <a:fillRect/>
          </a:stretch>
        </p:blipFill>
        <p:spPr>
          <a:xfrm>
            <a:off x="3609292" y="5301047"/>
            <a:ext cx="5505651" cy="89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926896" y="5142166"/>
            <a:ext cx="894371" cy="1739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80264" y="2076948"/>
            <a:ext cx="451947" cy="44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34337" y="2949163"/>
            <a:ext cx="6711260" cy="37413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17799" y="408763"/>
            <a:ext cx="1884651" cy="18257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800000" flipV="1">
            <a:off x="3777706" y="1524736"/>
            <a:ext cx="4636588" cy="381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9">
              <a:lnSpc>
                <a:spcPts val="2535"/>
              </a:lnSpc>
              <a:spcBef>
                <a:spcPct val="0"/>
              </a:spcBef>
            </a:pPr>
            <a:r>
              <a:rPr lang="vi-VN" sz="4267" b="1" spc="99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Môn:Đạo đức</a:t>
            </a:r>
            <a:endParaRPr lang="en-US" sz="4267" b="1" spc="99" dirty="0">
              <a:solidFill>
                <a:prstClr val="black"/>
              </a:solidFill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9291" y="2123174"/>
            <a:ext cx="637933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8"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733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178" y="4385609"/>
            <a:ext cx="2050871" cy="1660156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1063" y="5882180"/>
            <a:ext cx="6057592" cy="1134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F4112E-5186-4C1A-A63E-6AB644CC732D}"/>
              </a:ext>
            </a:extLst>
          </p:cNvPr>
          <p:cNvSpPr/>
          <p:nvPr/>
        </p:nvSpPr>
        <p:spPr>
          <a:xfrm>
            <a:off x="1582246" y="695166"/>
            <a:ext cx="9650117" cy="5467668"/>
          </a:xfrm>
          <a:prstGeom prst="rect">
            <a:avLst/>
          </a:prstGeom>
          <a:noFill/>
        </p:spPr>
        <p:txBody>
          <a:bodyPr spcFirstLastPara="1" wrap="none" lIns="45720" tIns="22860" rIns="45720" bIns="22860" numCol="1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11"/>
            <a:r>
              <a:rPr lang="en-US" sz="880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Chào</a:t>
            </a:r>
            <a:r>
              <a:rPr lang="en-US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80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vi-VN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thầy cô về thăm và dự giờ lớp 1C</a:t>
            </a:r>
            <a:endParaRPr lang="en-US" sz="88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0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TRƯỜNG, LỚP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" y="1428750"/>
            <a:ext cx="2473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Không xả r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111" y="6246132"/>
            <a:ext cx="487363" cy="487363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1589314" y="2077810"/>
            <a:ext cx="9013372" cy="2702381"/>
          </a:xfrm>
          <a:prstGeom prst="wave">
            <a:avLst>
              <a:gd name="adj1" fmla="val 9124"/>
              <a:gd name="adj2" fmla="val -325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64" y="812348"/>
            <a:ext cx="2473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336" y="1190844"/>
            <a:ext cx="1094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1137" y="6427112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39165" r="10214" b="15715"/>
          <a:stretch/>
        </p:blipFill>
        <p:spPr>
          <a:xfrm>
            <a:off x="244928" y="1590954"/>
            <a:ext cx="11691257" cy="4836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409" y="880700"/>
            <a:ext cx="2473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799" y="1234630"/>
            <a:ext cx="1094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24291" y="1717963"/>
            <a:ext cx="2567709" cy="3796145"/>
            <a:chOff x="9624291" y="1717963"/>
            <a:chExt cx="2567709" cy="3796145"/>
          </a:xfrm>
        </p:grpSpPr>
        <p:sp>
          <p:nvSpPr>
            <p:cNvPr id="4" name="Vertical Scroll 3"/>
            <p:cNvSpPr/>
            <p:nvPr/>
          </p:nvSpPr>
          <p:spPr>
            <a:xfrm>
              <a:off x="9624291" y="1717963"/>
              <a:ext cx="2567709" cy="3796145"/>
            </a:xfrm>
            <a:prstGeom prst="verticalScroll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62877" y="2346420"/>
              <a:ext cx="18573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195" y="1603962"/>
            <a:ext cx="3105193" cy="2688771"/>
            <a:chOff x="155242" y="1613584"/>
            <a:chExt cx="3105193" cy="26887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7" t="16700" r="59556" b="70094"/>
            <a:stretch/>
          </p:blipFill>
          <p:spPr>
            <a:xfrm>
              <a:off x="155242" y="1613584"/>
              <a:ext cx="3105193" cy="2679149"/>
            </a:xfrm>
            <a:prstGeom prst="rect">
              <a:avLst/>
            </a:prstGeom>
          </p:spPr>
        </p:pic>
        <p:sp>
          <p:nvSpPr>
            <p:cNvPr id="17" name="Right Triangle 16"/>
            <p:cNvSpPr/>
            <p:nvPr/>
          </p:nvSpPr>
          <p:spPr>
            <a:xfrm rot="16200000">
              <a:off x="2372710" y="3427726"/>
              <a:ext cx="580100" cy="11691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89825" y="1603962"/>
            <a:ext cx="3230378" cy="2688770"/>
            <a:chOff x="3389825" y="1603962"/>
            <a:chExt cx="3230378" cy="26887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9" t="16700" r="40475" b="70161"/>
            <a:stretch/>
          </p:blipFill>
          <p:spPr>
            <a:xfrm>
              <a:off x="3389825" y="1603962"/>
              <a:ext cx="3230376" cy="2688770"/>
            </a:xfrm>
            <a:prstGeom prst="rect">
              <a:avLst/>
            </a:prstGeom>
          </p:spPr>
        </p:pic>
        <p:sp>
          <p:nvSpPr>
            <p:cNvPr id="19" name="Right Triangle 18"/>
            <p:cNvSpPr/>
            <p:nvPr/>
          </p:nvSpPr>
          <p:spPr>
            <a:xfrm>
              <a:off x="3389825" y="3611418"/>
              <a:ext cx="1200648" cy="6722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/>
            <p:cNvSpPr/>
            <p:nvPr/>
          </p:nvSpPr>
          <p:spPr>
            <a:xfrm rot="16200000">
              <a:off x="5687563" y="3350980"/>
              <a:ext cx="672202" cy="119307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49591" y="1585612"/>
            <a:ext cx="3036412" cy="2688771"/>
            <a:chOff x="6749591" y="1585612"/>
            <a:chExt cx="3036412" cy="26887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30" t="16700" r="21335" b="69825"/>
            <a:stretch/>
          </p:blipFill>
          <p:spPr>
            <a:xfrm>
              <a:off x="6749591" y="1585612"/>
              <a:ext cx="3036412" cy="2688771"/>
            </a:xfrm>
            <a:prstGeom prst="rect">
              <a:avLst/>
            </a:prstGeom>
          </p:spPr>
        </p:pic>
        <p:sp>
          <p:nvSpPr>
            <p:cNvPr id="22" name="Right Triangle 21"/>
            <p:cNvSpPr/>
            <p:nvPr/>
          </p:nvSpPr>
          <p:spPr>
            <a:xfrm>
              <a:off x="6749591" y="3611417"/>
              <a:ext cx="1369173" cy="6629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4442" y="4313371"/>
            <a:ext cx="3049776" cy="2575983"/>
            <a:chOff x="1374442" y="4313371"/>
            <a:chExt cx="3049776" cy="25759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6" t="27818" r="49778" b="58788"/>
            <a:stretch/>
          </p:blipFill>
          <p:spPr>
            <a:xfrm>
              <a:off x="1374442" y="4322992"/>
              <a:ext cx="3049776" cy="2566362"/>
            </a:xfrm>
            <a:prstGeom prst="rect">
              <a:avLst/>
            </a:prstGeom>
          </p:spPr>
        </p:pic>
        <p:sp>
          <p:nvSpPr>
            <p:cNvPr id="24" name="Right Triangle 23"/>
            <p:cNvSpPr/>
            <p:nvPr/>
          </p:nvSpPr>
          <p:spPr>
            <a:xfrm rot="5400000">
              <a:off x="1546203" y="4141610"/>
              <a:ext cx="711199" cy="10547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/>
            <p:cNvSpPr/>
            <p:nvPr/>
          </p:nvSpPr>
          <p:spPr>
            <a:xfrm rot="10800000">
              <a:off x="3177308" y="4332105"/>
              <a:ext cx="1246909" cy="5538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8109" y="4309744"/>
            <a:ext cx="2946400" cy="2538336"/>
            <a:chOff x="4498109" y="4309744"/>
            <a:chExt cx="2946400" cy="25383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t="27751" r="30507" b="58788"/>
            <a:stretch/>
          </p:blipFill>
          <p:spPr>
            <a:xfrm>
              <a:off x="4498109" y="4322992"/>
              <a:ext cx="2946400" cy="2525088"/>
            </a:xfrm>
            <a:prstGeom prst="rect">
              <a:avLst/>
            </a:prstGeom>
          </p:spPr>
        </p:pic>
        <p:sp>
          <p:nvSpPr>
            <p:cNvPr id="27" name="Right Triangle 26"/>
            <p:cNvSpPr/>
            <p:nvPr/>
          </p:nvSpPr>
          <p:spPr>
            <a:xfrm rot="5400000">
              <a:off x="4744869" y="4070492"/>
              <a:ext cx="576170" cy="105467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/>
            <p:cNvSpPr/>
            <p:nvPr/>
          </p:nvSpPr>
          <p:spPr>
            <a:xfrm rot="10800000">
              <a:off x="6188364" y="4322991"/>
              <a:ext cx="1256144" cy="58151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2358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65" y="889655"/>
            <a:ext cx="2473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632" y="1315805"/>
            <a:ext cx="1094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255" y="6244452"/>
            <a:ext cx="1113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56759" r="11828" b="28022"/>
          <a:stretch/>
        </p:blipFill>
        <p:spPr>
          <a:xfrm>
            <a:off x="6147703" y="1685137"/>
            <a:ext cx="5905752" cy="443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56759" r="49895" b="28022"/>
          <a:stretch/>
        </p:blipFill>
        <p:spPr>
          <a:xfrm>
            <a:off x="134255" y="1710121"/>
            <a:ext cx="5934036" cy="4413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25372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35599" y="1151165"/>
            <a:ext cx="9455707" cy="2488021"/>
            <a:chOff x="2635599" y="1151165"/>
            <a:chExt cx="9455707" cy="2488021"/>
          </a:xfrm>
        </p:grpSpPr>
        <p:sp>
          <p:nvSpPr>
            <p:cNvPr id="14" name="TextBox 13"/>
            <p:cNvSpPr txBox="1"/>
            <p:nvPr/>
          </p:nvSpPr>
          <p:spPr>
            <a:xfrm>
              <a:off x="2635599" y="1711034"/>
              <a:ext cx="9103820" cy="120032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" name="Cloud Callout 1"/>
            <p:cNvSpPr/>
            <p:nvPr/>
          </p:nvSpPr>
          <p:spPr>
            <a:xfrm>
              <a:off x="3041195" y="1151165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/>
                <a:t>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80681" r="70761" b="5313"/>
          <a:stretch/>
        </p:blipFill>
        <p:spPr>
          <a:xfrm>
            <a:off x="129310" y="1230742"/>
            <a:ext cx="2825971" cy="4689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16509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149</TotalTime>
  <Words>214</Words>
  <Application>Microsoft Office PowerPoint</Application>
  <PresentationFormat>Widescreen</PresentationFormat>
  <Paragraphs>28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Times New Roman</vt:lpstr>
      <vt:lpstr>UTM Avo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27</cp:revision>
  <dcterms:created xsi:type="dcterms:W3CDTF">2020-08-21T06:37:37Z</dcterms:created>
  <dcterms:modified xsi:type="dcterms:W3CDTF">2024-05-29T01:48:54Z</dcterms:modified>
</cp:coreProperties>
</file>