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9"/>
  </p:notesMasterIdLst>
  <p:sldIdLst>
    <p:sldId id="2007577126" r:id="rId2"/>
    <p:sldId id="263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26CFA-E15C-4D79-85B7-CFB64337AFC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C155E-621E-46BE-B3F9-1E6AB7671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37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85752-1CAD-4087-BD53-FA382D4D7D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5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1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3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2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13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emf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71990">
            <a:off x="2972852" y="-3792997"/>
            <a:ext cx="5736177" cy="13336181"/>
            <a:chOff x="0" y="0"/>
            <a:chExt cx="3374390" cy="4436110"/>
          </a:xfrm>
        </p:grpSpPr>
        <p:sp>
          <p:nvSpPr>
            <p:cNvPr id="3" name="Freeform 3"/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041981">
            <a:off x="227763" y="351085"/>
            <a:ext cx="1720363" cy="14386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6231"/>
          <a:stretch>
            <a:fillRect/>
          </a:stretch>
        </p:blipFill>
        <p:spPr>
          <a:xfrm rot="-10800000">
            <a:off x="171154" y="2669246"/>
            <a:ext cx="831375" cy="15462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0953701" y="2053755"/>
            <a:ext cx="1491172" cy="9338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532" r="3001" b="64850"/>
          <a:stretch>
            <a:fillRect/>
          </a:stretch>
        </p:blipFill>
        <p:spPr>
          <a:xfrm>
            <a:off x="3609292" y="5301047"/>
            <a:ext cx="5505651" cy="8954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926896" y="5142166"/>
            <a:ext cx="894371" cy="1739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480264" y="2076948"/>
            <a:ext cx="451947" cy="4437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834337" y="2949163"/>
            <a:ext cx="6711260" cy="37413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817799" y="408763"/>
            <a:ext cx="1884651" cy="182575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 rot="10800000" flipV="1">
            <a:off x="3777706" y="1524736"/>
            <a:ext cx="4636588" cy="381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342909">
              <a:lnSpc>
                <a:spcPts val="2535"/>
              </a:lnSpc>
              <a:spcBef>
                <a:spcPct val="0"/>
              </a:spcBef>
            </a:pPr>
            <a:r>
              <a:rPr lang="vi-VN" sz="4267" b="1" spc="99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Môn:Đạo đức</a:t>
            </a:r>
            <a:endParaRPr lang="en-US" sz="4267" b="1" spc="99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9291" y="2123174"/>
            <a:ext cx="6379335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38"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733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733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7178" y="4385609"/>
            <a:ext cx="2050871" cy="1660156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51063" y="5882180"/>
            <a:ext cx="6057592" cy="113411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F4112E-5186-4C1A-A63E-6AB644CC732D}"/>
              </a:ext>
            </a:extLst>
          </p:cNvPr>
          <p:cNvSpPr/>
          <p:nvPr/>
        </p:nvSpPr>
        <p:spPr>
          <a:xfrm>
            <a:off x="1582246" y="695166"/>
            <a:ext cx="9650117" cy="5467668"/>
          </a:xfrm>
          <a:prstGeom prst="rect">
            <a:avLst/>
          </a:prstGeom>
          <a:noFill/>
        </p:spPr>
        <p:txBody>
          <a:bodyPr spcFirstLastPara="1" wrap="none" lIns="45720" tIns="22860" rIns="45720" bIns="22860" numCol="1">
            <a:prstTxWarp prst="textArchUp">
              <a:avLst>
                <a:gd name="adj" fmla="val 1089038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11"/>
            <a:r>
              <a:rPr lang="en-US" sz="88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Chào</a:t>
            </a:r>
            <a:r>
              <a:rPr lang="en-US" sz="88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88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mừng</a:t>
            </a:r>
            <a:r>
              <a:rPr lang="en-US" sz="88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vi-VN" sz="88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thầy cô về thăm và dự giờ lớp 1C</a:t>
            </a:r>
            <a:endParaRPr lang="en-US" sz="8800" b="1" dirty="0">
              <a:ln w="10160">
                <a:solidFill>
                  <a:srgbClr val="4BACC6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0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1811E-9946-417A-9765-A7C38462D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3255" r="27342" b="87287"/>
          <a:stretch/>
        </p:blipFill>
        <p:spPr>
          <a:xfrm>
            <a:off x="2722951" y="2014870"/>
            <a:ext cx="6746097" cy="141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2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 GÀNG, NGĂN NẮP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" y="142875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Em Ngoan Hơn Búp Bê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0247" y="6254296"/>
            <a:ext cx="487363" cy="487363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1589314" y="2077810"/>
            <a:ext cx="9013372" cy="2702381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endParaRPr lang="en-US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4" y="81234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627" y="1190844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gang,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1137" y="6334752"/>
            <a:ext cx="10940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gang,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68360" r="22121" b="12054"/>
          <a:stretch/>
        </p:blipFill>
        <p:spPr>
          <a:xfrm>
            <a:off x="5754254" y="1539889"/>
            <a:ext cx="6271491" cy="4593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48350" r="22121" b="32089"/>
          <a:stretch/>
        </p:blipFill>
        <p:spPr>
          <a:xfrm>
            <a:off x="152401" y="1560176"/>
            <a:ext cx="5518726" cy="45727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 GÀNG, NGĂN NẮP</a:t>
            </a:r>
          </a:p>
        </p:txBody>
      </p:sp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409" y="88070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799" y="1234630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633527" y="2126575"/>
            <a:ext cx="2567709" cy="4207261"/>
            <a:chOff x="9633527" y="1602412"/>
            <a:chExt cx="2567709" cy="4207261"/>
          </a:xfrm>
        </p:grpSpPr>
        <p:sp>
          <p:nvSpPr>
            <p:cNvPr id="4" name="Vertical Scroll 3"/>
            <p:cNvSpPr/>
            <p:nvPr/>
          </p:nvSpPr>
          <p:spPr>
            <a:xfrm>
              <a:off x="9633527" y="1602412"/>
              <a:ext cx="2567709" cy="4207261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59612" y="2230869"/>
              <a:ext cx="1857397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ca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gằng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ngăn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nắp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t="17778" r="8859" b="54074"/>
          <a:stretch/>
        </p:blipFill>
        <p:spPr>
          <a:xfrm>
            <a:off x="0" y="1602412"/>
            <a:ext cx="9633527" cy="525558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 GÀNG, NGĂN NẮP</a:t>
            </a:r>
          </a:p>
        </p:txBody>
      </p:sp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5" y="889655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632" y="1315805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4255" y="6244452"/>
            <a:ext cx="111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7" t="54007" r="10129" b="27677"/>
          <a:stretch/>
        </p:blipFill>
        <p:spPr>
          <a:xfrm>
            <a:off x="134255" y="1757358"/>
            <a:ext cx="11900727" cy="43867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 GÀNG, NGĂN NẮP</a:t>
            </a:r>
          </a:p>
        </p:txBody>
      </p:sp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35599" y="1151165"/>
            <a:ext cx="9455707" cy="2488021"/>
            <a:chOff x="2635599" y="1151165"/>
            <a:chExt cx="9455707" cy="2488021"/>
          </a:xfrm>
        </p:grpSpPr>
        <p:sp>
          <p:nvSpPr>
            <p:cNvPr id="14" name="TextBox 13"/>
            <p:cNvSpPr txBox="1"/>
            <p:nvPr/>
          </p:nvSpPr>
          <p:spPr>
            <a:xfrm>
              <a:off x="2635599" y="1711034"/>
              <a:ext cx="9103820" cy="120032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dung,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endPara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ngay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/>
                <a:t> 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80135" r="69935" b="5320"/>
          <a:stretch/>
        </p:blipFill>
        <p:spPr>
          <a:xfrm>
            <a:off x="138545" y="1151165"/>
            <a:ext cx="2801362" cy="48062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 GÀNG, NGĂN NẮP</a:t>
            </a:r>
          </a:p>
        </p:txBody>
      </p:sp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174</TotalTime>
  <Words>217</Words>
  <Application>Microsoft Office PowerPoint</Application>
  <PresentationFormat>Widescreen</PresentationFormat>
  <Paragraphs>27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UTM Avo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37</cp:revision>
  <dcterms:created xsi:type="dcterms:W3CDTF">2020-08-21T06:37:37Z</dcterms:created>
  <dcterms:modified xsi:type="dcterms:W3CDTF">2024-05-29T01:49:26Z</dcterms:modified>
</cp:coreProperties>
</file>