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  <p:sldId id="261" r:id="rId3"/>
    <p:sldId id="262" r:id="rId4"/>
    <p:sldId id="258" r:id="rId5"/>
    <p:sldId id="265" r:id="rId6"/>
    <p:sldId id="263" r:id="rId7"/>
    <p:sldId id="264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6B54F-3782-487E-955A-7E2F9E9EBB0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4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EE6CC-C6EF-4AA1-9A1E-B0CABDC4EB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6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775A8-83CE-4E6E-90A0-5598C844699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6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D9964-857C-44C1-AA92-AD3F723A47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6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237F0B-23D4-4B4E-BB20-75A139B6A6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7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130D4-965E-45CD-8278-4BB18C5D4B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3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6C7D3-CEEC-43F4-87DD-CC8B9663A6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8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19C92-B97C-4E83-A96C-08562F4398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9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71BE6-822C-414C-ACF9-1B91500AAB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7481C-0699-4B35-B182-520752F6DA3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9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65148-3356-4E11-AFBE-94F83078DD6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1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DB9942-8207-4768-8E35-5DAA9E706B8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1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file:///C:\Users\admin\Desktop\h&#224;ng%20x&#243;m.mp4" TargetMode="Externa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28676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6" name="Group 5"/>
          <p:cNvGrpSpPr>
            <a:grpSpLocks/>
          </p:cNvGrpSpPr>
          <p:nvPr/>
        </p:nvGrpSpPr>
        <p:grpSpPr bwMode="auto">
          <a:xfrm rot="-1483798">
            <a:off x="2362200" y="752475"/>
            <a:ext cx="609600" cy="533400"/>
            <a:chOff x="4755" y="443"/>
            <a:chExt cx="200" cy="392"/>
          </a:xfrm>
        </p:grpSpPr>
        <p:sp>
          <p:nvSpPr>
            <p:cNvPr id="3103" name="Freeform 6"/>
            <p:cNvSpPr>
              <a:spLocks/>
            </p:cNvSpPr>
            <p:nvPr/>
          </p:nvSpPr>
          <p:spPr bwMode="auto">
            <a:xfrm rot="1699937">
              <a:off x="4776" y="443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04" name="Freeform 7"/>
            <p:cNvSpPr>
              <a:spLocks/>
            </p:cNvSpPr>
            <p:nvPr/>
          </p:nvSpPr>
          <p:spPr bwMode="auto">
            <a:xfrm rot="2146665">
              <a:off x="4755" y="518"/>
              <a:ext cx="91" cy="317"/>
            </a:xfrm>
            <a:custGeom>
              <a:avLst/>
              <a:gdLst>
                <a:gd name="T0" fmla="*/ 1 w 409"/>
                <a:gd name="T1" fmla="*/ 9 h 658"/>
                <a:gd name="T2" fmla="*/ 3 w 409"/>
                <a:gd name="T3" fmla="*/ 57 h 658"/>
                <a:gd name="T4" fmla="*/ 17 w 409"/>
                <a:gd name="T5" fmla="*/ 129 h 658"/>
                <a:gd name="T6" fmla="*/ 19 w 409"/>
                <a:gd name="T7" fmla="*/ 134 h 658"/>
                <a:gd name="T8" fmla="*/ 8 w 409"/>
                <a:gd name="T9" fmla="*/ 21 h 658"/>
                <a:gd name="T10" fmla="*/ 1 w 409"/>
                <a:gd name="T11" fmla="*/ 9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077" name="Group 8"/>
          <p:cNvGrpSpPr>
            <a:grpSpLocks/>
          </p:cNvGrpSpPr>
          <p:nvPr/>
        </p:nvGrpSpPr>
        <p:grpSpPr bwMode="auto">
          <a:xfrm rot="-3471247">
            <a:off x="1333500" y="419100"/>
            <a:ext cx="1066800" cy="685800"/>
            <a:chOff x="4733" y="799"/>
            <a:chExt cx="388" cy="353"/>
          </a:xfrm>
        </p:grpSpPr>
        <p:sp>
          <p:nvSpPr>
            <p:cNvPr id="3100" name="Freeform 9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01" name="Freeform 10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02" name="Freeform 11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1 w 409"/>
                <a:gd name="T1" fmla="*/ 5 h 658"/>
                <a:gd name="T2" fmla="*/ 4 w 409"/>
                <a:gd name="T3" fmla="*/ 30 h 658"/>
                <a:gd name="T4" fmla="*/ 23 w 409"/>
                <a:gd name="T5" fmla="*/ 68 h 658"/>
                <a:gd name="T6" fmla="*/ 25 w 409"/>
                <a:gd name="T7" fmla="*/ 72 h 658"/>
                <a:gd name="T8" fmla="*/ 11 w 409"/>
                <a:gd name="T9" fmla="*/ 11 h 658"/>
                <a:gd name="T10" fmla="*/ 1 w 409"/>
                <a:gd name="T11" fmla="*/ 5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078" name="Picture 12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28676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Group 13"/>
          <p:cNvGrpSpPr>
            <a:grpSpLocks/>
          </p:cNvGrpSpPr>
          <p:nvPr/>
        </p:nvGrpSpPr>
        <p:grpSpPr bwMode="auto">
          <a:xfrm>
            <a:off x="1651794" y="935038"/>
            <a:ext cx="558006" cy="1350962"/>
            <a:chOff x="336" y="144"/>
            <a:chExt cx="528" cy="899"/>
          </a:xfrm>
        </p:grpSpPr>
        <p:grpSp>
          <p:nvGrpSpPr>
            <p:cNvPr id="3095" name="Group 14"/>
            <p:cNvGrpSpPr>
              <a:grpSpLocks/>
            </p:cNvGrpSpPr>
            <p:nvPr/>
          </p:nvGrpSpPr>
          <p:grpSpPr bwMode="auto">
            <a:xfrm rot="-3471247">
              <a:off x="312" y="264"/>
              <a:ext cx="672" cy="432"/>
              <a:chOff x="4733" y="799"/>
              <a:chExt cx="388" cy="353"/>
            </a:xfrm>
          </p:grpSpPr>
          <p:sp>
            <p:nvSpPr>
              <p:cNvPr id="3097" name="Freeform 15"/>
              <p:cNvSpPr>
                <a:spLocks/>
              </p:cNvSpPr>
              <p:nvPr/>
            </p:nvSpPr>
            <p:spPr bwMode="auto">
              <a:xfrm rot="2108015">
                <a:off x="4942" y="799"/>
                <a:ext cx="179" cy="353"/>
              </a:xfrm>
              <a:custGeom>
                <a:avLst/>
                <a:gdLst>
                  <a:gd name="T0" fmla="*/ 3 w 409"/>
                  <a:gd name="T1" fmla="*/ 11 h 658"/>
                  <a:gd name="T2" fmla="*/ 13 w 409"/>
                  <a:gd name="T3" fmla="*/ 70 h 658"/>
                  <a:gd name="T4" fmla="*/ 66 w 409"/>
                  <a:gd name="T5" fmla="*/ 160 h 658"/>
                  <a:gd name="T6" fmla="*/ 73 w 409"/>
                  <a:gd name="T7" fmla="*/ 167 h 658"/>
                  <a:gd name="T8" fmla="*/ 32 w 409"/>
                  <a:gd name="T9" fmla="*/ 26 h 658"/>
                  <a:gd name="T10" fmla="*/ 3 w 409"/>
                  <a:gd name="T11" fmla="*/ 1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8" name="Freeform 16"/>
              <p:cNvSpPr>
                <a:spLocks/>
              </p:cNvSpPr>
              <p:nvPr/>
            </p:nvSpPr>
            <p:spPr bwMode="auto">
              <a:xfrm rot="4401636">
                <a:off x="4820" y="808"/>
                <a:ext cx="179" cy="353"/>
              </a:xfrm>
              <a:custGeom>
                <a:avLst/>
                <a:gdLst>
                  <a:gd name="T0" fmla="*/ 3 w 409"/>
                  <a:gd name="T1" fmla="*/ 11 h 658"/>
                  <a:gd name="T2" fmla="*/ 13 w 409"/>
                  <a:gd name="T3" fmla="*/ 70 h 658"/>
                  <a:gd name="T4" fmla="*/ 66 w 409"/>
                  <a:gd name="T5" fmla="*/ 160 h 658"/>
                  <a:gd name="T6" fmla="*/ 73 w 409"/>
                  <a:gd name="T7" fmla="*/ 167 h 658"/>
                  <a:gd name="T8" fmla="*/ 32 w 409"/>
                  <a:gd name="T9" fmla="*/ 26 h 658"/>
                  <a:gd name="T10" fmla="*/ 3 w 409"/>
                  <a:gd name="T11" fmla="*/ 1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9" name="Freeform 17"/>
              <p:cNvSpPr>
                <a:spLocks/>
              </p:cNvSpPr>
              <p:nvPr/>
            </p:nvSpPr>
            <p:spPr bwMode="auto">
              <a:xfrm rot="728459">
                <a:off x="5002" y="913"/>
                <a:ext cx="105" cy="231"/>
              </a:xfrm>
              <a:custGeom>
                <a:avLst/>
                <a:gdLst>
                  <a:gd name="T0" fmla="*/ 1 w 409"/>
                  <a:gd name="T1" fmla="*/ 5 h 658"/>
                  <a:gd name="T2" fmla="*/ 4 w 409"/>
                  <a:gd name="T3" fmla="*/ 30 h 658"/>
                  <a:gd name="T4" fmla="*/ 23 w 409"/>
                  <a:gd name="T5" fmla="*/ 68 h 658"/>
                  <a:gd name="T6" fmla="*/ 25 w 409"/>
                  <a:gd name="T7" fmla="*/ 72 h 658"/>
                  <a:gd name="T8" fmla="*/ 11 w 409"/>
                  <a:gd name="T9" fmla="*/ 11 h 658"/>
                  <a:gd name="T10" fmla="*/ 1 w 409"/>
                  <a:gd name="T11" fmla="*/ 5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96" name="Freeform 18"/>
            <p:cNvSpPr>
              <a:spLocks/>
            </p:cNvSpPr>
            <p:nvPr/>
          </p:nvSpPr>
          <p:spPr bwMode="auto">
            <a:xfrm rot="4401636">
              <a:off x="423" y="777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80" name="Oval 19"/>
          <p:cNvSpPr>
            <a:spLocks noChangeArrowheads="1"/>
          </p:cNvSpPr>
          <p:nvPr/>
        </p:nvSpPr>
        <p:spPr bwMode="auto">
          <a:xfrm>
            <a:off x="8382000" y="381000"/>
            <a:ext cx="762000" cy="838200"/>
          </a:xfrm>
          <a:prstGeom prst="ellipse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1" name="Freeform 20"/>
          <p:cNvSpPr>
            <a:spLocks/>
          </p:cNvSpPr>
          <p:nvPr/>
        </p:nvSpPr>
        <p:spPr bwMode="auto">
          <a:xfrm>
            <a:off x="8458200" y="1371600"/>
            <a:ext cx="1600200" cy="304800"/>
          </a:xfrm>
          <a:custGeom>
            <a:avLst/>
            <a:gdLst>
              <a:gd name="T0" fmla="*/ 10080626 w 2016"/>
              <a:gd name="T1" fmla="*/ 36358789 h 1472"/>
              <a:gd name="T2" fmla="*/ 131048143 w 2016"/>
              <a:gd name="T3" fmla="*/ 13720350 h 1472"/>
              <a:gd name="T4" fmla="*/ 372983134 w 2016"/>
              <a:gd name="T5" fmla="*/ 9604306 h 1472"/>
              <a:gd name="T6" fmla="*/ 524192571 w 2016"/>
              <a:gd name="T7" fmla="*/ 15778371 h 1472"/>
              <a:gd name="T8" fmla="*/ 524192571 w 2016"/>
              <a:gd name="T9" fmla="*/ 3430036 h 1472"/>
              <a:gd name="T10" fmla="*/ 675401910 w 2016"/>
              <a:gd name="T11" fmla="*/ 1372014 h 1472"/>
              <a:gd name="T12" fmla="*/ 826611248 w 2016"/>
              <a:gd name="T13" fmla="*/ 11662327 h 1472"/>
              <a:gd name="T14" fmla="*/ 947578917 w 2016"/>
              <a:gd name="T15" fmla="*/ 7546078 h 1472"/>
              <a:gd name="T16" fmla="*/ 1249997594 w 2016"/>
              <a:gd name="T17" fmla="*/ 17836391 h 1472"/>
              <a:gd name="T18" fmla="*/ 1068546388 w 2016"/>
              <a:gd name="T19" fmla="*/ 40475038 h 1472"/>
              <a:gd name="T20" fmla="*/ 1219755726 w 2016"/>
              <a:gd name="T21" fmla="*/ 54881194 h 1472"/>
              <a:gd name="T22" fmla="*/ 887095182 w 2016"/>
              <a:gd name="T23" fmla="*/ 63113483 h 1472"/>
              <a:gd name="T24" fmla="*/ 614918175 w 2016"/>
              <a:gd name="T25" fmla="*/ 54881194 h 1472"/>
              <a:gd name="T26" fmla="*/ 372983134 w 2016"/>
              <a:gd name="T27" fmla="*/ 38416810 h 1472"/>
              <a:gd name="T28" fmla="*/ 70564383 w 2016"/>
              <a:gd name="T29" fmla="*/ 40475038 h 1472"/>
              <a:gd name="T30" fmla="*/ 10080626 w 2016"/>
              <a:gd name="T31" fmla="*/ 36358789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2" name="Freeform 21"/>
          <p:cNvSpPr>
            <a:spLocks/>
          </p:cNvSpPr>
          <p:nvPr/>
        </p:nvSpPr>
        <p:spPr bwMode="auto">
          <a:xfrm>
            <a:off x="7391400" y="1143000"/>
            <a:ext cx="990600" cy="304800"/>
          </a:xfrm>
          <a:custGeom>
            <a:avLst/>
            <a:gdLst>
              <a:gd name="T0" fmla="*/ 3863143 w 2016"/>
              <a:gd name="T1" fmla="*/ 36358789 h 1472"/>
              <a:gd name="T2" fmla="*/ 50220377 w 2016"/>
              <a:gd name="T3" fmla="*/ 13720350 h 1472"/>
              <a:gd name="T4" fmla="*/ 142934860 w 2016"/>
              <a:gd name="T5" fmla="*/ 9604306 h 1472"/>
              <a:gd name="T6" fmla="*/ 200881015 w 2016"/>
              <a:gd name="T7" fmla="*/ 15778371 h 1472"/>
              <a:gd name="T8" fmla="*/ 200881015 w 2016"/>
              <a:gd name="T9" fmla="*/ 3430036 h 1472"/>
              <a:gd name="T10" fmla="*/ 258827723 w 2016"/>
              <a:gd name="T11" fmla="*/ 1372014 h 1472"/>
              <a:gd name="T12" fmla="*/ 316773878 w 2016"/>
              <a:gd name="T13" fmla="*/ 11662327 h 1472"/>
              <a:gd name="T14" fmla="*/ 363131097 w 2016"/>
              <a:gd name="T15" fmla="*/ 7546078 h 1472"/>
              <a:gd name="T16" fmla="*/ 479023898 w 2016"/>
              <a:gd name="T17" fmla="*/ 17836391 h 1472"/>
              <a:gd name="T18" fmla="*/ 409488316 w 2016"/>
              <a:gd name="T19" fmla="*/ 40475038 h 1472"/>
              <a:gd name="T20" fmla="*/ 467434471 w 2016"/>
              <a:gd name="T21" fmla="*/ 54881194 h 1472"/>
              <a:gd name="T22" fmla="*/ 339952733 w 2016"/>
              <a:gd name="T23" fmla="*/ 63113483 h 1472"/>
              <a:gd name="T24" fmla="*/ 235648807 w 2016"/>
              <a:gd name="T25" fmla="*/ 54881194 h 1472"/>
              <a:gd name="T26" fmla="*/ 142934860 w 2016"/>
              <a:gd name="T27" fmla="*/ 38416810 h 1472"/>
              <a:gd name="T28" fmla="*/ 27041514 w 2016"/>
              <a:gd name="T29" fmla="*/ 40475038 h 1472"/>
              <a:gd name="T30" fmla="*/ 3863143 w 2016"/>
              <a:gd name="T31" fmla="*/ 36358789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3083" name="Picture 22" descr="Boo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8201"/>
            <a:ext cx="1752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WordArt 23"/>
          <p:cNvSpPr>
            <a:spLocks noChangeArrowheads="1" noChangeShapeType="1" noTextEdit="1"/>
          </p:cNvSpPr>
          <p:nvPr/>
        </p:nvSpPr>
        <p:spPr bwMode="auto">
          <a:xfrm>
            <a:off x="800100" y="1308724"/>
            <a:ext cx="10591800" cy="3276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188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TRƯỜNG TIỂU </a:t>
            </a:r>
            <a:r>
              <a:rPr lang="vi-VN" sz="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HỌC</a:t>
            </a:r>
            <a:r>
              <a:rPr lang="en-US" sz="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QUỐC TUẤN.</a:t>
            </a:r>
            <a:endParaRPr lang="en-US" sz="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</a:endParaRPr>
          </a:p>
        </p:txBody>
      </p:sp>
      <p:sp>
        <p:nvSpPr>
          <p:cNvPr id="3085" name="Text Box 24"/>
          <p:cNvSpPr txBox="1">
            <a:spLocks noChangeArrowheads="1"/>
          </p:cNvSpPr>
          <p:nvPr/>
        </p:nvSpPr>
        <p:spPr bwMode="auto">
          <a:xfrm>
            <a:off x="4214813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86" name="Text Box 25"/>
          <p:cNvSpPr txBox="1">
            <a:spLocks noChangeArrowheads="1"/>
          </p:cNvSpPr>
          <p:nvPr/>
        </p:nvSpPr>
        <p:spPr bwMode="auto">
          <a:xfrm>
            <a:off x="4706938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87" name="Text Box 26"/>
          <p:cNvSpPr txBox="1">
            <a:spLocks noChangeArrowheads="1"/>
          </p:cNvSpPr>
          <p:nvPr/>
        </p:nvSpPr>
        <p:spPr bwMode="auto">
          <a:xfrm>
            <a:off x="5199063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88" name="Text Box 27"/>
          <p:cNvSpPr txBox="1">
            <a:spLocks noChangeArrowheads="1"/>
          </p:cNvSpPr>
          <p:nvPr/>
        </p:nvSpPr>
        <p:spPr bwMode="auto">
          <a:xfrm>
            <a:off x="5691188" y="17526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89" name="Text Box 28"/>
          <p:cNvSpPr txBox="1">
            <a:spLocks noChangeArrowheads="1"/>
          </p:cNvSpPr>
          <p:nvPr/>
        </p:nvSpPr>
        <p:spPr bwMode="auto">
          <a:xfrm>
            <a:off x="6183313" y="17526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90" name="Text Box 29"/>
          <p:cNvSpPr txBox="1">
            <a:spLocks noChangeArrowheads="1"/>
          </p:cNvSpPr>
          <p:nvPr/>
        </p:nvSpPr>
        <p:spPr bwMode="auto">
          <a:xfrm>
            <a:off x="6746876" y="17526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91" name="Text Box 30"/>
          <p:cNvSpPr txBox="1">
            <a:spLocks noChangeArrowheads="1"/>
          </p:cNvSpPr>
          <p:nvPr/>
        </p:nvSpPr>
        <p:spPr bwMode="auto">
          <a:xfrm>
            <a:off x="7086601" y="20574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92" name="WordArt 31"/>
          <p:cNvSpPr>
            <a:spLocks noChangeArrowheads="1" noChangeShapeType="1" noTextEdit="1"/>
          </p:cNvSpPr>
          <p:nvPr/>
        </p:nvSpPr>
        <p:spPr bwMode="auto">
          <a:xfrm>
            <a:off x="3240881" y="2521527"/>
            <a:ext cx="5943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</a:rPr>
              <a:t>HOẠT ĐỘNG TRẢI NGHIỆM LỚP 1 </a:t>
            </a:r>
          </a:p>
        </p:txBody>
      </p:sp>
      <p:sp>
        <p:nvSpPr>
          <p:cNvPr id="3093" name="Text Box 36"/>
          <p:cNvSpPr txBox="1">
            <a:spLocks noChangeArrowheads="1"/>
          </p:cNvSpPr>
          <p:nvPr/>
        </p:nvSpPr>
        <p:spPr bwMode="auto">
          <a:xfrm>
            <a:off x="2876550" y="5897564"/>
            <a:ext cx="6783388" cy="49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66" tIns="32633" rIns="65266" bIns="326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</a:rPr>
              <a:t>Người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thực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hiện</a:t>
            </a:r>
            <a:r>
              <a:rPr lang="en-US" sz="2800" b="1">
                <a:solidFill>
                  <a:srgbClr val="000000"/>
                </a:solidFill>
              </a:rPr>
              <a:t>: Mai Thu Hương</a:t>
            </a:r>
            <a:endParaRPr lang="en-US" sz="3600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4908" y="4114800"/>
            <a:ext cx="7572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HÀNG XÓM NHÀ EM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083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àng xóm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>
                  <p14:trim st="111440" end="1.383571094E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4256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4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609600"/>
            <a:ext cx="8229600" cy="1676400"/>
          </a:xfrm>
          <a:prstGeom prst="cloudCallout">
            <a:avLst>
              <a:gd name="adj1" fmla="val -45236"/>
              <a:gd name="adj2" fmla="val 101833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17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xóm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72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dmin\Desktop\415_20200527100825_shs-hoat-dong-trai-nghiem-1-co-wm_tc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905001"/>
            <a:ext cx="9220200" cy="1005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-2057400"/>
            <a:ext cx="9220200" cy="2057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6858000"/>
            <a:ext cx="9220200" cy="1295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admin\Desktop\415_20200527100825_shs-hoat-dong-trai-nghiem-1-co-wm_tc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905001"/>
            <a:ext cx="9220200" cy="1005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39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2057400" y="1066800"/>
            <a:ext cx="7543800" cy="1752600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1295401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03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676400"/>
            <a:ext cx="10972800" cy="154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28675" y="-838200"/>
            <a:ext cx="11658600" cy="10668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6477000"/>
            <a:ext cx="10782300" cy="5410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4724400"/>
            <a:ext cx="9296400" cy="2743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2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66800" y="5486400"/>
            <a:ext cx="9982200" cy="3048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0" y="12877800"/>
            <a:ext cx="10896600" cy="2590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90600" y="-762000"/>
            <a:ext cx="9982200" cy="1143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rved Up Ribbon 6"/>
          <p:cNvSpPr/>
          <p:nvPr/>
        </p:nvSpPr>
        <p:spPr>
          <a:xfrm>
            <a:off x="1981200" y="1600200"/>
            <a:ext cx="8001000" cy="1981200"/>
          </a:xfrm>
          <a:prstGeom prst="ellipseRibbon2">
            <a:avLst/>
          </a:prstGeom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00400" y="2057401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Hoạt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động</a:t>
            </a:r>
            <a:r>
              <a:rPr lang="en-US" sz="2400" dirty="0">
                <a:solidFill>
                  <a:srgbClr val="FF0000"/>
                </a:solidFill>
              </a:rPr>
              <a:t> 4: </a:t>
            </a:r>
            <a:r>
              <a:rPr lang="en-US" sz="2400" dirty="0" err="1">
                <a:solidFill>
                  <a:srgbClr val="FF0000"/>
                </a:solidFill>
              </a:rPr>
              <a:t>Thể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hiện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hành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động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thân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thiện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kính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trọng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những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người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hàng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xóm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0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28676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Group 4"/>
          <p:cNvGrpSpPr>
            <a:grpSpLocks/>
          </p:cNvGrpSpPr>
          <p:nvPr/>
        </p:nvGrpSpPr>
        <p:grpSpPr bwMode="auto">
          <a:xfrm rot="-1483798">
            <a:off x="2362200" y="752475"/>
            <a:ext cx="609600" cy="533400"/>
            <a:chOff x="4755" y="443"/>
            <a:chExt cx="200" cy="392"/>
          </a:xfrm>
        </p:grpSpPr>
        <p:sp>
          <p:nvSpPr>
            <p:cNvPr id="12319" name="Freeform 5"/>
            <p:cNvSpPr>
              <a:spLocks/>
            </p:cNvSpPr>
            <p:nvPr/>
          </p:nvSpPr>
          <p:spPr bwMode="auto">
            <a:xfrm rot="1699937">
              <a:off x="4776" y="443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0" name="Freeform 6"/>
            <p:cNvSpPr>
              <a:spLocks/>
            </p:cNvSpPr>
            <p:nvPr/>
          </p:nvSpPr>
          <p:spPr bwMode="auto">
            <a:xfrm rot="2146665">
              <a:off x="4755" y="518"/>
              <a:ext cx="91" cy="317"/>
            </a:xfrm>
            <a:custGeom>
              <a:avLst/>
              <a:gdLst>
                <a:gd name="T0" fmla="*/ 1 w 409"/>
                <a:gd name="T1" fmla="*/ 9 h 658"/>
                <a:gd name="T2" fmla="*/ 3 w 409"/>
                <a:gd name="T3" fmla="*/ 57 h 658"/>
                <a:gd name="T4" fmla="*/ 17 w 409"/>
                <a:gd name="T5" fmla="*/ 129 h 658"/>
                <a:gd name="T6" fmla="*/ 19 w 409"/>
                <a:gd name="T7" fmla="*/ 134 h 658"/>
                <a:gd name="T8" fmla="*/ 8 w 409"/>
                <a:gd name="T9" fmla="*/ 21 h 658"/>
                <a:gd name="T10" fmla="*/ 1 w 409"/>
                <a:gd name="T11" fmla="*/ 9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2293" name="Group 7"/>
          <p:cNvGrpSpPr>
            <a:grpSpLocks/>
          </p:cNvGrpSpPr>
          <p:nvPr/>
        </p:nvGrpSpPr>
        <p:grpSpPr bwMode="auto">
          <a:xfrm rot="-3471247">
            <a:off x="1333500" y="419100"/>
            <a:ext cx="1066800" cy="685800"/>
            <a:chOff x="4733" y="799"/>
            <a:chExt cx="388" cy="353"/>
          </a:xfrm>
        </p:grpSpPr>
        <p:sp>
          <p:nvSpPr>
            <p:cNvPr id="12316" name="Freeform 8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7" name="Freeform 9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8" name="Freeform 10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1 w 409"/>
                <a:gd name="T1" fmla="*/ 5 h 658"/>
                <a:gd name="T2" fmla="*/ 4 w 409"/>
                <a:gd name="T3" fmla="*/ 30 h 658"/>
                <a:gd name="T4" fmla="*/ 23 w 409"/>
                <a:gd name="T5" fmla="*/ 68 h 658"/>
                <a:gd name="T6" fmla="*/ 25 w 409"/>
                <a:gd name="T7" fmla="*/ 72 h 658"/>
                <a:gd name="T8" fmla="*/ 11 w 409"/>
                <a:gd name="T9" fmla="*/ 11 h 658"/>
                <a:gd name="T10" fmla="*/ 1 w 409"/>
                <a:gd name="T11" fmla="*/ 5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2294" name="Picture 11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28676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5" name="Group 12"/>
          <p:cNvGrpSpPr>
            <a:grpSpLocks/>
          </p:cNvGrpSpPr>
          <p:nvPr/>
        </p:nvGrpSpPr>
        <p:grpSpPr bwMode="auto">
          <a:xfrm>
            <a:off x="1524000" y="935038"/>
            <a:ext cx="685800" cy="1501446"/>
            <a:chOff x="336" y="144"/>
            <a:chExt cx="528" cy="899"/>
          </a:xfrm>
        </p:grpSpPr>
        <p:grpSp>
          <p:nvGrpSpPr>
            <p:cNvPr id="12311" name="Group 13"/>
            <p:cNvGrpSpPr>
              <a:grpSpLocks/>
            </p:cNvGrpSpPr>
            <p:nvPr/>
          </p:nvGrpSpPr>
          <p:grpSpPr bwMode="auto">
            <a:xfrm rot="-3471247">
              <a:off x="312" y="264"/>
              <a:ext cx="672" cy="432"/>
              <a:chOff x="4733" y="799"/>
              <a:chExt cx="388" cy="353"/>
            </a:xfrm>
          </p:grpSpPr>
          <p:sp>
            <p:nvSpPr>
              <p:cNvPr id="12313" name="Freeform 14"/>
              <p:cNvSpPr>
                <a:spLocks/>
              </p:cNvSpPr>
              <p:nvPr/>
            </p:nvSpPr>
            <p:spPr bwMode="auto">
              <a:xfrm rot="2108015">
                <a:off x="4942" y="799"/>
                <a:ext cx="179" cy="353"/>
              </a:xfrm>
              <a:custGeom>
                <a:avLst/>
                <a:gdLst>
                  <a:gd name="T0" fmla="*/ 3 w 409"/>
                  <a:gd name="T1" fmla="*/ 11 h 658"/>
                  <a:gd name="T2" fmla="*/ 13 w 409"/>
                  <a:gd name="T3" fmla="*/ 70 h 658"/>
                  <a:gd name="T4" fmla="*/ 66 w 409"/>
                  <a:gd name="T5" fmla="*/ 160 h 658"/>
                  <a:gd name="T6" fmla="*/ 73 w 409"/>
                  <a:gd name="T7" fmla="*/ 167 h 658"/>
                  <a:gd name="T8" fmla="*/ 32 w 409"/>
                  <a:gd name="T9" fmla="*/ 26 h 658"/>
                  <a:gd name="T10" fmla="*/ 3 w 409"/>
                  <a:gd name="T11" fmla="*/ 1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4" name="Freeform 15"/>
              <p:cNvSpPr>
                <a:spLocks/>
              </p:cNvSpPr>
              <p:nvPr/>
            </p:nvSpPr>
            <p:spPr bwMode="auto">
              <a:xfrm rot="4401636">
                <a:off x="4820" y="808"/>
                <a:ext cx="179" cy="353"/>
              </a:xfrm>
              <a:custGeom>
                <a:avLst/>
                <a:gdLst>
                  <a:gd name="T0" fmla="*/ 3 w 409"/>
                  <a:gd name="T1" fmla="*/ 11 h 658"/>
                  <a:gd name="T2" fmla="*/ 13 w 409"/>
                  <a:gd name="T3" fmla="*/ 70 h 658"/>
                  <a:gd name="T4" fmla="*/ 66 w 409"/>
                  <a:gd name="T5" fmla="*/ 160 h 658"/>
                  <a:gd name="T6" fmla="*/ 73 w 409"/>
                  <a:gd name="T7" fmla="*/ 167 h 658"/>
                  <a:gd name="T8" fmla="*/ 32 w 409"/>
                  <a:gd name="T9" fmla="*/ 26 h 658"/>
                  <a:gd name="T10" fmla="*/ 3 w 409"/>
                  <a:gd name="T11" fmla="*/ 1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5" name="Freeform 16"/>
              <p:cNvSpPr>
                <a:spLocks/>
              </p:cNvSpPr>
              <p:nvPr/>
            </p:nvSpPr>
            <p:spPr bwMode="auto">
              <a:xfrm rot="728459">
                <a:off x="5002" y="913"/>
                <a:ext cx="105" cy="231"/>
              </a:xfrm>
              <a:custGeom>
                <a:avLst/>
                <a:gdLst>
                  <a:gd name="T0" fmla="*/ 1 w 409"/>
                  <a:gd name="T1" fmla="*/ 5 h 658"/>
                  <a:gd name="T2" fmla="*/ 4 w 409"/>
                  <a:gd name="T3" fmla="*/ 30 h 658"/>
                  <a:gd name="T4" fmla="*/ 23 w 409"/>
                  <a:gd name="T5" fmla="*/ 68 h 658"/>
                  <a:gd name="T6" fmla="*/ 25 w 409"/>
                  <a:gd name="T7" fmla="*/ 72 h 658"/>
                  <a:gd name="T8" fmla="*/ 11 w 409"/>
                  <a:gd name="T9" fmla="*/ 11 h 658"/>
                  <a:gd name="T10" fmla="*/ 1 w 409"/>
                  <a:gd name="T11" fmla="*/ 5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312" name="Freeform 17"/>
            <p:cNvSpPr>
              <a:spLocks/>
            </p:cNvSpPr>
            <p:nvPr/>
          </p:nvSpPr>
          <p:spPr bwMode="auto">
            <a:xfrm rot="4401636">
              <a:off x="423" y="777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296" name="Oval 18"/>
          <p:cNvSpPr>
            <a:spLocks noChangeArrowheads="1"/>
          </p:cNvSpPr>
          <p:nvPr/>
        </p:nvSpPr>
        <p:spPr bwMode="auto">
          <a:xfrm>
            <a:off x="8382000" y="381000"/>
            <a:ext cx="762000" cy="838200"/>
          </a:xfrm>
          <a:prstGeom prst="ellipse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7" name="Freeform 19"/>
          <p:cNvSpPr>
            <a:spLocks/>
          </p:cNvSpPr>
          <p:nvPr/>
        </p:nvSpPr>
        <p:spPr bwMode="auto">
          <a:xfrm>
            <a:off x="8458200" y="1371600"/>
            <a:ext cx="1600200" cy="304800"/>
          </a:xfrm>
          <a:custGeom>
            <a:avLst/>
            <a:gdLst>
              <a:gd name="T0" fmla="*/ 10080626 w 2016"/>
              <a:gd name="T1" fmla="*/ 36358789 h 1472"/>
              <a:gd name="T2" fmla="*/ 131048143 w 2016"/>
              <a:gd name="T3" fmla="*/ 13720350 h 1472"/>
              <a:gd name="T4" fmla="*/ 372983134 w 2016"/>
              <a:gd name="T5" fmla="*/ 9604306 h 1472"/>
              <a:gd name="T6" fmla="*/ 524192571 w 2016"/>
              <a:gd name="T7" fmla="*/ 15778371 h 1472"/>
              <a:gd name="T8" fmla="*/ 524192571 w 2016"/>
              <a:gd name="T9" fmla="*/ 3430036 h 1472"/>
              <a:gd name="T10" fmla="*/ 675401910 w 2016"/>
              <a:gd name="T11" fmla="*/ 1372014 h 1472"/>
              <a:gd name="T12" fmla="*/ 826611248 w 2016"/>
              <a:gd name="T13" fmla="*/ 11662327 h 1472"/>
              <a:gd name="T14" fmla="*/ 947578917 w 2016"/>
              <a:gd name="T15" fmla="*/ 7546078 h 1472"/>
              <a:gd name="T16" fmla="*/ 1249997594 w 2016"/>
              <a:gd name="T17" fmla="*/ 17836391 h 1472"/>
              <a:gd name="T18" fmla="*/ 1068546388 w 2016"/>
              <a:gd name="T19" fmla="*/ 40475038 h 1472"/>
              <a:gd name="T20" fmla="*/ 1219755726 w 2016"/>
              <a:gd name="T21" fmla="*/ 54881194 h 1472"/>
              <a:gd name="T22" fmla="*/ 887095182 w 2016"/>
              <a:gd name="T23" fmla="*/ 63113483 h 1472"/>
              <a:gd name="T24" fmla="*/ 614918175 w 2016"/>
              <a:gd name="T25" fmla="*/ 54881194 h 1472"/>
              <a:gd name="T26" fmla="*/ 372983134 w 2016"/>
              <a:gd name="T27" fmla="*/ 38416810 h 1472"/>
              <a:gd name="T28" fmla="*/ 70564383 w 2016"/>
              <a:gd name="T29" fmla="*/ 40475038 h 1472"/>
              <a:gd name="T30" fmla="*/ 10080626 w 2016"/>
              <a:gd name="T31" fmla="*/ 36358789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8" name="Freeform 20"/>
          <p:cNvSpPr>
            <a:spLocks/>
          </p:cNvSpPr>
          <p:nvPr/>
        </p:nvSpPr>
        <p:spPr bwMode="auto">
          <a:xfrm>
            <a:off x="7391400" y="1143000"/>
            <a:ext cx="990600" cy="304800"/>
          </a:xfrm>
          <a:custGeom>
            <a:avLst/>
            <a:gdLst>
              <a:gd name="T0" fmla="*/ 3863143 w 2016"/>
              <a:gd name="T1" fmla="*/ 36358789 h 1472"/>
              <a:gd name="T2" fmla="*/ 50220377 w 2016"/>
              <a:gd name="T3" fmla="*/ 13720350 h 1472"/>
              <a:gd name="T4" fmla="*/ 142934860 w 2016"/>
              <a:gd name="T5" fmla="*/ 9604306 h 1472"/>
              <a:gd name="T6" fmla="*/ 200881015 w 2016"/>
              <a:gd name="T7" fmla="*/ 15778371 h 1472"/>
              <a:gd name="T8" fmla="*/ 200881015 w 2016"/>
              <a:gd name="T9" fmla="*/ 3430036 h 1472"/>
              <a:gd name="T10" fmla="*/ 258827723 w 2016"/>
              <a:gd name="T11" fmla="*/ 1372014 h 1472"/>
              <a:gd name="T12" fmla="*/ 316773878 w 2016"/>
              <a:gd name="T13" fmla="*/ 11662327 h 1472"/>
              <a:gd name="T14" fmla="*/ 363131097 w 2016"/>
              <a:gd name="T15" fmla="*/ 7546078 h 1472"/>
              <a:gd name="T16" fmla="*/ 479023898 w 2016"/>
              <a:gd name="T17" fmla="*/ 17836391 h 1472"/>
              <a:gd name="T18" fmla="*/ 409488316 w 2016"/>
              <a:gd name="T19" fmla="*/ 40475038 h 1472"/>
              <a:gd name="T20" fmla="*/ 467434471 w 2016"/>
              <a:gd name="T21" fmla="*/ 54881194 h 1472"/>
              <a:gd name="T22" fmla="*/ 339952733 w 2016"/>
              <a:gd name="T23" fmla="*/ 63113483 h 1472"/>
              <a:gd name="T24" fmla="*/ 235648807 w 2016"/>
              <a:gd name="T25" fmla="*/ 54881194 h 1472"/>
              <a:gd name="T26" fmla="*/ 142934860 w 2016"/>
              <a:gd name="T27" fmla="*/ 38416810 h 1472"/>
              <a:gd name="T28" fmla="*/ 27041514 w 2016"/>
              <a:gd name="T29" fmla="*/ 40475038 h 1472"/>
              <a:gd name="T30" fmla="*/ 3863143 w 2016"/>
              <a:gd name="T31" fmla="*/ 36358789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2299" name="Picture 21" descr="Boo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8201"/>
            <a:ext cx="1752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WordArt 22"/>
          <p:cNvSpPr>
            <a:spLocks noChangeArrowheads="1" noChangeShapeType="1" noTextEdit="1"/>
          </p:cNvSpPr>
          <p:nvPr/>
        </p:nvSpPr>
        <p:spPr bwMode="auto">
          <a:xfrm>
            <a:off x="4267200" y="393700"/>
            <a:ext cx="3816350" cy="3276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4163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TRƯỜNG TIỂU HỌC </a:t>
            </a:r>
            <a:r>
              <a:rPr lang="en-US" sz="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………..</a:t>
            </a:r>
          </a:p>
        </p:txBody>
      </p:sp>
      <p:sp>
        <p:nvSpPr>
          <p:cNvPr id="12301" name="Text Box 23"/>
          <p:cNvSpPr txBox="1">
            <a:spLocks noChangeArrowheads="1"/>
          </p:cNvSpPr>
          <p:nvPr/>
        </p:nvSpPr>
        <p:spPr bwMode="auto">
          <a:xfrm>
            <a:off x="4214813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2" name="Text Box 24"/>
          <p:cNvSpPr txBox="1">
            <a:spLocks noChangeArrowheads="1"/>
          </p:cNvSpPr>
          <p:nvPr/>
        </p:nvSpPr>
        <p:spPr bwMode="auto">
          <a:xfrm>
            <a:off x="4706938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3" name="Text Box 25"/>
          <p:cNvSpPr txBox="1">
            <a:spLocks noChangeArrowheads="1"/>
          </p:cNvSpPr>
          <p:nvPr/>
        </p:nvSpPr>
        <p:spPr bwMode="auto">
          <a:xfrm>
            <a:off x="5199063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4" name="Text Box 26"/>
          <p:cNvSpPr txBox="1">
            <a:spLocks noChangeArrowheads="1"/>
          </p:cNvSpPr>
          <p:nvPr/>
        </p:nvSpPr>
        <p:spPr bwMode="auto">
          <a:xfrm>
            <a:off x="5691188" y="17526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5" name="Text Box 27"/>
          <p:cNvSpPr txBox="1">
            <a:spLocks noChangeArrowheads="1"/>
          </p:cNvSpPr>
          <p:nvPr/>
        </p:nvSpPr>
        <p:spPr bwMode="auto">
          <a:xfrm>
            <a:off x="6183313" y="17526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6" name="Text Box 28"/>
          <p:cNvSpPr txBox="1">
            <a:spLocks noChangeArrowheads="1"/>
          </p:cNvSpPr>
          <p:nvPr/>
        </p:nvSpPr>
        <p:spPr bwMode="auto">
          <a:xfrm>
            <a:off x="6746876" y="17526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7" name="Text Box 29"/>
          <p:cNvSpPr txBox="1">
            <a:spLocks noChangeArrowheads="1"/>
          </p:cNvSpPr>
          <p:nvPr/>
        </p:nvSpPr>
        <p:spPr bwMode="auto">
          <a:xfrm>
            <a:off x="7239001" y="17526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8" name="Text Box 31"/>
          <p:cNvSpPr txBox="1">
            <a:spLocks noChangeArrowheads="1"/>
          </p:cNvSpPr>
          <p:nvPr/>
        </p:nvSpPr>
        <p:spPr bwMode="auto">
          <a:xfrm>
            <a:off x="2876550" y="5897564"/>
            <a:ext cx="678338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66" tIns="32633" rIns="65266" bIns="326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</a:rPr>
              <a:t>Người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thực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hiện</a:t>
            </a:r>
            <a:r>
              <a:rPr lang="en-US" sz="2800" b="1" dirty="0">
                <a:solidFill>
                  <a:srgbClr val="000000"/>
                </a:solidFill>
              </a:rPr>
              <a:t>: …………………..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7364" y="3962401"/>
            <a:ext cx="8910637" cy="1920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CHÚC CÁC CÔ GIÁO MẠNH KHỎE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CHÚC CÁC EM CHĂM NGOAN, HỌC 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GIỎI!</a:t>
            </a:r>
            <a:endParaRPr lang="en-US" sz="40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310" name="Picture 33" descr="1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0"/>
            <a:ext cx="64960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67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97</Words>
  <Application>Microsoft Office PowerPoint</Application>
  <PresentationFormat>Widescreen</PresentationFormat>
  <Paragraphs>27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.VnTime</vt:lpstr>
      <vt:lpstr>Arial</vt:lpstr>
      <vt:lpstr>Calibri</vt:lpstr>
      <vt:lpstr>Tahoma</vt:lpstr>
      <vt:lpstr>Times New Roman</vt:lpstr>
      <vt:lpstr>Webdings</vt:lpstr>
      <vt:lpstr>Office Theme</vt:lpstr>
      <vt:lpstr>PowerPoint Presentation</vt:lpstr>
      <vt:lpstr>PowerPoint Presentation</vt:lpstr>
      <vt:lpstr>Bài 17: Hàng xóm nhà em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NHATMINH</cp:lastModifiedBy>
  <cp:revision>49</cp:revision>
  <dcterms:created xsi:type="dcterms:W3CDTF">2020-08-29T12:32:57Z</dcterms:created>
  <dcterms:modified xsi:type="dcterms:W3CDTF">2024-05-30T10:42:38Z</dcterms:modified>
</cp:coreProperties>
</file>