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24"/>
  </p:notesMasterIdLst>
  <p:sldIdLst>
    <p:sldId id="336" r:id="rId3"/>
    <p:sldId id="335" r:id="rId4"/>
    <p:sldId id="333" r:id="rId5"/>
    <p:sldId id="257" r:id="rId6"/>
    <p:sldId id="331" r:id="rId7"/>
    <p:sldId id="285" r:id="rId8"/>
    <p:sldId id="259" r:id="rId9"/>
    <p:sldId id="260" r:id="rId10"/>
    <p:sldId id="328" r:id="rId11"/>
    <p:sldId id="329" r:id="rId12"/>
    <p:sldId id="326" r:id="rId13"/>
    <p:sldId id="291" r:id="rId14"/>
    <p:sldId id="327" r:id="rId15"/>
    <p:sldId id="262" r:id="rId16"/>
    <p:sldId id="258" r:id="rId17"/>
    <p:sldId id="274" r:id="rId18"/>
    <p:sldId id="277" r:id="rId19"/>
    <p:sldId id="330" r:id="rId20"/>
    <p:sldId id="332" r:id="rId21"/>
    <p:sldId id="284" r:id="rId22"/>
    <p:sldId id="2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3" d="100"/>
          <a:sy n="73" d="100"/>
        </p:scale>
        <p:origin x="-400" y="-1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54EFD-8091-4F58-9463-5023F6DEDF9D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D0F24-44B9-462E-BA68-28857A86D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56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1771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768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731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137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732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131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226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832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1389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4159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940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1988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735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1771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813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291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57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73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611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833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2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microsoft.com/office/2007/relationships/hdphoto" Target="../media/hdphoto1.wdp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microsoft.com/office/2007/relationships/hdphoto" Target="../media/hdphoto2.wdp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11" Type="http://schemas.openxmlformats.org/officeDocument/2006/relationships/image" Target="../media/image19.png"/><Relationship Id="rId5" Type="http://schemas.openxmlformats.org/officeDocument/2006/relationships/image" Target="../media/image24.pn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2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2024/5/29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17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2024/5/29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955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2024/5/29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32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5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026" y="3034493"/>
            <a:ext cx="900740" cy="7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 userDrawn="1"/>
        </p:nvSpPr>
        <p:spPr>
          <a:xfrm>
            <a:off x="-3889109" y="7845491"/>
            <a:ext cx="1304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Contents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30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-3889109" y="7845491"/>
            <a:ext cx="1656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Contents_N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" name="kite_group"/>
          <p:cNvGrpSpPr/>
          <p:nvPr userDrawn="1"/>
        </p:nvGrpSpPr>
        <p:grpSpPr>
          <a:xfrm>
            <a:off x="-240704" y="-158010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575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 userDrawn="1"/>
        </p:nvGrpSpPr>
        <p:grpSpPr>
          <a:xfrm>
            <a:off x="0" y="34210"/>
            <a:ext cx="647589" cy="6748492"/>
            <a:chOff x="0" y="25657"/>
            <a:chExt cx="485692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7"/>
              <a:ext cx="485692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703"/>
              <a:ext cx="350460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B2_green" descr="F:\1-原创素材\1_mm1102\PPT\PPT_014\materaials\page_1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49677" y="6008211"/>
            <a:ext cx="5524828" cy="8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1_green" descr="F:\1-原创素材\1_mm1102\PPT\PPT_014\materaials\page_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8" y="39553"/>
            <a:ext cx="4469637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3_red" descr="F:\1-原创素材\1_mm1102\PPT\PPT_014\materaials\page_1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709" y="125607"/>
            <a:ext cx="5538796" cy="67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4_orange" descr="F:\1-原创素材\1_mm1102\PPT\PPT_014\materaials\page_5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077" y="1"/>
            <a:ext cx="2478617" cy="89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R_blue"/>
          <p:cNvGrpSpPr/>
          <p:nvPr userDrawn="1"/>
        </p:nvGrpSpPr>
        <p:grpSpPr>
          <a:xfrm rot="10800000">
            <a:off x="11591762" y="423056"/>
            <a:ext cx="556165" cy="6405653"/>
            <a:chOff x="8693821" y="317292"/>
            <a:chExt cx="417124" cy="4804240"/>
          </a:xfrm>
        </p:grpSpPr>
        <p:grpSp>
          <p:nvGrpSpPr>
            <p:cNvPr id="10" name="组合 9"/>
            <p:cNvGrpSpPr/>
            <p:nvPr/>
          </p:nvGrpSpPr>
          <p:grpSpPr>
            <a:xfrm>
              <a:off x="8693821" y="573308"/>
              <a:ext cx="417124" cy="4548224"/>
              <a:chOff x="8693821" y="573308"/>
              <a:chExt cx="417124" cy="4548224"/>
            </a:xfrm>
          </p:grpSpPr>
          <p:pic>
            <p:nvPicPr>
              <p:cNvPr id="12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4773" y="2572170"/>
                <a:ext cx="396172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3821" y="573308"/>
                <a:ext cx="417124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104" y="317292"/>
              <a:ext cx="342841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T2_orange" descr="F:\1-原创素材\1_mm1102\PPT\PPT_014\materaials\page_6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96" y="263973"/>
            <a:ext cx="2986531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1_red" descr="F:\1-原创素材\1_mm1102\PPT\PPT_014\materaials\page_4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0398" y="6083510"/>
            <a:ext cx="7200943" cy="77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1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008">
            <a:off x="6141239" y="6048030"/>
            <a:ext cx="857919" cy="146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L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6564">
            <a:off x="108742" y="5389649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4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10257143" y="-841371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2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8201" flipH="1" flipV="1">
            <a:off x="10416623" y="5885135"/>
            <a:ext cx="851004" cy="17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2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4328623" y="-637015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1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1844" flipH="1">
            <a:off x="647804" y="-60616"/>
            <a:ext cx="889971" cy="169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7747">
            <a:off x="11319559" y="476841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3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8548" flipH="1">
            <a:off x="6467289" y="-84369"/>
            <a:ext cx="811676" cy="17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8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62427E-7 L 0.3474 0.00864 " pathEditMode="relative" rAng="0" ptsTypes="AA">
                                      <p:cBhvr>
                                        <p:cTn id="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1.11111E-6 L -0.42049 0.00555 " pathEditMode="relative" rAng="0" ptsTypes="AA">
                                      <p:cBhvr>
                                        <p:cTn id="20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5E-6 2.80507E-6 L 0.01476 0.91813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459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4.44444E-6 8.71177E-7 L 0.00261 -0.96633 " pathEditMode="relative" rAng="0" ptsTypes="AA">
                                      <p:cBhvr>
                                        <p:cTn id="45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83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72222E-6 -2.96296E-6 L 0.42447 0.00895 " pathEditMode="relative" rAng="0" ptsTypes="AA">
                                      <p:cBhvr>
                                        <p:cTn id="56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4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11111E-6 1.11111E-6 L -0.57899 -0.01667 " pathEditMode="relative" rAng="0" ptsTypes="AA">
                                      <p:cBhvr>
                                        <p:cTn id="67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-83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-3.05556E-6 -1.93091E-6 L 0.17934 0.00247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2.22222E-6 -5.79889E-7 L 0.14774 0.00401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503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63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2024/5/29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150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2024/5/29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46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2024/5/29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3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2024/5/29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58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2024/5/29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936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2024/5/29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50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2024/5/29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48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2024/5/29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26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5725F-5231-45AE-BC1A-D698F22F5593}" type="datetimeFigureOut">
              <a:rPr lang="zh-CN" altLang="en-US" smtClean="0"/>
              <a:t>2024/5/29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21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xmlns="" id="{9FB248C8-406F-47FE-96EE-CB3F663C86B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A07A38DD-583A-407A-A2F5-B2319CE9A66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6827" y="546652"/>
            <a:ext cx="1208135" cy="1208135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DE1CFB6F-D7ED-4C3A-8661-40631494513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348" y="175591"/>
            <a:ext cx="1251204" cy="125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5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8.png"/><Relationship Id="rId4" Type="http://schemas.openxmlformats.org/officeDocument/2006/relationships/image" Target="../media/image6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55.png"/><Relationship Id="rId4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55.png"/><Relationship Id="rId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1" descr="E:\0000000我图PPT\03.20\亲子乐园\亲子乐园副本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2419" y="-27384"/>
            <a:ext cx="12255059" cy="6860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1" descr="E:\0000000我图PPT\03.20\亲子乐园\r6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10779" y="172244"/>
            <a:ext cx="12865429" cy="739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1" descr="E:\0000000我图PPT\03.20\亲子乐园\34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" y="3934376"/>
            <a:ext cx="12194117" cy="292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" descr="E:\0000000我图PPT\03.20\亲子乐园\56y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42413" y="4187132"/>
            <a:ext cx="7469361" cy="259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1" descr="E:\0000000我图PPT\03.20\亲子乐园\ty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26572" y="3192275"/>
            <a:ext cx="4268259" cy="4027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" descr="E:\0000000我图PPT\03.20\亲子乐园\568io.png"/>
          <p:cNvPicPr preferRelativeResize="0"/>
          <p:nvPr/>
        </p:nvPicPr>
        <p:blipFill rotWithShape="1">
          <a:blip r:embed="rId8">
            <a:alphaModFix/>
          </a:blip>
          <a:srcRect l="67532" t="19027" r="11037" b="19634"/>
          <a:stretch/>
        </p:blipFill>
        <p:spPr>
          <a:xfrm>
            <a:off x="10239557" y="-162231"/>
            <a:ext cx="2139785" cy="218347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"/>
          <p:cNvSpPr/>
          <p:nvPr/>
        </p:nvSpPr>
        <p:spPr>
          <a:xfrm>
            <a:off x="2092569" y="2081327"/>
            <a:ext cx="8146988" cy="7276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62233" tIns="81100" rIns="162233" bIns="811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endParaRPr lang="en-US" sz="3200" b="1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1219170">
              <a:buClr>
                <a:srgbClr val="000000"/>
              </a:buClr>
              <a:defRPr/>
            </a:pPr>
            <a:endParaRPr lang="en-US" sz="3200" b="1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1219170">
              <a:buClr>
                <a:srgbClr val="000000"/>
              </a:buClr>
              <a:defRPr/>
            </a:pPr>
            <a:r>
              <a:rPr lang="en-US" sz="3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HOẠT</a:t>
            </a:r>
            <a:r>
              <a:rPr lang="en-US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ĐỘNG TRẢI NGHIỆM LỚP 3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en-US" sz="3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GV</a:t>
            </a:r>
            <a:r>
              <a:rPr lang="en-US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3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THÂN</a:t>
            </a:r>
            <a:r>
              <a:rPr lang="en-US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THỊ</a:t>
            </a:r>
            <a:r>
              <a:rPr lang="en-US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HẰNG</a:t>
            </a:r>
            <a:endParaRPr lang="en-US" sz="3200" b="1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1219170">
              <a:buClr>
                <a:srgbClr val="000000"/>
              </a:buClr>
              <a:defRPr/>
            </a:pPr>
            <a:r>
              <a:rPr lang="en-US" sz="3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TUẦN</a:t>
            </a:r>
            <a:r>
              <a:rPr lang="en-US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23</a:t>
            </a:r>
            <a:endParaRPr lang="en-US" sz="3200" b="1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1219170">
              <a:buClr>
                <a:srgbClr val="000000"/>
              </a:buClr>
              <a:defRPr/>
            </a:pPr>
            <a:endParaRPr lang="en-US" sz="3200" b="1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1219170">
              <a:buClr>
                <a:srgbClr val="000000"/>
              </a:buClr>
              <a:defRPr/>
            </a:pPr>
            <a:endParaRPr lang="en-US" sz="3200" b="1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1219170">
              <a:buClr>
                <a:srgbClr val="000000"/>
              </a:buClr>
              <a:defRPr/>
            </a:pPr>
            <a:endParaRPr sz="32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1AF99FF-7B99-636B-177B-10FBDBD1B1A7}"/>
              </a:ext>
            </a:extLst>
          </p:cNvPr>
          <p:cNvSpPr/>
          <p:nvPr/>
        </p:nvSpPr>
        <p:spPr>
          <a:xfrm>
            <a:off x="5972858" y="2813447"/>
            <a:ext cx="246286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endParaRPr lang="en-US" sz="7200" kern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Arial"/>
              <a:cs typeface="Arial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C8CC825-2262-47F8-83E5-D962D3B8F7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2380" y="3070262"/>
            <a:ext cx="9474005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2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ounded Rectangular Callout 2">
            <a:extLst>
              <a:ext uri="{FF2B5EF4-FFF2-40B4-BE49-F238E27FC236}">
                <a16:creationId xmlns:a16="http://schemas.microsoft.com/office/drawing/2014/main" xmlns="" id="{A217AFB1-406A-4A9A-A028-33A0964010E9}"/>
              </a:ext>
            </a:extLst>
          </p:cNvPr>
          <p:cNvSpPr/>
          <p:nvPr/>
        </p:nvSpPr>
        <p:spPr>
          <a:xfrm>
            <a:off x="4080510" y="1037108"/>
            <a:ext cx="6323330" cy="1464231"/>
          </a:xfrm>
          <a:prstGeom prst="wedgeRoundRectCallout">
            <a:avLst>
              <a:gd name="adj1" fmla="val -61874"/>
              <a:gd name="adj2" fmla="val 3448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 lvl="0" algn="ctr">
              <a:defRPr/>
            </a:pPr>
            <a:r>
              <a:rPr lang="vi-VN" sz="4000" dirty="0">
                <a:solidFill>
                  <a:prstClr val="black"/>
                </a:solidFill>
                <a:latin typeface="Nunito Black" pitchFamily="2" charset="0"/>
              </a:rPr>
              <a:t>Y tá" ghi lại những lời dặn dò của bác sĩ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Black" pitchFamily="2" charset="0"/>
              <a:ea typeface="黑体" pitchFamily="49" charset="-122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F1ACFD24-673C-49B2-AF5A-20F8AB14AA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" y="1515224"/>
            <a:ext cx="3530600" cy="481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290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19925"/>
          </a:xfrm>
          <a:prstGeom prst="rect">
            <a:avLst/>
          </a:prstGeom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xmlns="" id="{4C80D1F5-2E62-4F4B-BBD5-9E160C130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459" y="3847973"/>
            <a:ext cx="2114615" cy="3056323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706A63D4-011D-4886-8F86-340C6AD4D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857" y="3943812"/>
            <a:ext cx="2242118" cy="29604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1F009FF-03F9-4A63-ADED-569F0BF6F2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6763" y="1969389"/>
            <a:ext cx="6986622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1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2645" y="-35169"/>
            <a:ext cx="4066711" cy="1549753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3980523" y="575661"/>
            <a:ext cx="4230955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300" normalizeH="0" baseline="0" noProof="0" dirty="0" err="1">
                <a:ln>
                  <a:noFill/>
                </a:ln>
                <a:solidFill>
                  <a:srgbClr val="E55174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Kết</a:t>
            </a:r>
            <a:r>
              <a:rPr kumimoji="0" lang="en-US" altLang="zh-CN" sz="4800" b="0" i="0" u="none" strike="noStrike" kern="1200" cap="none" spc="300" normalizeH="0" noProof="0" dirty="0">
                <a:ln>
                  <a:noFill/>
                </a:ln>
                <a:solidFill>
                  <a:srgbClr val="E55174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</a:t>
            </a:r>
            <a:r>
              <a:rPr kumimoji="0" lang="en-US" altLang="zh-CN" sz="4800" b="0" i="0" u="none" strike="noStrike" kern="1200" cap="none" spc="300" normalizeH="0" noProof="0" dirty="0" err="1">
                <a:ln>
                  <a:noFill/>
                </a:ln>
                <a:solidFill>
                  <a:srgbClr val="E55174"/>
                </a:solidFill>
                <a:effectLst/>
                <a:uLnTx/>
                <a:uFillTx/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luận</a:t>
            </a:r>
            <a:endParaRPr kumimoji="0" lang="zh-CN" altLang="en-US" sz="4800" b="0" i="0" u="none" strike="noStrike" kern="1200" cap="none" spc="300" normalizeH="0" baseline="0" noProof="0" dirty="0">
              <a:ln>
                <a:noFill/>
              </a:ln>
              <a:solidFill>
                <a:srgbClr val="E55174"/>
              </a:solidFill>
              <a:effectLst/>
              <a:uLnTx/>
              <a:uFillTx/>
              <a:latin typeface="Nunito Black" pitchFamily="2" charset="0"/>
              <a:ea typeface="微软雅黑" panose="020B0503020204020204" pitchFamily="34" charset="-122"/>
              <a:cs typeface="Pattaya" panose="00000500000000000000" pitchFamily="2" charset="-34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360835" y="1722569"/>
            <a:ext cx="9470329" cy="4055596"/>
          </a:xfrm>
          <a:prstGeom prst="roundRect">
            <a:avLst/>
          </a:prstGeom>
          <a:solidFill>
            <a:srgbClr val="FFCC00"/>
          </a:solidFill>
          <a:ln w="3492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4000" b="1" dirty="0" err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Việc</a:t>
            </a:r>
            <a:r>
              <a:rPr lang="en-US" altLang="zh-CN" sz="4000" b="1" dirty="0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không</a:t>
            </a:r>
            <a:r>
              <a:rPr lang="en-US" altLang="zh-CN" sz="4000" b="1" dirty="0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giữ</a:t>
            </a:r>
            <a:r>
              <a:rPr lang="en-US" altLang="zh-CN" sz="4000" b="1" dirty="0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vệ</a:t>
            </a:r>
            <a:r>
              <a:rPr lang="en-US" altLang="zh-CN" sz="4000" b="1" dirty="0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sinh</a:t>
            </a:r>
            <a:r>
              <a:rPr lang="en-US" altLang="zh-CN" sz="4000" b="1" dirty="0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khi</a:t>
            </a:r>
            <a:r>
              <a:rPr lang="en-US" altLang="zh-CN" sz="4000" b="1" dirty="0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ăn</a:t>
            </a:r>
            <a:r>
              <a:rPr lang="en-US" altLang="zh-CN" sz="4000" b="1" dirty="0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uống</a:t>
            </a:r>
            <a:r>
              <a:rPr lang="en-US" altLang="zh-CN" sz="4000" b="1" dirty="0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và</a:t>
            </a:r>
            <a:r>
              <a:rPr lang="en-US" altLang="zh-CN" sz="4000" b="1" dirty="0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ứng</a:t>
            </a:r>
            <a:r>
              <a:rPr lang="en-US" altLang="zh-CN" sz="4000" b="1" dirty="0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xử</a:t>
            </a:r>
            <a:r>
              <a:rPr lang="en-US" altLang="zh-CN" sz="4000" b="1" dirty="0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không</a:t>
            </a:r>
            <a:r>
              <a:rPr lang="en-US" altLang="zh-CN" sz="4000" b="1" dirty="0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phù</a:t>
            </a:r>
            <a:r>
              <a:rPr lang="en-US" altLang="zh-CN" sz="4000" b="1" dirty="0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hợp</a:t>
            </a:r>
            <a:r>
              <a:rPr lang="en-US" altLang="zh-CN" sz="4000" b="1" dirty="0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trong</a:t>
            </a:r>
            <a:r>
              <a:rPr lang="en-US" altLang="zh-CN" sz="4000" b="1" dirty="0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bữa</a:t>
            </a:r>
            <a:r>
              <a:rPr lang="en-US" altLang="zh-CN" sz="4000" b="1" dirty="0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ăn</a:t>
            </a:r>
            <a:r>
              <a:rPr lang="en-US" altLang="zh-CN" sz="4000" b="1" dirty="0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có</a:t>
            </a:r>
            <a:r>
              <a:rPr lang="en-US" altLang="zh-CN" sz="4000" b="1" dirty="0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thể</a:t>
            </a:r>
            <a:r>
              <a:rPr lang="en-US" altLang="zh-CN" sz="4000" b="1" dirty="0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gây</a:t>
            </a:r>
            <a:r>
              <a:rPr lang="en-US" altLang="zh-CN" sz="4000" b="1" dirty="0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hại</a:t>
            </a:r>
            <a:r>
              <a:rPr lang="en-US" altLang="zh-CN" sz="4000" b="1" dirty="0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cho</a:t>
            </a:r>
            <a:r>
              <a:rPr lang="en-US" altLang="zh-CN" sz="4000" b="1" dirty="0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chúng</a:t>
            </a:r>
            <a:r>
              <a:rPr lang="en-US" altLang="zh-CN" sz="4000" b="1" dirty="0">
                <a:solidFill>
                  <a:srgbClr val="002060"/>
                </a:solidFill>
                <a:latin typeface="Nunito Black" pitchFamily="2" charset="0"/>
                <a:ea typeface="微软雅黑" panose="020B0503020204020204" pitchFamily="34" charset="-122"/>
                <a:cs typeface="Pattaya" panose="00000500000000000000" pitchFamily="2" charset="-34"/>
              </a:rPr>
              <a:t> ta.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itchFamily="2" charset="0"/>
              <a:ea typeface="微软雅黑" panose="020B0503020204020204" pitchFamily="34" charset="-122"/>
              <a:cs typeface="Pattaya" panose="00000500000000000000" pitchFamily="2" charset="-3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22" y="4348939"/>
            <a:ext cx="2490542" cy="19104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214" y="4348939"/>
            <a:ext cx="2558232" cy="191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804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AC00E58-7621-4C9C-92FE-A1F97E539064}"/>
              </a:ext>
            </a:extLst>
          </p:cNvPr>
          <p:cNvSpPr txBox="1"/>
          <p:nvPr/>
        </p:nvSpPr>
        <p:spPr>
          <a:xfrm>
            <a:off x="1647825" y="1914525"/>
            <a:ext cx="8582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2. </a:t>
            </a:r>
            <a:r>
              <a:rPr lang="en-US" sz="4800" dirty="0" err="1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Xây</a:t>
            </a:r>
            <a:r>
              <a:rPr lang="en-US" sz="4800" dirty="0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dựng</a:t>
            </a:r>
            <a:r>
              <a:rPr lang="en-US" sz="4800" dirty="0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quy</a:t>
            </a:r>
            <a:r>
              <a:rPr lang="en-US" sz="4800" dirty="0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tắc</a:t>
            </a:r>
            <a:r>
              <a:rPr lang="en-US" sz="4800" dirty="0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ứng</a:t>
            </a:r>
            <a:r>
              <a:rPr lang="en-US" sz="4800" dirty="0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xử</a:t>
            </a:r>
            <a:r>
              <a:rPr lang="en-US" sz="4800" dirty="0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trong</a:t>
            </a:r>
            <a:r>
              <a:rPr lang="en-US" sz="4800" dirty="0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ăn</a:t>
            </a:r>
            <a:r>
              <a:rPr lang="en-US" sz="4800" dirty="0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uống</a:t>
            </a:r>
            <a:r>
              <a:rPr lang="en-US" sz="4800" dirty="0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unito Black" pitchFamily="2" charset="0"/>
              <a:ea typeface="Calibri" panose="020F0502020204030204" pitchFamily="34" charset="0"/>
              <a:cs typeface="Pattaya" panose="00000500000000000000" pitchFamily="2" charset="-34"/>
            </a:endParaRPr>
          </a:p>
        </p:txBody>
      </p:sp>
      <p:pic>
        <p:nvPicPr>
          <p:cNvPr id="36" name="图片 2">
            <a:extLst>
              <a:ext uri="{FF2B5EF4-FFF2-40B4-BE49-F238E27FC236}">
                <a16:creationId xmlns:a16="http://schemas.microsoft.com/office/drawing/2014/main" xmlns="" id="{EBE76931-2D39-41BA-A45B-2020DDB37A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470" y="4381500"/>
            <a:ext cx="3696759" cy="2366794"/>
          </a:xfrm>
          <a:prstGeom prst="rect">
            <a:avLst/>
          </a:prstGeom>
        </p:spPr>
      </p:pic>
      <p:pic>
        <p:nvPicPr>
          <p:cNvPr id="37" name="图片 6">
            <a:extLst>
              <a:ext uri="{FF2B5EF4-FFF2-40B4-BE49-F238E27FC236}">
                <a16:creationId xmlns:a16="http://schemas.microsoft.com/office/drawing/2014/main" xmlns="" id="{45DDA063-96BA-45FD-BFEE-58EBB1BD8C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72" y="4609652"/>
            <a:ext cx="2490542" cy="191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0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圆角矩形 17"/>
          <p:cNvSpPr/>
          <p:nvPr/>
        </p:nvSpPr>
        <p:spPr>
          <a:xfrm>
            <a:off x="529280" y="430925"/>
            <a:ext cx="11133438" cy="5878294"/>
          </a:xfrm>
          <a:prstGeom prst="roundRect">
            <a:avLst/>
          </a:prstGeom>
          <a:solidFill>
            <a:schemeClr val="bg1"/>
          </a:solidFill>
          <a:ln w="1905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1747317" y="5452672"/>
            <a:ext cx="19872573" cy="1612991"/>
            <a:chOff x="433457" y="4963193"/>
            <a:chExt cx="15007831" cy="1218136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61407"/>
            <a:stretch/>
          </p:blipFill>
          <p:spPr>
            <a:xfrm flipV="1">
              <a:off x="5226316" y="4963193"/>
              <a:ext cx="10214972" cy="1218135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5241"/>
            <a:stretch/>
          </p:blipFill>
          <p:spPr>
            <a:xfrm>
              <a:off x="433457" y="5311933"/>
              <a:ext cx="6256420" cy="869396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10C848E-7B30-4549-8CDC-9A388C362366}"/>
              </a:ext>
            </a:extLst>
          </p:cNvPr>
          <p:cNvGrpSpPr/>
          <p:nvPr/>
        </p:nvGrpSpPr>
        <p:grpSpPr>
          <a:xfrm>
            <a:off x="921367" y="3584028"/>
            <a:ext cx="3965943" cy="2099536"/>
            <a:chOff x="4386050" y="177800"/>
            <a:chExt cx="3413125" cy="179625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DA11D579-2C10-416F-979C-A89AF4AEB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6050" y="177800"/>
              <a:ext cx="3413125" cy="173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CC1C0957-DE2D-4A13-89B1-D8F32F874DCF}"/>
                </a:ext>
              </a:extLst>
            </p:cNvPr>
            <p:cNvSpPr/>
            <p:nvPr/>
          </p:nvSpPr>
          <p:spPr>
            <a:xfrm>
              <a:off x="4800600" y="1488281"/>
              <a:ext cx="2647950" cy="48577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Thảo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luận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nhóm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4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BBF13A5-5AF7-402D-8558-862230094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3555" y="621977"/>
            <a:ext cx="8624888" cy="658642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en-US" sz="3200" b="1" dirty="0" err="1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Thảo</a:t>
            </a:r>
            <a:r>
              <a:rPr lang="en-US" altLang="en-US" sz="3200" b="1" dirty="0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luận</a:t>
            </a:r>
            <a:r>
              <a:rPr lang="en-US" altLang="en-US" sz="3200" b="1" dirty="0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về</a:t>
            </a:r>
            <a:r>
              <a:rPr lang="en-US" altLang="en-US" sz="3200" b="1" dirty="0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những</a:t>
            </a:r>
            <a:r>
              <a:rPr lang="en-US" altLang="en-US" sz="3200" b="1" dirty="0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việc</a:t>
            </a:r>
            <a:r>
              <a:rPr lang="en-US" altLang="en-US" sz="3200" b="1" dirty="0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nên</a:t>
            </a:r>
            <a:r>
              <a:rPr lang="en-US" altLang="en-US" sz="3200" b="1" dirty="0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làm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Black" pitchFamily="2" charset="0"/>
              <a:ea typeface="Microsoft YaHei" panose="020B0503020204020204" pitchFamily="34" charset="-122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4247AAA9-6CE7-4172-BAAE-72BA3A016ED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490" t="66169" r="34791" b="28358"/>
          <a:stretch/>
        </p:blipFill>
        <p:spPr bwMode="auto">
          <a:xfrm>
            <a:off x="1277282" y="1511510"/>
            <a:ext cx="9637433" cy="14589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xmlns="" id="{8B0C963C-6177-499A-8302-A2D5892A10A6}"/>
              </a:ext>
            </a:extLst>
          </p:cNvPr>
          <p:cNvSpPr/>
          <p:nvPr/>
        </p:nvSpPr>
        <p:spPr>
          <a:xfrm>
            <a:off x="5636303" y="3149263"/>
            <a:ext cx="5036474" cy="1981200"/>
          </a:xfrm>
          <a:prstGeom prst="wedgeRoundRectCallout">
            <a:avLst>
              <a:gd name="adj1" fmla="val -66923"/>
              <a:gd name="adj2" fmla="val 19790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unito Black" pitchFamily="2" charset="0"/>
              </a:rPr>
              <a:t>Mỗi</a:t>
            </a:r>
            <a:r>
              <a:rPr lang="en-US" sz="2800" dirty="0">
                <a:latin typeface="Nunito Black" pitchFamily="2" charset="0"/>
              </a:rPr>
              <a:t> </a:t>
            </a:r>
            <a:r>
              <a:rPr lang="en-US" sz="2800" dirty="0" err="1">
                <a:latin typeface="Nunito Black" pitchFamily="2" charset="0"/>
              </a:rPr>
              <a:t>nhóm</a:t>
            </a:r>
            <a:r>
              <a:rPr lang="en-US" sz="2800" dirty="0">
                <a:latin typeface="Nunito Black" pitchFamily="2" charset="0"/>
              </a:rPr>
              <a:t> </a:t>
            </a:r>
            <a:r>
              <a:rPr lang="en-US" sz="2800" dirty="0" err="1">
                <a:latin typeface="Nunito Black" pitchFamily="2" charset="0"/>
              </a:rPr>
              <a:t>chọn</a:t>
            </a:r>
            <a:r>
              <a:rPr lang="en-US" sz="2800" dirty="0">
                <a:latin typeface="Nunito Black" pitchFamily="2" charset="0"/>
              </a:rPr>
              <a:t> </a:t>
            </a:r>
            <a:r>
              <a:rPr lang="en-US" sz="2800" dirty="0" err="1">
                <a:latin typeface="Nunito Black" pitchFamily="2" charset="0"/>
              </a:rPr>
              <a:t>một</a:t>
            </a:r>
            <a:r>
              <a:rPr lang="en-US" sz="2800" dirty="0">
                <a:latin typeface="Nunito Black" pitchFamily="2" charset="0"/>
              </a:rPr>
              <a:t> </a:t>
            </a:r>
            <a:r>
              <a:rPr lang="en-US" sz="2800" dirty="0" err="1">
                <a:latin typeface="Nunito Black" pitchFamily="2" charset="0"/>
              </a:rPr>
              <a:t>chủ</a:t>
            </a:r>
            <a:r>
              <a:rPr lang="en-US" sz="2800" dirty="0">
                <a:latin typeface="Nunito Black" pitchFamily="2" charset="0"/>
              </a:rPr>
              <a:t> </a:t>
            </a:r>
            <a:r>
              <a:rPr lang="en-US" sz="2800" dirty="0" err="1">
                <a:latin typeface="Nunito Black" pitchFamily="2" charset="0"/>
              </a:rPr>
              <a:t>đề</a:t>
            </a:r>
            <a:r>
              <a:rPr lang="en-US" sz="2800" dirty="0">
                <a:latin typeface="Nunito Black" pitchFamily="2" charset="0"/>
              </a:rPr>
              <a:t> </a:t>
            </a:r>
            <a:r>
              <a:rPr lang="en-US" sz="2800" dirty="0" err="1">
                <a:latin typeface="Nunito Black" pitchFamily="2" charset="0"/>
              </a:rPr>
              <a:t>và</a:t>
            </a:r>
            <a:r>
              <a:rPr lang="en-US" sz="2800" dirty="0">
                <a:latin typeface="Nunito Black" pitchFamily="2" charset="0"/>
              </a:rPr>
              <a:t> </a:t>
            </a:r>
            <a:r>
              <a:rPr lang="en-US" sz="2800" dirty="0" err="1">
                <a:latin typeface="Nunito Black" pitchFamily="2" charset="0"/>
              </a:rPr>
              <a:t>thảo</a:t>
            </a:r>
            <a:r>
              <a:rPr lang="en-US" sz="2800" dirty="0">
                <a:latin typeface="Nunito Black" pitchFamily="2" charset="0"/>
              </a:rPr>
              <a:t> </a:t>
            </a:r>
            <a:r>
              <a:rPr lang="en-US" sz="2800" dirty="0" err="1">
                <a:latin typeface="Nunito Black" pitchFamily="2" charset="0"/>
              </a:rPr>
              <a:t>luận</a:t>
            </a:r>
            <a:r>
              <a:rPr lang="en-US" sz="2800" dirty="0">
                <a:latin typeface="Nunito Black" pitchFamily="2" charset="0"/>
              </a:rPr>
              <a:t>, </a:t>
            </a:r>
            <a:r>
              <a:rPr lang="en-US" sz="2800" dirty="0" err="1">
                <a:latin typeface="Nunito Black" pitchFamily="2" charset="0"/>
              </a:rPr>
              <a:t>viết</a:t>
            </a:r>
            <a:r>
              <a:rPr lang="en-US" sz="2800" dirty="0">
                <a:latin typeface="Nunito Black" pitchFamily="2" charset="0"/>
              </a:rPr>
              <a:t> </a:t>
            </a:r>
            <a:r>
              <a:rPr lang="en-US" sz="2800" dirty="0" err="1">
                <a:latin typeface="Nunito Black" pitchFamily="2" charset="0"/>
              </a:rPr>
              <a:t>và</a:t>
            </a:r>
            <a:r>
              <a:rPr lang="en-US" sz="2800" dirty="0">
                <a:latin typeface="Nunito Black" pitchFamily="2" charset="0"/>
              </a:rPr>
              <a:t> </a:t>
            </a:r>
            <a:r>
              <a:rPr lang="en-US" sz="2800" dirty="0" err="1">
                <a:latin typeface="Nunito Black" pitchFamily="2" charset="0"/>
              </a:rPr>
              <a:t>vẽ</a:t>
            </a:r>
            <a:r>
              <a:rPr lang="en-US" sz="2800" dirty="0">
                <a:latin typeface="Nunito Black" pitchFamily="2" charset="0"/>
              </a:rPr>
              <a:t> </a:t>
            </a:r>
            <a:r>
              <a:rPr lang="en-US" sz="2800" dirty="0" err="1">
                <a:latin typeface="Nunito Black" pitchFamily="2" charset="0"/>
              </a:rPr>
              <a:t>lên</a:t>
            </a:r>
            <a:r>
              <a:rPr lang="en-US" sz="2800" dirty="0">
                <a:latin typeface="Nunito Black" pitchFamily="2" charset="0"/>
              </a:rPr>
              <a:t> </a:t>
            </a:r>
            <a:r>
              <a:rPr lang="en-US" sz="2800" dirty="0" err="1">
                <a:latin typeface="Nunito Black" pitchFamily="2" charset="0"/>
              </a:rPr>
              <a:t>giấy</a:t>
            </a:r>
            <a:r>
              <a:rPr lang="en-US" sz="2800" dirty="0">
                <a:latin typeface="Nunito Black" pitchFamily="2" charset="0"/>
              </a:rPr>
              <a:t> A0.</a:t>
            </a:r>
          </a:p>
        </p:txBody>
      </p:sp>
    </p:spTree>
    <p:extLst>
      <p:ext uri="{BB962C8B-B14F-4D97-AF65-F5344CB8AC3E}">
        <p14:creationId xmlns:p14="http://schemas.microsoft.com/office/powerpoint/2010/main" val="146446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DB679875-7777-4F51-AF3E-94E0BAE15B43}"/>
              </a:ext>
            </a:extLst>
          </p:cNvPr>
          <p:cNvGrpSpPr/>
          <p:nvPr/>
        </p:nvGrpSpPr>
        <p:grpSpPr>
          <a:xfrm>
            <a:off x="3482069" y="1038225"/>
            <a:ext cx="4529124" cy="5259161"/>
            <a:chOff x="3482069" y="1038225"/>
            <a:chExt cx="4529124" cy="5259161"/>
          </a:xfrm>
        </p:grpSpPr>
        <p:grpSp>
          <p:nvGrpSpPr>
            <p:cNvPr id="15" name="组合 13">
              <a:extLst>
                <a:ext uri="{FF2B5EF4-FFF2-40B4-BE49-F238E27FC236}">
                  <a16:creationId xmlns:a16="http://schemas.microsoft.com/office/drawing/2014/main" xmlns="" id="{B7B4D7C9-8905-4AC3-BABF-08F09A4D075D}"/>
                </a:ext>
              </a:extLst>
            </p:cNvPr>
            <p:cNvGrpSpPr/>
            <p:nvPr/>
          </p:nvGrpSpPr>
          <p:grpSpPr>
            <a:xfrm>
              <a:off x="3482069" y="2097474"/>
              <a:ext cx="3134886" cy="4199912"/>
              <a:chOff x="1656283" y="2342932"/>
              <a:chExt cx="2587752" cy="3263934"/>
            </a:xfrm>
          </p:grpSpPr>
          <p:pic>
            <p:nvPicPr>
              <p:cNvPr id="16" name="图片 2">
                <a:extLst>
                  <a:ext uri="{FF2B5EF4-FFF2-40B4-BE49-F238E27FC236}">
                    <a16:creationId xmlns:a16="http://schemas.microsoft.com/office/drawing/2014/main" xmlns="" id="{BCCFD97A-7B27-4DD9-A3B6-39E1DFB70D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6283" y="2342932"/>
                <a:ext cx="2587752" cy="3263934"/>
              </a:xfrm>
              <a:prstGeom prst="rect">
                <a:avLst/>
              </a:prstGeom>
            </p:spPr>
          </p:pic>
          <p:sp>
            <p:nvSpPr>
              <p:cNvPr id="17" name="对">
                <a:extLst>
                  <a:ext uri="{FF2B5EF4-FFF2-40B4-BE49-F238E27FC236}">
                    <a16:creationId xmlns:a16="http://schemas.microsoft.com/office/drawing/2014/main" xmlns="" id="{BEED784F-8FB2-4BC9-B412-254A5D6F1B3C}"/>
                  </a:ext>
                </a:extLst>
              </p:cNvPr>
              <p:cNvSpPr/>
              <p:nvPr/>
            </p:nvSpPr>
            <p:spPr bwMode="auto">
              <a:xfrm>
                <a:off x="3400738" y="2609243"/>
                <a:ext cx="553425" cy="545272"/>
              </a:xfrm>
              <a:custGeom>
                <a:avLst/>
                <a:gdLst>
                  <a:gd name="T0" fmla="*/ 1765798 w 2862"/>
                  <a:gd name="T1" fmla="*/ 183196 h 2571"/>
                  <a:gd name="T2" fmla="*/ 1533042 w 2862"/>
                  <a:gd name="T3" fmla="*/ 20145 h 2571"/>
                  <a:gd name="T4" fmla="*/ 1420439 w 2862"/>
                  <a:gd name="T5" fmla="*/ 53511 h 2571"/>
                  <a:gd name="T6" fmla="*/ 764949 w 2862"/>
                  <a:gd name="T7" fmla="*/ 989636 h 2571"/>
                  <a:gd name="T8" fmla="*/ 379958 w 2862"/>
                  <a:gd name="T9" fmla="*/ 446973 h 2571"/>
                  <a:gd name="T10" fmla="*/ 266725 w 2862"/>
                  <a:gd name="T11" fmla="*/ 412978 h 2571"/>
                  <a:gd name="T12" fmla="*/ 34599 w 2862"/>
                  <a:gd name="T13" fmla="*/ 576029 h 2571"/>
                  <a:gd name="T14" fmla="*/ 27679 w 2862"/>
                  <a:gd name="T15" fmla="*/ 693753 h 2571"/>
                  <a:gd name="T16" fmla="*/ 595100 w 2862"/>
                  <a:gd name="T17" fmla="*/ 1494527 h 2571"/>
                  <a:gd name="T18" fmla="*/ 934797 w 2862"/>
                  <a:gd name="T19" fmla="*/ 1494527 h 2571"/>
                  <a:gd name="T20" fmla="*/ 1773347 w 2862"/>
                  <a:gd name="T21" fmla="*/ 300290 h 2571"/>
                  <a:gd name="T22" fmla="*/ 1765798 w 2862"/>
                  <a:gd name="T23" fmla="*/ 183196 h 25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862" h="2571">
                    <a:moveTo>
                      <a:pt x="2807" y="291"/>
                    </a:moveTo>
                    <a:cubicBezTo>
                      <a:pt x="2693" y="191"/>
                      <a:pt x="2570" y="104"/>
                      <a:pt x="2437" y="32"/>
                    </a:cubicBezTo>
                    <a:cubicBezTo>
                      <a:pt x="2379" y="0"/>
                      <a:pt x="2301" y="22"/>
                      <a:pt x="2258" y="85"/>
                    </a:cubicBezTo>
                    <a:cubicBezTo>
                      <a:pt x="1216" y="1572"/>
                      <a:pt x="1216" y="1572"/>
                      <a:pt x="1216" y="1572"/>
                    </a:cubicBezTo>
                    <a:cubicBezTo>
                      <a:pt x="604" y="710"/>
                      <a:pt x="604" y="710"/>
                      <a:pt x="604" y="710"/>
                    </a:cubicBezTo>
                    <a:cubicBezTo>
                      <a:pt x="561" y="647"/>
                      <a:pt x="482" y="624"/>
                      <a:pt x="424" y="656"/>
                    </a:cubicBezTo>
                    <a:cubicBezTo>
                      <a:pt x="292" y="729"/>
                      <a:pt x="169" y="815"/>
                      <a:pt x="55" y="915"/>
                    </a:cubicBezTo>
                    <a:cubicBezTo>
                      <a:pt x="5" y="958"/>
                      <a:pt x="0" y="1040"/>
                      <a:pt x="44" y="1102"/>
                    </a:cubicBezTo>
                    <a:cubicBezTo>
                      <a:pt x="44" y="1102"/>
                      <a:pt x="848" y="2237"/>
                      <a:pt x="946" y="2374"/>
                    </a:cubicBezTo>
                    <a:cubicBezTo>
                      <a:pt x="1087" y="2571"/>
                      <a:pt x="1350" y="2561"/>
                      <a:pt x="1486" y="2374"/>
                    </a:cubicBezTo>
                    <a:cubicBezTo>
                      <a:pt x="1587" y="2235"/>
                      <a:pt x="2819" y="477"/>
                      <a:pt x="2819" y="477"/>
                    </a:cubicBezTo>
                    <a:cubicBezTo>
                      <a:pt x="2862" y="415"/>
                      <a:pt x="2857" y="334"/>
                      <a:pt x="2807" y="291"/>
                    </a:cubicBezTo>
                    <a:close/>
                  </a:path>
                </a:pathLst>
              </a:custGeom>
              <a:solidFill>
                <a:srgbClr val="E55174"/>
              </a:solidFill>
              <a:ln>
                <a:noFill/>
              </a:ln>
            </p:spPr>
            <p:txBody>
              <a:bodyPr anchor="ctr" anchorCtr="1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" name="Oval 1">
              <a:extLst>
                <a:ext uri="{FF2B5EF4-FFF2-40B4-BE49-F238E27FC236}">
                  <a16:creationId xmlns:a16="http://schemas.microsoft.com/office/drawing/2014/main" xmlns="" id="{43A017A5-8C8E-47E3-9914-5A30DC3C0F30}"/>
                </a:ext>
              </a:extLst>
            </p:cNvPr>
            <p:cNvSpPr/>
            <p:nvPr/>
          </p:nvSpPr>
          <p:spPr>
            <a:xfrm>
              <a:off x="4010693" y="1038225"/>
              <a:ext cx="4000500" cy="2390775"/>
            </a:xfrm>
            <a:prstGeom prst="ellipse">
              <a:avLst/>
            </a:prstGeom>
            <a:solidFill>
              <a:srgbClr val="FB355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/>
                  <a:ea typeface="微软雅黑"/>
                  <a:cs typeface="+mn-cs"/>
                </a:rPr>
                <a:t>Chia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/>
                  <a:ea typeface="微软雅黑"/>
                  <a:cs typeface="+mn-cs"/>
                </a:rPr>
                <a:t>sẻ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/>
                  <a:ea typeface="微软雅黑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/>
                  <a:ea typeface="微软雅黑"/>
                  <a:cs typeface="+mn-cs"/>
                </a:rPr>
                <a:t>trước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/>
                  <a:ea typeface="微软雅黑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Calibri"/>
                  <a:ea typeface="微软雅黑"/>
                  <a:cs typeface="+mn-cs"/>
                </a:rPr>
                <a:t>lớp</a:t>
              </a:r>
              <a:endParaRPr kumimoji="0" lang="en-US" sz="48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765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529280" y="655093"/>
            <a:ext cx="5694099" cy="5654125"/>
          </a:xfrm>
          <a:prstGeom prst="roundRect">
            <a:avLst/>
          </a:prstGeom>
          <a:pattFill prst="pct40">
            <a:fgClr>
              <a:srgbClr val="FBB1C7"/>
            </a:fgClr>
            <a:bgClr>
              <a:schemeClr val="bg1"/>
            </a:bgClr>
          </a:pattFill>
          <a:ln w="762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941" y="807170"/>
            <a:ext cx="4945059" cy="479457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080" y="3035888"/>
            <a:ext cx="1962123" cy="24104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42" y="1392282"/>
            <a:ext cx="2672458" cy="3774144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7376160" y="3107904"/>
            <a:ext cx="4683760" cy="175432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ctr">
              <a:defRPr/>
            </a:pPr>
            <a:r>
              <a:rPr lang="vi-VN" altLang="zh-CN" sz="3600" spc="300" dirty="0">
                <a:solidFill>
                  <a:srgbClr val="7E430F"/>
                </a:solidFill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Trước bữa ăn, em rửa tay bằng xà phòng sạch sẽ</a:t>
            </a:r>
            <a:endParaRPr kumimoji="0" lang="zh-CN" altLang="en-US" sz="3600" b="0" i="0" u="none" strike="noStrike" kern="1200" cap="none" spc="300" normalizeH="0" baseline="0" noProof="0" dirty="0">
              <a:ln>
                <a:noFill/>
              </a:ln>
              <a:solidFill>
                <a:srgbClr val="7E430F"/>
              </a:solidFill>
              <a:effectLst/>
              <a:uLnTx/>
              <a:uFillTx/>
              <a:latin typeface="Nunito Black" pitchFamily="2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63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529280" y="655093"/>
            <a:ext cx="5694099" cy="5654125"/>
          </a:xfrm>
          <a:prstGeom prst="roundRect">
            <a:avLst/>
          </a:prstGeom>
          <a:pattFill prst="pct40">
            <a:fgClr>
              <a:srgbClr val="FBB1C7"/>
            </a:fgClr>
            <a:bgClr>
              <a:schemeClr val="bg1"/>
            </a:bgClr>
          </a:pattFill>
          <a:ln w="762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320" y="807170"/>
            <a:ext cx="5313680" cy="4794573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7152640" y="3049012"/>
            <a:ext cx="4947920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ctr">
              <a:defRPr/>
            </a:pPr>
            <a:r>
              <a:rPr lang="en-US" altLang="zh-CN" sz="3600" dirty="0" err="1">
                <a:solidFill>
                  <a:srgbClr val="7E430F"/>
                </a:solidFill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Trong</a:t>
            </a:r>
            <a:r>
              <a:rPr lang="en-US" altLang="zh-CN" sz="3600" dirty="0">
                <a:solidFill>
                  <a:srgbClr val="7E430F"/>
                </a:solidFill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bữa</a:t>
            </a:r>
            <a:r>
              <a:rPr lang="en-US" altLang="zh-CN" sz="3600" dirty="0">
                <a:solidFill>
                  <a:srgbClr val="7E430F"/>
                </a:solidFill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ăn</a:t>
            </a:r>
            <a:r>
              <a:rPr lang="en-US" altLang="zh-CN" sz="3600" dirty="0">
                <a:solidFill>
                  <a:srgbClr val="7E430F"/>
                </a:solidFill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sz="3600" dirty="0" err="1">
                <a:solidFill>
                  <a:srgbClr val="7E430F"/>
                </a:solidFill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em</a:t>
            </a:r>
            <a:r>
              <a:rPr lang="en-US" altLang="zh-CN" sz="3600" dirty="0">
                <a:solidFill>
                  <a:srgbClr val="7E430F"/>
                </a:solidFill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dùng</a:t>
            </a:r>
            <a:r>
              <a:rPr lang="en-US" altLang="zh-CN" sz="3600" dirty="0">
                <a:solidFill>
                  <a:srgbClr val="7E430F"/>
                </a:solidFill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đũa</a:t>
            </a:r>
            <a:r>
              <a:rPr lang="en-US" altLang="zh-CN" sz="3600" dirty="0">
                <a:solidFill>
                  <a:srgbClr val="7E430F"/>
                </a:solidFill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và</a:t>
            </a:r>
            <a:r>
              <a:rPr lang="en-US" altLang="zh-CN" sz="3600" dirty="0">
                <a:solidFill>
                  <a:srgbClr val="7E430F"/>
                </a:solidFill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thìa</a:t>
            </a:r>
            <a:r>
              <a:rPr lang="en-US" altLang="zh-CN" sz="3600" dirty="0">
                <a:solidFill>
                  <a:srgbClr val="7E430F"/>
                </a:solidFill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để</a:t>
            </a:r>
            <a:r>
              <a:rPr lang="en-US" altLang="zh-CN" sz="3600" dirty="0">
                <a:solidFill>
                  <a:srgbClr val="7E430F"/>
                </a:solidFill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gắp</a:t>
            </a:r>
            <a:r>
              <a:rPr lang="en-US" altLang="zh-CN" sz="3600" dirty="0">
                <a:solidFill>
                  <a:srgbClr val="7E430F"/>
                </a:solidFill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sz="3600" dirty="0" err="1">
                <a:solidFill>
                  <a:srgbClr val="7E430F"/>
                </a:solidFill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không</a:t>
            </a:r>
            <a:r>
              <a:rPr lang="en-US" altLang="zh-CN" sz="3600" dirty="0">
                <a:solidFill>
                  <a:srgbClr val="7E430F"/>
                </a:solidFill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dùng</a:t>
            </a:r>
            <a:r>
              <a:rPr lang="en-US" altLang="zh-CN" sz="3600" dirty="0">
                <a:solidFill>
                  <a:srgbClr val="7E430F"/>
                </a:solidFill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tay</a:t>
            </a:r>
            <a:r>
              <a:rPr lang="en-US" altLang="zh-CN" sz="3600" dirty="0">
                <a:solidFill>
                  <a:srgbClr val="7E430F"/>
                </a:solidFill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không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7E430F"/>
              </a:solidFill>
              <a:effectLst/>
              <a:uLnTx/>
              <a:uFillTx/>
              <a:latin typeface="Nunito Black" pitchFamily="2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图片 6">
            <a:extLst>
              <a:ext uri="{FF2B5EF4-FFF2-40B4-BE49-F238E27FC236}">
                <a16:creationId xmlns:a16="http://schemas.microsoft.com/office/drawing/2014/main" xmlns="" id="{CC823C86-A8E2-4911-A8A5-051E43013D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03" y="1740132"/>
            <a:ext cx="5034051" cy="386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8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529280" y="655093"/>
            <a:ext cx="5694099" cy="5654125"/>
          </a:xfrm>
          <a:prstGeom prst="roundRect">
            <a:avLst/>
          </a:prstGeom>
          <a:pattFill prst="pct40">
            <a:fgClr>
              <a:srgbClr val="FBB1C7"/>
            </a:fgClr>
            <a:bgClr>
              <a:schemeClr val="bg1"/>
            </a:bgClr>
          </a:pattFill>
          <a:ln w="762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941" y="807170"/>
            <a:ext cx="4945059" cy="53193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080" y="3035888"/>
            <a:ext cx="1962123" cy="24104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42" y="1392282"/>
            <a:ext cx="2672458" cy="3774144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7376160" y="3107904"/>
            <a:ext cx="4683760" cy="286232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ctr">
              <a:defRPr/>
            </a:pPr>
            <a:r>
              <a:rPr lang="vi-VN" altLang="zh-CN" sz="3600" spc="300" dirty="0">
                <a:solidFill>
                  <a:srgbClr val="7E430F"/>
                </a:solidFill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Sau khi ăn, em rửa tay lại một lần nữa và ngồi im không chạy nhảy.</a:t>
            </a:r>
            <a:endParaRPr kumimoji="0" lang="zh-CN" altLang="en-US" sz="3600" b="0" i="0" u="none" strike="noStrike" kern="1200" cap="none" spc="300" normalizeH="0" baseline="0" noProof="0" dirty="0">
              <a:ln>
                <a:noFill/>
              </a:ln>
              <a:solidFill>
                <a:srgbClr val="7E430F"/>
              </a:solidFill>
              <a:effectLst/>
              <a:uLnTx/>
              <a:uFillTx/>
              <a:latin typeface="Nunito Black" pitchFamily="2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35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05" y="3422822"/>
            <a:ext cx="2327810" cy="32672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4F5B131-4B20-404B-9FF7-ECFB3AF22A5B}"/>
              </a:ext>
            </a:extLst>
          </p:cNvPr>
          <p:cNvSpPr txBox="1"/>
          <p:nvPr/>
        </p:nvSpPr>
        <p:spPr>
          <a:xfrm>
            <a:off x="2540000" y="1737360"/>
            <a:ext cx="67767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unito Black" pitchFamily="2" charset="0"/>
              </a:rPr>
              <a:t>Vận</a:t>
            </a:r>
            <a:r>
              <a:rPr lang="en-US" sz="10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unito Black" pitchFamily="2" charset="0"/>
              </a:rPr>
              <a:t> </a:t>
            </a:r>
            <a:r>
              <a:rPr lang="en-US" sz="1000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Nunito Black" pitchFamily="2" charset="0"/>
              </a:rPr>
              <a:t>dụng</a:t>
            </a:r>
            <a:endParaRPr lang="en-US" sz="100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8297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05" y="3422822"/>
            <a:ext cx="2327810" cy="32672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DD115D6-0462-466F-BA47-85BFCD15C4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4628" y="1086478"/>
            <a:ext cx="8352244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786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2645" y="-35169"/>
            <a:ext cx="4066711" cy="1549753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3980523" y="575661"/>
            <a:ext cx="4230955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300" normalizeH="0" baseline="0" noProof="0" dirty="0" err="1">
                <a:ln>
                  <a:noFill/>
                </a:ln>
                <a:solidFill>
                  <a:srgbClr val="E5517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Về</a:t>
            </a:r>
            <a:r>
              <a:rPr kumimoji="0" lang="en-US" altLang="zh-CN" sz="4800" b="1" i="0" u="none" strike="noStrike" kern="1200" cap="none" spc="300" normalizeH="0" baseline="0" noProof="0" dirty="0">
                <a:ln>
                  <a:noFill/>
                </a:ln>
                <a:solidFill>
                  <a:srgbClr val="E5517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4800" b="1" i="0" u="none" strike="noStrike" kern="1200" cap="none" spc="300" normalizeH="0" baseline="0" noProof="0" dirty="0" err="1">
                <a:ln>
                  <a:noFill/>
                </a:ln>
                <a:solidFill>
                  <a:srgbClr val="E5517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nhà</a:t>
            </a:r>
            <a:endParaRPr kumimoji="0" lang="zh-CN" altLang="en-US" sz="4800" b="1" i="0" u="none" strike="noStrike" kern="1200" cap="none" spc="300" normalizeH="0" baseline="0" noProof="0" dirty="0">
              <a:ln>
                <a:noFill/>
              </a:ln>
              <a:solidFill>
                <a:srgbClr val="E55174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360835" y="1722569"/>
            <a:ext cx="9470329" cy="4055596"/>
          </a:xfrm>
          <a:prstGeom prst="roundRect">
            <a:avLst/>
          </a:prstGeom>
          <a:solidFill>
            <a:srgbClr val="FFCC00"/>
          </a:solidFill>
          <a:ln w="3492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altLang="zh-CN" sz="3600" dirty="0">
                <a:solidFill>
                  <a:prstClr val="white"/>
                </a:solidFill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Q</a:t>
            </a:r>
            <a:r>
              <a:rPr lang="vi-VN" altLang="zh-CN" sz="3600" dirty="0">
                <a:solidFill>
                  <a:prstClr val="white"/>
                </a:solidFill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uan sát xem các thành viên gia đình có thực hiện đúng theo quy tắc ăn uống vệ sinh, an toàn không. Nếu chưa thì nhẹ nhàng nhắc nhở.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unito Black" pitchFamily="2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22" y="4348939"/>
            <a:ext cx="2490542" cy="19104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214" y="4348939"/>
            <a:ext cx="2558232" cy="191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2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119" y="890371"/>
            <a:ext cx="1672547" cy="40868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910" y="4805265"/>
            <a:ext cx="1774173" cy="20527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538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4022"/>
            <a:ext cx="1818524" cy="41101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333"/>
            <a:ext cx="10417826" cy="14476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04" y="0"/>
            <a:ext cx="10417826" cy="474812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980" y="726948"/>
            <a:ext cx="5740040" cy="200261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626781" y="2832508"/>
            <a:ext cx="9147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Tạm</a:t>
            </a: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biệt</a:t>
            </a: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các</a:t>
            </a: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em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D31012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19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800"/>
                            </p:stCondLst>
                            <p:childTnLst>
                              <p:par>
                                <p:cTn id="4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300"/>
                            </p:stCondLst>
                            <p:childTnLst>
                              <p:par>
                                <p:cTn id="4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1" descr="E:\0000000我图PPT\03.20\亲子乐园\亲子乐园副本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2419" y="-27384"/>
            <a:ext cx="12255059" cy="6860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1" descr="E:\0000000我图PPT\03.20\亲子乐园\r6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10779" y="172244"/>
            <a:ext cx="12865429" cy="739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1" descr="E:\0000000我图PPT\03.20\亲子乐园\34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" y="3934376"/>
            <a:ext cx="12194117" cy="292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" descr="E:\0000000我图PPT\03.20\亲子乐园\56y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42413" y="4187132"/>
            <a:ext cx="7469361" cy="259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1" descr="E:\0000000我图PPT\03.20\亲子乐园\ty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926572" y="3192275"/>
            <a:ext cx="4268259" cy="4027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" descr="E:\0000000我图PPT\03.20\亲子乐园\568io.png"/>
          <p:cNvPicPr preferRelativeResize="0"/>
          <p:nvPr/>
        </p:nvPicPr>
        <p:blipFill rotWithShape="1">
          <a:blip r:embed="rId8">
            <a:alphaModFix/>
          </a:blip>
          <a:srcRect l="67532" t="19027" r="11037" b="19634"/>
          <a:stretch/>
        </p:blipFill>
        <p:spPr>
          <a:xfrm>
            <a:off x="10239557" y="-162231"/>
            <a:ext cx="2139785" cy="218347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"/>
          <p:cNvSpPr/>
          <p:nvPr/>
        </p:nvSpPr>
        <p:spPr>
          <a:xfrm>
            <a:off x="2092569" y="2081327"/>
            <a:ext cx="8146988" cy="7276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62233" tIns="81100" rIns="162233" bIns="811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endParaRPr lang="en-US" sz="3200" b="1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1219170">
              <a:buClr>
                <a:srgbClr val="000000"/>
              </a:buClr>
              <a:defRPr/>
            </a:pPr>
            <a:endParaRPr lang="en-US" sz="3200" b="1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1219170">
              <a:buClr>
                <a:srgbClr val="000000"/>
              </a:buClr>
              <a:defRPr/>
            </a:pPr>
            <a:r>
              <a:rPr lang="en-US" sz="3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HOẠT</a:t>
            </a:r>
            <a:r>
              <a:rPr lang="en-US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ĐỘNG TRẢI NGHIỆM LỚP 3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en-US" sz="3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GV</a:t>
            </a:r>
            <a:r>
              <a:rPr lang="en-US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3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THÂN</a:t>
            </a:r>
            <a:r>
              <a:rPr lang="en-US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THỊ</a:t>
            </a:r>
            <a:r>
              <a:rPr lang="en-US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HẰNG</a:t>
            </a:r>
            <a:endParaRPr lang="en-US" sz="3200" b="1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1219170">
              <a:buClr>
                <a:srgbClr val="000000"/>
              </a:buClr>
              <a:defRPr/>
            </a:pPr>
            <a:r>
              <a:rPr lang="en-US" sz="32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TUẦN</a:t>
            </a:r>
            <a:r>
              <a:rPr lang="en-US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23</a:t>
            </a:r>
            <a:endParaRPr lang="en-US" sz="3200" b="1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1219170">
              <a:buClr>
                <a:srgbClr val="000000"/>
              </a:buClr>
              <a:defRPr/>
            </a:pPr>
            <a:endParaRPr lang="en-US" sz="3200" b="1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1219170">
              <a:buClr>
                <a:srgbClr val="000000"/>
              </a:buClr>
              <a:defRPr/>
            </a:pPr>
            <a:endParaRPr lang="en-US" sz="3200" b="1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1219170">
              <a:buClr>
                <a:srgbClr val="000000"/>
              </a:buClr>
              <a:defRPr/>
            </a:pPr>
            <a:endParaRPr sz="32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1AF99FF-7B99-636B-177B-10FBDBD1B1A7}"/>
              </a:ext>
            </a:extLst>
          </p:cNvPr>
          <p:cNvSpPr/>
          <p:nvPr/>
        </p:nvSpPr>
        <p:spPr>
          <a:xfrm>
            <a:off x="5972858" y="2813447"/>
            <a:ext cx="246286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endParaRPr lang="en-US" sz="7200" kern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Arial"/>
              <a:cs typeface="Arial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C8CC825-2262-47F8-83E5-D962D3B8F7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2380" y="3070262"/>
            <a:ext cx="9474005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6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119" y="890371"/>
            <a:ext cx="1672547" cy="40868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910" y="4805265"/>
            <a:ext cx="1774173" cy="20527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538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4022"/>
            <a:ext cx="1818524" cy="41101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333"/>
            <a:ext cx="10417826" cy="14476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" y="-342692"/>
            <a:ext cx="9848850" cy="56864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980" y="726948"/>
            <a:ext cx="5740040" cy="20026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AC5CD7D-8B38-48AC-A38A-7F83ECCE941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41895" y="2946429"/>
            <a:ext cx="6316003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C8CC825-2262-47F8-83E5-D962D3B8F76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2381" y="3409088"/>
            <a:ext cx="9474005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291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1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05" y="3422822"/>
            <a:ext cx="2327810" cy="32672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B5BBF68-5EE6-4A91-A359-A6380836FE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4032" y="1941366"/>
            <a:ext cx="7517019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014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AC00E58-7621-4C9C-92FE-A1F97E539064}"/>
              </a:ext>
            </a:extLst>
          </p:cNvPr>
          <p:cNvSpPr txBox="1"/>
          <p:nvPr/>
        </p:nvSpPr>
        <p:spPr>
          <a:xfrm>
            <a:off x="1647825" y="1914525"/>
            <a:ext cx="8582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1. </a:t>
            </a:r>
            <a:r>
              <a:rPr lang="vi-VN" sz="4800" dirty="0">
                <a:solidFill>
                  <a:srgbClr val="0070C0"/>
                </a:solidFill>
                <a:latin typeface="Nunito Black" pitchFamily="2" charset="0"/>
                <a:cs typeface="Pattaya" panose="00000500000000000000" pitchFamily="2" charset="-34"/>
              </a:rPr>
              <a:t>Các tình huống có nguy cơ mất an toàn khi ăn uống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unito Black" pitchFamily="2" charset="0"/>
              <a:ea typeface="Calibri" panose="020F0502020204030204" pitchFamily="34" charset="0"/>
              <a:cs typeface="Pattaya" panose="00000500000000000000" pitchFamily="2" charset="-34"/>
            </a:endParaRPr>
          </a:p>
        </p:txBody>
      </p:sp>
      <p:pic>
        <p:nvPicPr>
          <p:cNvPr id="36" name="图片 2">
            <a:extLst>
              <a:ext uri="{FF2B5EF4-FFF2-40B4-BE49-F238E27FC236}">
                <a16:creationId xmlns:a16="http://schemas.microsoft.com/office/drawing/2014/main" xmlns="" id="{EBE76931-2D39-41BA-A45B-2020DDB37A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470" y="4381500"/>
            <a:ext cx="3696759" cy="2366794"/>
          </a:xfrm>
          <a:prstGeom prst="rect">
            <a:avLst/>
          </a:prstGeom>
        </p:spPr>
      </p:pic>
      <p:pic>
        <p:nvPicPr>
          <p:cNvPr id="37" name="图片 6">
            <a:extLst>
              <a:ext uri="{FF2B5EF4-FFF2-40B4-BE49-F238E27FC236}">
                <a16:creationId xmlns:a16="http://schemas.microsoft.com/office/drawing/2014/main" xmlns="" id="{45DDA063-96BA-45FD-BFEE-58EBB1BD8C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72" y="4609652"/>
            <a:ext cx="2490542" cy="191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0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80" y="548782"/>
            <a:ext cx="11133438" cy="576043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40" y="224460"/>
            <a:ext cx="11662718" cy="6409079"/>
          </a:xfrm>
          <a:prstGeom prst="rect">
            <a:avLst/>
          </a:prstGeom>
        </p:spPr>
      </p:pic>
      <p:pic>
        <p:nvPicPr>
          <p:cNvPr id="7" name="Picture 2" descr="Vector Illustration. Light Bulb With Rays Of Light. Cartoon Funny.. Royalty  Free Cliparts, Vectors, And Stock Illustration. Image 66658013.">
            <a:extLst>
              <a:ext uri="{FF2B5EF4-FFF2-40B4-BE49-F238E27FC236}">
                <a16:creationId xmlns:a16="http://schemas.microsoft.com/office/drawing/2014/main" xmlns="" id="{C1504643-1DC8-43F3-96B1-2CF9577ED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0"/>
            <a:ext cx="10064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A66AB7E-1B30-4DCD-80F9-DA975EE42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0232" y="157838"/>
            <a:ext cx="8624888" cy="1104918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en-US" sz="2800" b="1" dirty="0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Chia </a:t>
            </a:r>
            <a:r>
              <a:rPr lang="en-US" altLang="en-US" sz="2800" b="1" dirty="0" err="1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nhóm</a:t>
            </a:r>
            <a:r>
              <a:rPr lang="en-US" altLang="en-US" sz="2800" b="1" dirty="0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đóng</a:t>
            </a:r>
            <a:r>
              <a:rPr lang="en-US" altLang="en-US" sz="2800" b="1" dirty="0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vai</a:t>
            </a:r>
            <a:r>
              <a:rPr lang="en-US" altLang="en-US" sz="2800" b="1" dirty="0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các</a:t>
            </a:r>
            <a:r>
              <a:rPr lang="en-US" altLang="en-US" sz="2800" b="1" dirty="0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nhân</a:t>
            </a:r>
            <a:r>
              <a:rPr lang="en-US" altLang="en-US" sz="2800" b="1" dirty="0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vật</a:t>
            </a:r>
            <a:r>
              <a:rPr lang="en-US" altLang="en-US" sz="2800" b="1" dirty="0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trong</a:t>
            </a:r>
            <a:r>
              <a:rPr lang="en-US" altLang="en-US" sz="2800" b="1" dirty="0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tiểu</a:t>
            </a:r>
            <a:r>
              <a:rPr lang="en-US" altLang="en-US" sz="2800" b="1" dirty="0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phẩm</a:t>
            </a:r>
            <a:r>
              <a:rPr lang="en-US" altLang="en-US" sz="2800" b="1" dirty="0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Bác</a:t>
            </a:r>
            <a:r>
              <a:rPr lang="en-US" altLang="en-US" sz="2800" b="1" dirty="0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sĩ</a:t>
            </a:r>
            <a:r>
              <a:rPr lang="en-US" altLang="en-US" sz="2800" b="1" dirty="0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Ôi</a:t>
            </a:r>
            <a:r>
              <a:rPr lang="en-US" altLang="en-US" sz="2800" b="1" dirty="0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 – </a:t>
            </a:r>
            <a:r>
              <a:rPr lang="en-US" altLang="en-US" sz="2800" b="1" dirty="0" err="1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đau</a:t>
            </a:r>
            <a:r>
              <a:rPr lang="en-US" altLang="en-US" sz="2800" b="1" dirty="0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 – </a:t>
            </a:r>
            <a:r>
              <a:rPr lang="en-US" altLang="en-US" sz="2800" b="1" dirty="0" err="1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quá</a:t>
            </a:r>
            <a:r>
              <a:rPr lang="en-US" altLang="en-US" sz="2800" b="1" dirty="0">
                <a:solidFill>
                  <a:prstClr val="black"/>
                </a:solidFill>
                <a:latin typeface="Nunito Black" pitchFamily="2" charset="0"/>
                <a:ea typeface="Microsoft YaHei" panose="020B0503020204020204" pitchFamily="34" charset="-122"/>
              </a:rPr>
              <a:t>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Black" pitchFamily="2" charset="0"/>
              <a:ea typeface="Microsoft YaHei" panose="020B0503020204020204" pitchFamily="34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73F1A6A-7649-412C-97C2-D66A025F46CB}"/>
              </a:ext>
            </a:extLst>
          </p:cNvPr>
          <p:cNvSpPr txBox="1"/>
          <p:nvPr/>
        </p:nvSpPr>
        <p:spPr>
          <a:xfrm>
            <a:off x="1837980" y="1294690"/>
            <a:ext cx="8516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微软雅黑"/>
              </a:rPr>
              <a:t>Phân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微软雅黑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unito Black" pitchFamily="2" charset="0"/>
                <a:ea typeface="微软雅黑"/>
              </a:rPr>
              <a:t>vai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unito Black" pitchFamily="2" charset="0"/>
              <a:ea typeface="微软雅黑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CA27173-E55B-483E-9C3F-E77AEAD3A5DC}"/>
              </a:ext>
            </a:extLst>
          </p:cNvPr>
          <p:cNvSpPr txBox="1"/>
          <p:nvPr/>
        </p:nvSpPr>
        <p:spPr>
          <a:xfrm>
            <a:off x="929149" y="2008664"/>
            <a:ext cx="10333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“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Bác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sỹ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”: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khám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bệnh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con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vật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tìm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hiểu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nguyên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nhân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dặn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dò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cách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ứng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xử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unito Black" pitchFamily="2" charset="0"/>
              </a:rPr>
              <a:t>ăn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unito Black" pitchFamily="2" charset="0"/>
              <a:ea typeface="微软雅黑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5C00A26-A8B2-4F74-9E44-B060AB958FF8}"/>
              </a:ext>
            </a:extLst>
          </p:cNvPr>
          <p:cNvSpPr txBox="1"/>
          <p:nvPr/>
        </p:nvSpPr>
        <p:spPr>
          <a:xfrm>
            <a:off x="1005826" y="3130394"/>
            <a:ext cx="10333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  <a:latin typeface="Nunito Black" pitchFamily="2" charset="0"/>
              </a:rPr>
              <a:t>“Các con vật” (h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ư</a:t>
            </a:r>
            <a:r>
              <a:rPr lang="vi-VN" sz="2800" dirty="0">
                <a:solidFill>
                  <a:srgbClr val="0070C0"/>
                </a:solidFill>
                <a:latin typeface="Nunito Black" pitchFamily="2" charset="0"/>
              </a:rPr>
              <a:t>ơu cao cổ, thỏ,khỉ,...)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:</a:t>
            </a:r>
            <a:r>
              <a:rPr lang="vi-VN" sz="2800" dirty="0">
                <a:solidFill>
                  <a:srgbClr val="0070C0"/>
                </a:solidFill>
                <a:latin typeface="Nunito Black" pitchFamily="2" charset="0"/>
              </a:rPr>
              <a:t> kêu đau bụng, bị hóc, bị buồn nôn.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unito Black" pitchFamily="2" charset="0"/>
              <a:ea typeface="微软雅黑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E5273DD-8312-44FF-B5DC-7BC4E0BC44D8}"/>
              </a:ext>
            </a:extLst>
          </p:cNvPr>
          <p:cNvSpPr txBox="1"/>
          <p:nvPr/>
        </p:nvSpPr>
        <p:spPr>
          <a:xfrm>
            <a:off x="929149" y="4312462"/>
            <a:ext cx="10333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  <a:latin typeface="Nunito Black" pitchFamily="2" charset="0"/>
              </a:rPr>
              <a:t>“Y tá”</a:t>
            </a:r>
            <a:r>
              <a:rPr lang="en-US" sz="2800" dirty="0">
                <a:solidFill>
                  <a:srgbClr val="0070C0"/>
                </a:solidFill>
                <a:latin typeface="Nunito Black" pitchFamily="2" charset="0"/>
              </a:rPr>
              <a:t>:</a:t>
            </a:r>
            <a:r>
              <a:rPr lang="vi-VN" sz="2800" dirty="0">
                <a:solidFill>
                  <a:srgbClr val="0070C0"/>
                </a:solidFill>
                <a:latin typeface="Nunito Black" pitchFamily="2" charset="0"/>
              </a:rPr>
              <a:t> ghi lại những lời dặn dò của “Bác sỹ” và trình bày trước lớp.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unito Black" pitchFamily="2" charset="0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70896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圆角矩形 17"/>
          <p:cNvSpPr/>
          <p:nvPr/>
        </p:nvSpPr>
        <p:spPr>
          <a:xfrm>
            <a:off x="529280" y="457201"/>
            <a:ext cx="11133438" cy="6085840"/>
          </a:xfrm>
          <a:prstGeom prst="roundRect">
            <a:avLst/>
          </a:prstGeom>
          <a:solidFill>
            <a:schemeClr val="bg1"/>
          </a:solidFill>
          <a:ln w="1905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04598A2F-A5A5-4854-8447-67A2A1D056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" y="2138681"/>
            <a:ext cx="4561840" cy="456184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3BF70806-1977-4EDA-98A5-9CF873A241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4480" y="2317924"/>
            <a:ext cx="3138478" cy="3879675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xmlns="" id="{C1637B81-36D2-49B0-BA43-D307B0458DEB}"/>
              </a:ext>
            </a:extLst>
          </p:cNvPr>
          <p:cNvSpPr/>
          <p:nvPr/>
        </p:nvSpPr>
        <p:spPr>
          <a:xfrm>
            <a:off x="1656080" y="548640"/>
            <a:ext cx="4945996" cy="1981200"/>
          </a:xfrm>
          <a:prstGeom prst="wedgeRoundRectCallout">
            <a:avLst>
              <a:gd name="adj1" fmla="val -39794"/>
              <a:gd name="adj2" fmla="val 69127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unito Black" pitchFamily="2" charset="0"/>
              </a:rPr>
              <a:t>Cháu</a:t>
            </a:r>
            <a:r>
              <a:rPr lang="en-US" sz="2800" dirty="0">
                <a:latin typeface="Nunito Black" pitchFamily="2" charset="0"/>
              </a:rPr>
              <a:t> </a:t>
            </a:r>
            <a:r>
              <a:rPr lang="en-US" sz="2800" dirty="0" err="1">
                <a:latin typeface="Nunito Black" pitchFamily="2" charset="0"/>
              </a:rPr>
              <a:t>cảm</a:t>
            </a:r>
            <a:r>
              <a:rPr lang="en-US" sz="2800" dirty="0">
                <a:latin typeface="Nunito Black" pitchFamily="2" charset="0"/>
              </a:rPr>
              <a:t> </a:t>
            </a:r>
            <a:r>
              <a:rPr lang="en-US" sz="2800" dirty="0" err="1">
                <a:latin typeface="Nunito Black" pitchFamily="2" charset="0"/>
              </a:rPr>
              <a:t>thấy</a:t>
            </a:r>
            <a:r>
              <a:rPr lang="en-US" sz="2800" dirty="0">
                <a:latin typeface="Nunito Black" pitchFamily="2" charset="0"/>
              </a:rPr>
              <a:t> </a:t>
            </a:r>
            <a:r>
              <a:rPr lang="en-US" sz="2800" dirty="0" err="1">
                <a:latin typeface="Nunito Black" pitchFamily="2" charset="0"/>
              </a:rPr>
              <a:t>thế</a:t>
            </a:r>
            <a:r>
              <a:rPr lang="en-US" sz="2800" dirty="0">
                <a:latin typeface="Nunito Black" pitchFamily="2" charset="0"/>
              </a:rPr>
              <a:t> </a:t>
            </a:r>
            <a:r>
              <a:rPr lang="en-US" sz="2800" dirty="0" err="1">
                <a:latin typeface="Nunito Black" pitchFamily="2" charset="0"/>
              </a:rPr>
              <a:t>nào</a:t>
            </a:r>
            <a:r>
              <a:rPr lang="en-US" sz="2800" dirty="0">
                <a:latin typeface="Nunito Black" pitchFamily="2" charset="0"/>
              </a:rPr>
              <a:t>. </a:t>
            </a:r>
            <a:r>
              <a:rPr lang="vi-VN" sz="2800" dirty="0">
                <a:latin typeface="Nunito Black" pitchFamily="2" charset="0"/>
              </a:rPr>
              <a:t>Cháu đau ở đâu? Có buồn nôn không? </a:t>
            </a:r>
            <a:r>
              <a:rPr lang="en-US" sz="2800" dirty="0" err="1">
                <a:latin typeface="Nunito Black" pitchFamily="2" charset="0"/>
              </a:rPr>
              <a:t>Có</a:t>
            </a:r>
            <a:r>
              <a:rPr lang="en-US" sz="2800" dirty="0">
                <a:latin typeface="Nunito Black" pitchFamily="2" charset="0"/>
              </a:rPr>
              <a:t> </a:t>
            </a:r>
            <a:r>
              <a:rPr lang="en-US" sz="2800" dirty="0" err="1">
                <a:latin typeface="Nunito Black" pitchFamily="2" charset="0"/>
              </a:rPr>
              <a:t>sốt</a:t>
            </a:r>
            <a:r>
              <a:rPr lang="en-US" sz="2800" dirty="0">
                <a:latin typeface="Nunito Black" pitchFamily="2" charset="0"/>
              </a:rPr>
              <a:t> </a:t>
            </a:r>
            <a:r>
              <a:rPr lang="en-US" sz="2800" dirty="0" err="1">
                <a:latin typeface="Nunito Black" pitchFamily="2" charset="0"/>
              </a:rPr>
              <a:t>không</a:t>
            </a:r>
            <a:r>
              <a:rPr lang="en-US" sz="2800" dirty="0">
                <a:latin typeface="Nunito Black" pitchFamily="2" charset="0"/>
              </a:rPr>
              <a:t>?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xmlns="" id="{A419759F-F9CA-452F-B8AD-0CE09BA6089A}"/>
              </a:ext>
            </a:extLst>
          </p:cNvPr>
          <p:cNvSpPr/>
          <p:nvPr/>
        </p:nvSpPr>
        <p:spPr>
          <a:xfrm>
            <a:off x="7131358" y="853439"/>
            <a:ext cx="3911600" cy="1265643"/>
          </a:xfrm>
          <a:prstGeom prst="wedgeRoundRectCallout">
            <a:avLst>
              <a:gd name="adj1" fmla="val -14859"/>
              <a:gd name="adj2" fmla="val 76071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unito Black" pitchFamily="2" charset="0"/>
              </a:rPr>
              <a:t>Bác</a:t>
            </a:r>
            <a:r>
              <a:rPr lang="en-US" sz="4000" dirty="0">
                <a:latin typeface="Nunito Black" pitchFamily="2" charset="0"/>
              </a:rPr>
              <a:t> </a:t>
            </a:r>
            <a:r>
              <a:rPr lang="en-US" sz="4000" dirty="0" err="1">
                <a:latin typeface="Nunito Black" pitchFamily="2" charset="0"/>
              </a:rPr>
              <a:t>sỹ</a:t>
            </a:r>
            <a:r>
              <a:rPr lang="en-US" sz="4000" dirty="0">
                <a:latin typeface="Nunito Black" pitchFamily="2" charset="0"/>
              </a:rPr>
              <a:t> </a:t>
            </a:r>
            <a:r>
              <a:rPr lang="en-US" sz="4000" dirty="0" err="1">
                <a:latin typeface="Nunito Black" pitchFamily="2" charset="0"/>
              </a:rPr>
              <a:t>ơi</a:t>
            </a:r>
            <a:r>
              <a:rPr lang="en-US" sz="4000" dirty="0">
                <a:latin typeface="Nunito Black" pitchFamily="2" charset="0"/>
              </a:rPr>
              <a:t>, </a:t>
            </a:r>
            <a:r>
              <a:rPr lang="en-US" sz="4000" dirty="0" err="1">
                <a:latin typeface="Nunito Black" pitchFamily="2" charset="0"/>
              </a:rPr>
              <a:t>cháu</a:t>
            </a:r>
            <a:r>
              <a:rPr lang="en-US" sz="4000" dirty="0">
                <a:latin typeface="Nunito Black" pitchFamily="2" charset="0"/>
              </a:rPr>
              <a:t> </a:t>
            </a:r>
            <a:r>
              <a:rPr lang="en-US" sz="4000" dirty="0" err="1">
                <a:latin typeface="Nunito Black" pitchFamily="2" charset="0"/>
              </a:rPr>
              <a:t>đau</a:t>
            </a:r>
            <a:r>
              <a:rPr lang="en-US" sz="4000" dirty="0">
                <a:latin typeface="Nunito Black" pitchFamily="2" charset="0"/>
              </a:rPr>
              <a:t> </a:t>
            </a:r>
            <a:r>
              <a:rPr lang="en-US" sz="4000" dirty="0" err="1">
                <a:latin typeface="Nunito Black" pitchFamily="2" charset="0"/>
              </a:rPr>
              <a:t>bụng</a:t>
            </a:r>
            <a:r>
              <a:rPr lang="en-US" sz="4000" dirty="0">
                <a:latin typeface="Nunito Black" pitchFamily="2" charset="0"/>
              </a:rPr>
              <a:t> </a:t>
            </a:r>
            <a:r>
              <a:rPr lang="en-US" sz="4000" dirty="0" err="1">
                <a:latin typeface="Nunito Black" pitchFamily="2" charset="0"/>
              </a:rPr>
              <a:t>quá</a:t>
            </a:r>
            <a:r>
              <a:rPr lang="en-US" sz="4000" dirty="0">
                <a:latin typeface="Nunito Black" pitchFamily="2" charset="0"/>
              </a:rPr>
              <a:t>!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xmlns="" id="{FBE53AAF-D8D5-4DA4-831E-B8C0065B0437}"/>
              </a:ext>
            </a:extLst>
          </p:cNvPr>
          <p:cNvSpPr/>
          <p:nvPr/>
        </p:nvSpPr>
        <p:spPr>
          <a:xfrm>
            <a:off x="7002164" y="457201"/>
            <a:ext cx="4945996" cy="1661882"/>
          </a:xfrm>
          <a:prstGeom prst="wedgeRoundRectCallout">
            <a:avLst>
              <a:gd name="adj1" fmla="val -21398"/>
              <a:gd name="adj2" fmla="val 79128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unito Black" pitchFamily="2" charset="0"/>
              </a:rPr>
              <a:t>Cháu</a:t>
            </a:r>
            <a:r>
              <a:rPr lang="en-US" sz="2800" dirty="0">
                <a:latin typeface="Nunito Black" pitchFamily="2" charset="0"/>
              </a:rPr>
              <a:t> </a:t>
            </a:r>
            <a:r>
              <a:rPr lang="en-US" sz="2800" dirty="0" err="1">
                <a:latin typeface="Nunito Black" pitchFamily="2" charset="0"/>
              </a:rPr>
              <a:t>đau</a:t>
            </a:r>
            <a:r>
              <a:rPr lang="en-US" sz="2800" dirty="0">
                <a:latin typeface="Nunito Black" pitchFamily="2" charset="0"/>
              </a:rPr>
              <a:t> ở </a:t>
            </a:r>
            <a:r>
              <a:rPr lang="en-US" sz="2800" dirty="0" err="1">
                <a:latin typeface="Nunito Black" pitchFamily="2" charset="0"/>
              </a:rPr>
              <a:t>phần</a:t>
            </a:r>
            <a:r>
              <a:rPr lang="en-US" sz="2800" dirty="0">
                <a:latin typeface="Nunito Black" pitchFamily="2" charset="0"/>
              </a:rPr>
              <a:t> </a:t>
            </a:r>
            <a:r>
              <a:rPr lang="en-US" sz="2800" dirty="0" err="1">
                <a:latin typeface="Nunito Black" pitchFamily="2" charset="0"/>
              </a:rPr>
              <a:t>bụng</a:t>
            </a:r>
            <a:r>
              <a:rPr lang="en-US" sz="2800" dirty="0">
                <a:latin typeface="Nunito Black" pitchFamily="2" charset="0"/>
              </a:rPr>
              <a:t> ạ. </a:t>
            </a:r>
            <a:r>
              <a:rPr lang="en-US" sz="2800" dirty="0" err="1">
                <a:latin typeface="Nunito Black" pitchFamily="2" charset="0"/>
              </a:rPr>
              <a:t>Cháu</a:t>
            </a:r>
            <a:r>
              <a:rPr lang="en-US" sz="2800" dirty="0">
                <a:latin typeface="Nunito Black" pitchFamily="2" charset="0"/>
              </a:rPr>
              <a:t> </a:t>
            </a:r>
            <a:r>
              <a:rPr lang="en-US" sz="2800" dirty="0" err="1">
                <a:latin typeface="Nunito Black" pitchFamily="2" charset="0"/>
              </a:rPr>
              <a:t>hơi</a:t>
            </a:r>
            <a:r>
              <a:rPr lang="en-US" sz="2800" dirty="0">
                <a:latin typeface="Nunito Black" pitchFamily="2" charset="0"/>
              </a:rPr>
              <a:t> </a:t>
            </a:r>
            <a:r>
              <a:rPr lang="en-US" sz="2800" dirty="0" err="1">
                <a:latin typeface="Nunito Black" pitchFamily="2" charset="0"/>
              </a:rPr>
              <a:t>buồn</a:t>
            </a:r>
            <a:r>
              <a:rPr lang="en-US" sz="2800" dirty="0">
                <a:latin typeface="Nunito Black" pitchFamily="2" charset="0"/>
              </a:rPr>
              <a:t> </a:t>
            </a:r>
            <a:r>
              <a:rPr lang="en-US" sz="2800" dirty="0" err="1">
                <a:latin typeface="Nunito Black" pitchFamily="2" charset="0"/>
              </a:rPr>
              <a:t>nôn</a:t>
            </a:r>
            <a:r>
              <a:rPr lang="en-US" sz="2800" dirty="0">
                <a:latin typeface="Nunito Black" pitchFamily="2" charset="0"/>
              </a:rPr>
              <a:t>. </a:t>
            </a:r>
            <a:r>
              <a:rPr lang="en-US" sz="2800" dirty="0" err="1">
                <a:latin typeface="Nunito Black" pitchFamily="2" charset="0"/>
              </a:rPr>
              <a:t>Hôm</a:t>
            </a:r>
            <a:r>
              <a:rPr lang="en-US" sz="2800" dirty="0">
                <a:latin typeface="Nunito Black" pitchFamily="2" charset="0"/>
              </a:rPr>
              <a:t> qua </a:t>
            </a:r>
            <a:r>
              <a:rPr lang="en-US" sz="2800" dirty="0" err="1">
                <a:latin typeface="Nunito Black" pitchFamily="2" charset="0"/>
              </a:rPr>
              <a:t>cháu</a:t>
            </a:r>
            <a:r>
              <a:rPr lang="en-US" sz="2800" dirty="0">
                <a:latin typeface="Nunito Black" pitchFamily="2" charset="0"/>
              </a:rPr>
              <a:t> </a:t>
            </a:r>
            <a:r>
              <a:rPr lang="en-US" sz="2800" dirty="0" err="1">
                <a:latin typeface="Nunito Black" pitchFamily="2" charset="0"/>
              </a:rPr>
              <a:t>đã</a:t>
            </a:r>
            <a:r>
              <a:rPr lang="en-US" sz="2800" dirty="0">
                <a:latin typeface="Nunito Black" pitchFamily="2" charset="0"/>
              </a:rPr>
              <a:t> </a:t>
            </a:r>
            <a:r>
              <a:rPr lang="en-US" sz="2800" dirty="0" err="1">
                <a:latin typeface="Nunito Black" pitchFamily="2" charset="0"/>
              </a:rPr>
              <a:t>ăn</a:t>
            </a:r>
            <a:r>
              <a:rPr lang="en-US" sz="2800" dirty="0">
                <a:latin typeface="Nunito Black" pitchFamily="2" charset="0"/>
              </a:rPr>
              <a:t> </a:t>
            </a:r>
            <a:r>
              <a:rPr lang="en-US" sz="2800" dirty="0" err="1">
                <a:latin typeface="Nunito Black" pitchFamily="2" charset="0"/>
              </a:rPr>
              <a:t>cỏ</a:t>
            </a:r>
            <a:r>
              <a:rPr lang="en-US" sz="2800" dirty="0">
                <a:latin typeface="Nunito Black" pitchFamily="2" charset="0"/>
              </a:rPr>
              <a:t> ở </a:t>
            </a:r>
            <a:r>
              <a:rPr lang="en-US" sz="2800" dirty="0" err="1">
                <a:latin typeface="Nunito Black" pitchFamily="2" charset="0"/>
              </a:rPr>
              <a:t>dưới</a:t>
            </a:r>
            <a:r>
              <a:rPr lang="en-US" sz="2800" dirty="0">
                <a:latin typeface="Nunito Black" pitchFamily="2" charset="0"/>
              </a:rPr>
              <a:t> </a:t>
            </a:r>
            <a:r>
              <a:rPr lang="en-US" sz="2800" dirty="0" err="1">
                <a:latin typeface="Nunito Black" pitchFamily="2" charset="0"/>
              </a:rPr>
              <a:t>đất</a:t>
            </a:r>
            <a:r>
              <a:rPr lang="en-US" sz="2800" dirty="0">
                <a:latin typeface="Nunito Black" pitchFamily="2" charset="0"/>
              </a:rPr>
              <a:t>.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xmlns="" id="{5D3C041B-0C5B-4FCD-87F1-CDE9E2E6D82A}"/>
              </a:ext>
            </a:extLst>
          </p:cNvPr>
          <p:cNvSpPr/>
          <p:nvPr/>
        </p:nvSpPr>
        <p:spPr>
          <a:xfrm>
            <a:off x="1610841" y="548640"/>
            <a:ext cx="5036474" cy="1981200"/>
          </a:xfrm>
          <a:prstGeom prst="wedgeRoundRectCallout">
            <a:avLst>
              <a:gd name="adj1" fmla="val -39794"/>
              <a:gd name="adj2" fmla="val 69127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unito Black" pitchFamily="2" charset="0"/>
              </a:rPr>
              <a:t>Cháu</a:t>
            </a:r>
            <a:r>
              <a:rPr lang="en-US" sz="2800" dirty="0">
                <a:latin typeface="Nunito Black" pitchFamily="2" charset="0"/>
              </a:rPr>
              <a:t> </a:t>
            </a:r>
            <a:r>
              <a:rPr lang="en-US" sz="2800" dirty="0" err="1">
                <a:latin typeface="Nunito Black" pitchFamily="2" charset="0"/>
              </a:rPr>
              <a:t>bị</a:t>
            </a:r>
            <a:r>
              <a:rPr lang="en-US" sz="2800" dirty="0">
                <a:latin typeface="Nunito Black" pitchFamily="2" charset="0"/>
              </a:rPr>
              <a:t> </a:t>
            </a:r>
            <a:r>
              <a:rPr lang="en-US" sz="2800" dirty="0" err="1">
                <a:latin typeface="Nunito Black" pitchFamily="2" charset="0"/>
              </a:rPr>
              <a:t>ngộ</a:t>
            </a:r>
            <a:r>
              <a:rPr lang="en-US" sz="2800" dirty="0">
                <a:latin typeface="Nunito Black" pitchFamily="2" charset="0"/>
              </a:rPr>
              <a:t> </a:t>
            </a:r>
            <a:r>
              <a:rPr lang="en-US" sz="2800" dirty="0" err="1">
                <a:latin typeface="Nunito Black" pitchFamily="2" charset="0"/>
              </a:rPr>
              <a:t>độc</a:t>
            </a:r>
            <a:r>
              <a:rPr lang="en-US" sz="2800" dirty="0">
                <a:latin typeface="Nunito Black" pitchFamily="2" charset="0"/>
              </a:rPr>
              <a:t> </a:t>
            </a:r>
            <a:r>
              <a:rPr lang="en-US" sz="2800" dirty="0" err="1">
                <a:latin typeface="Nunito Black" pitchFamily="2" charset="0"/>
              </a:rPr>
              <a:t>thức</a:t>
            </a:r>
            <a:r>
              <a:rPr lang="en-US" sz="2800" dirty="0">
                <a:latin typeface="Nunito Black" pitchFamily="2" charset="0"/>
              </a:rPr>
              <a:t> </a:t>
            </a:r>
            <a:r>
              <a:rPr lang="en-US" sz="2800" dirty="0" err="1">
                <a:latin typeface="Nunito Black" pitchFamily="2" charset="0"/>
              </a:rPr>
              <a:t>ăn</a:t>
            </a:r>
            <a:r>
              <a:rPr lang="en-US" sz="2800" dirty="0">
                <a:latin typeface="Nunito Black" pitchFamily="2" charset="0"/>
              </a:rPr>
              <a:t> </a:t>
            </a:r>
            <a:r>
              <a:rPr lang="en-US" sz="2800" dirty="0" err="1">
                <a:latin typeface="Nunito Black" pitchFamily="2" charset="0"/>
              </a:rPr>
              <a:t>vì</a:t>
            </a:r>
            <a:r>
              <a:rPr lang="en-US" sz="2800" dirty="0">
                <a:latin typeface="Nunito Black" pitchFamily="2" charset="0"/>
              </a:rPr>
              <a:t> </a:t>
            </a:r>
            <a:r>
              <a:rPr lang="en-US" sz="2800" dirty="0" err="1">
                <a:latin typeface="Nunito Black" pitchFamily="2" charset="0"/>
              </a:rPr>
              <a:t>thức</a:t>
            </a:r>
            <a:r>
              <a:rPr lang="en-US" sz="2800" dirty="0">
                <a:latin typeface="Nunito Black" pitchFamily="2" charset="0"/>
              </a:rPr>
              <a:t> </a:t>
            </a:r>
            <a:r>
              <a:rPr lang="en-US" sz="2800" dirty="0" err="1">
                <a:latin typeface="Nunito Black" pitchFamily="2" charset="0"/>
              </a:rPr>
              <a:t>ăn</a:t>
            </a:r>
            <a:r>
              <a:rPr lang="en-US" sz="2800" dirty="0">
                <a:latin typeface="Nunito Black" pitchFamily="2" charset="0"/>
              </a:rPr>
              <a:t> </a:t>
            </a:r>
            <a:r>
              <a:rPr lang="en-US" sz="2800" dirty="0" err="1">
                <a:latin typeface="Nunito Black" pitchFamily="2" charset="0"/>
              </a:rPr>
              <a:t>bẩn</a:t>
            </a:r>
            <a:r>
              <a:rPr lang="en-US" sz="2800" dirty="0">
                <a:latin typeface="Nunito Black" pitchFamily="2" charset="0"/>
              </a:rPr>
              <a:t>, </a:t>
            </a:r>
            <a:r>
              <a:rPr lang="en-US" sz="2800" dirty="0" err="1">
                <a:latin typeface="Nunito Black" pitchFamily="2" charset="0"/>
              </a:rPr>
              <a:t>ôi</a:t>
            </a:r>
            <a:r>
              <a:rPr lang="en-US" sz="2800" dirty="0">
                <a:latin typeface="Nunito Black" pitchFamily="2" charset="0"/>
              </a:rPr>
              <a:t> </a:t>
            </a:r>
            <a:r>
              <a:rPr lang="en-US" sz="2800" dirty="0" err="1">
                <a:latin typeface="Nunito Black" pitchFamily="2" charset="0"/>
              </a:rPr>
              <a:t>thiu</a:t>
            </a:r>
            <a:r>
              <a:rPr lang="en-US" sz="2800" dirty="0">
                <a:latin typeface="Nunito Black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0151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  <p:bldP spid="17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ounded Rectangular Callout 2">
            <a:extLst>
              <a:ext uri="{FF2B5EF4-FFF2-40B4-BE49-F238E27FC236}">
                <a16:creationId xmlns:a16="http://schemas.microsoft.com/office/drawing/2014/main" xmlns="" id="{A217AFB1-406A-4A9A-A028-33A0964010E9}"/>
              </a:ext>
            </a:extLst>
          </p:cNvPr>
          <p:cNvSpPr/>
          <p:nvPr/>
        </p:nvSpPr>
        <p:spPr>
          <a:xfrm>
            <a:off x="2475230" y="588369"/>
            <a:ext cx="6323330" cy="2826306"/>
          </a:xfrm>
          <a:prstGeom prst="wedgeRoundRectCallout">
            <a:avLst>
              <a:gd name="adj1" fmla="val -61874"/>
              <a:gd name="adj2" fmla="val 3448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 lvl="0" algn="ctr">
              <a:defRPr/>
            </a:pPr>
            <a:r>
              <a:rPr lang="vi-VN" sz="4000" dirty="0">
                <a:latin typeface="Nunito Black" pitchFamily="2" charset="0"/>
              </a:rPr>
              <a:t>Lời dặn dò của bác sĩ </a:t>
            </a:r>
            <a:r>
              <a:rPr lang="en-US" sz="4000" dirty="0" err="1">
                <a:latin typeface="Nunito Black" pitchFamily="2" charset="0"/>
              </a:rPr>
              <a:t>dành</a:t>
            </a:r>
            <a:r>
              <a:rPr lang="en-US" sz="4000" dirty="0">
                <a:latin typeface="Nunito Black" pitchFamily="2" charset="0"/>
              </a:rPr>
              <a:t> </a:t>
            </a:r>
            <a:r>
              <a:rPr lang="en-US" sz="4000" dirty="0" err="1">
                <a:latin typeface="Nunito Black" pitchFamily="2" charset="0"/>
              </a:rPr>
              <a:t>cho</a:t>
            </a:r>
            <a:r>
              <a:rPr lang="vi-VN" sz="4000" dirty="0">
                <a:latin typeface="Nunito Black" pitchFamily="2" charset="0"/>
              </a:rPr>
              <a:t> Hươu cao cổ nên ăn lá cây ở trên cao thay vì ăn cỏ</a:t>
            </a:r>
            <a:r>
              <a:rPr lang="en-US" sz="4000" dirty="0">
                <a:latin typeface="Nunito Black" pitchFamily="2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 Black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1AFF5633-9D92-4D4C-A9C4-455B430DBA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720" y="2148841"/>
            <a:ext cx="4561840" cy="4561840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537B1A6D-0DD4-4D75-A073-E4379531E6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33611" y="2001878"/>
            <a:ext cx="3690318" cy="456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616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411</Words>
  <Application>Microsoft Office PowerPoint</Application>
  <PresentationFormat>Custom</PresentationFormat>
  <Paragraphs>58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主题</vt:lpstr>
      <vt:lpstr>5_Office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15</cp:revision>
  <dcterms:created xsi:type="dcterms:W3CDTF">2022-08-24T08:44:07Z</dcterms:created>
  <dcterms:modified xsi:type="dcterms:W3CDTF">2024-05-29T01:41:04Z</dcterms:modified>
</cp:coreProperties>
</file>