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007577126" r:id="rId2"/>
    <p:sldId id="256" r:id="rId3"/>
    <p:sldId id="258" r:id="rId4"/>
    <p:sldId id="259" r:id="rId5"/>
    <p:sldId id="262" r:id="rId6"/>
    <p:sldId id="263" r:id="rId7"/>
    <p:sldId id="264" r:id="rId8"/>
    <p:sldId id="265" r:id="rId9"/>
    <p:sldId id="257" r:id="rId10"/>
    <p:sldId id="260" r:id="rId11"/>
    <p:sldId id="261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E1BB07-8942-42C4-982D-20409950BF2F}" type="datetimeFigureOut">
              <a:rPr lang="en-US" smtClean="0"/>
              <a:t>5/29/2024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5ED4D5-0457-4A68-8AEE-C2CCEA8AA3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4063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885752-1CAD-4087-BD53-FA382D4D7DB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5763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EDE247-722E-42A7-975B-30493C5C5E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AF5B52D-E949-4CD1-8E2D-C87A5C7285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5174C4-ADAD-4429-9458-2B41FD1C50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B9CAB-E531-49F0-8556-B7820587BD05}" type="datetimeFigureOut">
              <a:rPr lang="en-US" smtClean="0"/>
              <a:t>5/29/2024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AE0B86-465A-45D3-BDC5-802CAF0B75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AF5E6E-634A-4113-85A7-B21C0745D4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FA93E-605E-47AB-967C-85BB025937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4679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C44293-E944-458F-874B-AF33086089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D668AEE-A591-472D-AE86-4EB2FBB34F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3E4D78-EF90-428A-9EE7-25AC8B934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B9CAB-E531-49F0-8556-B7820587BD05}" type="datetimeFigureOut">
              <a:rPr lang="en-US" smtClean="0"/>
              <a:t>5/29/2024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4B0796-F4F4-435A-9BF0-D255235D9D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4D9F2B-C919-4630-8C37-3DFAAF545C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FA93E-605E-47AB-967C-85BB025937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0587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A1EE448-478B-4BA7-B1E3-A4E8AF98CC6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B923D6A-407E-4076-8D17-EFA4D14CF5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F5887F-15DB-4867-BDEE-8BF7B5203B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B9CAB-E531-49F0-8556-B7820587BD05}" type="datetimeFigureOut">
              <a:rPr lang="en-US" smtClean="0"/>
              <a:t>5/29/2024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15DF85-A134-4588-996A-1234144B73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E783DF-9D46-4A58-9558-73D2C47FB8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FA93E-605E-47AB-967C-85BB025937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7049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309915-A1D2-4686-9B37-370EA00BB7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84AD92-AF0E-40FE-B112-EC9402D4B2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90D467-CCEC-4A24-B7CA-7E25AA7ED8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B9CAB-E531-49F0-8556-B7820587BD05}" type="datetimeFigureOut">
              <a:rPr lang="en-US" smtClean="0"/>
              <a:t>5/29/2024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E55065-52F9-4CE2-82DD-C47F2859CD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5385B7-0920-406E-9631-EFCE39B9DE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FA93E-605E-47AB-967C-85BB025937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5631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C6C03A-07ED-4601-9407-1976306CFD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47E5E9-F324-4EFF-B26B-05D80FCDDC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08AF07-864B-4C8C-8AD7-D8D32350DB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B9CAB-E531-49F0-8556-B7820587BD05}" type="datetimeFigureOut">
              <a:rPr lang="en-US" smtClean="0"/>
              <a:t>5/29/2024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D0C92D-4319-4935-804A-E0F016A545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57926F-B1CB-4E57-98E5-1EDB0AEF39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FA93E-605E-47AB-967C-85BB025937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5578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EBA476-CAD3-4656-9AC1-0814B2BE6A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4747E0-86BF-4200-B018-19101C9D78E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13E3121-7F8F-4279-B569-CE32B68EE4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2061461-912A-464D-BC7D-4D194CCFB2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B9CAB-E531-49F0-8556-B7820587BD05}" type="datetimeFigureOut">
              <a:rPr lang="en-US" smtClean="0"/>
              <a:t>5/29/2024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5AE8A4-04C3-4426-98F5-CF409396AB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D9135D-5F4A-4C2C-83F1-F96A1E5ED6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FA93E-605E-47AB-967C-85BB025937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009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FF2243-E17C-438A-878A-F1CB147374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B1B080-E7B0-4E80-9CD4-AB8ABC81D8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D839C7-FD08-41C9-ADF8-935EF34D94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685CEBF-EB96-460D-97A6-C1428BD49A4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DFED323-6944-4EE2-8EDF-9B69ED6B2E4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C97FEDF-7DF6-4CA3-A3F8-1A38F6BD23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B9CAB-E531-49F0-8556-B7820587BD05}" type="datetimeFigureOut">
              <a:rPr lang="en-US" smtClean="0"/>
              <a:t>5/29/2024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B91784A-3049-4C92-B533-A3ADCA18F9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BEA7427-B826-4874-B2B4-16E73D0B5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FA93E-605E-47AB-967C-85BB025937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479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30B611-AD36-47BD-B258-EDB97AC9B8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EFC3E7A-DEBD-4E96-9C0A-A7FBC616B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B9CAB-E531-49F0-8556-B7820587BD05}" type="datetimeFigureOut">
              <a:rPr lang="en-US" smtClean="0"/>
              <a:t>5/29/2024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41A0C6C-8DD5-491D-B752-69DC4BAFF7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B369659-57AF-4F94-BB65-4F12F6E7ED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FA93E-605E-47AB-967C-85BB025937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2623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372DB9F-96EA-4C16-8A22-A7264EECD5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B9CAB-E531-49F0-8556-B7820587BD05}" type="datetimeFigureOut">
              <a:rPr lang="en-US" smtClean="0"/>
              <a:t>5/29/2024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C121693-D5F3-43CD-BD54-91395084C1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4F1F3A-E5A0-4F5A-9E96-37E33B6C32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FA93E-605E-47AB-967C-85BB025937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0694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8DB528-E2F4-4BCA-B89E-4BB691CD31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23C45F-EA98-45EA-998C-718F2AE409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01388DB-E754-4109-83A5-FAA486E6B2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C89EB3-94B2-47F7-B51E-9B9A5C9161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B9CAB-E531-49F0-8556-B7820587BD05}" type="datetimeFigureOut">
              <a:rPr lang="en-US" smtClean="0"/>
              <a:t>5/29/2024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3D7F1DE-D576-47A5-A479-BDFA8FBE91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4DDB5C-3118-4BE0-826F-E139E26118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FA93E-605E-47AB-967C-85BB025937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0734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6632E1-C6DD-402B-8A6C-390F3D7E8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C713F08-C2DA-4659-994C-1F58653FE98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24681E-AB2C-4AA3-8052-408B28BFEF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75D0E0-B400-4B2D-BCF0-FB3825DA10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B9CAB-E531-49F0-8556-B7820587BD05}" type="datetimeFigureOut">
              <a:rPr lang="en-US" smtClean="0"/>
              <a:t>5/29/2024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418395-360F-4B7B-8E41-24FA39E568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1F8569-4DC8-461C-89EF-CB5A7FF47E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FA93E-605E-47AB-967C-85BB025937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0258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1BE98C4-266B-49C3-B0EB-9E51AE21FC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011A55-0C62-4DDE-A5C3-ADA47D5F25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BB2151-B8E1-4894-88DE-E896D10D7EC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3B9CAB-E531-49F0-8556-B7820587BD05}" type="datetimeFigureOut">
              <a:rPr lang="en-US" smtClean="0"/>
              <a:t>5/29/2024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C7C707-A25E-4543-88B1-B8099EC48F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6EBACE-8389-416B-8796-8003865FB9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1FA93E-605E-47AB-967C-85BB025937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2800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13" Type="http://schemas.openxmlformats.org/officeDocument/2006/relationships/image" Target="../media/image11.png"/><Relationship Id="rId18" Type="http://schemas.openxmlformats.org/officeDocument/2006/relationships/image" Target="../media/image16.emf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svg"/><Relationship Id="rId17" Type="http://schemas.openxmlformats.org/officeDocument/2006/relationships/image" Target="../media/image15.sv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sv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svg"/><Relationship Id="rId19" Type="http://schemas.openxmlformats.org/officeDocument/2006/relationships/image" Target="../media/image17.emf"/><Relationship Id="rId4" Type="http://schemas.openxmlformats.org/officeDocument/2006/relationships/image" Target="../media/image2.svg"/><Relationship Id="rId9" Type="http://schemas.openxmlformats.org/officeDocument/2006/relationships/image" Target="../media/image7.png"/><Relationship Id="rId14" Type="http://schemas.openxmlformats.org/officeDocument/2006/relationships/image" Target="../media/image12.sv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5471990">
            <a:off x="2972852" y="-3792997"/>
            <a:ext cx="5736177" cy="13336181"/>
            <a:chOff x="0" y="0"/>
            <a:chExt cx="3374390" cy="4436110"/>
          </a:xfrm>
        </p:grpSpPr>
        <p:sp>
          <p:nvSpPr>
            <p:cNvPr id="3" name="Freeform 3"/>
            <p:cNvSpPr/>
            <p:nvPr/>
          </p:nvSpPr>
          <p:spPr>
            <a:xfrm>
              <a:off x="-59690" y="0"/>
              <a:ext cx="1205230" cy="4436110"/>
            </a:xfrm>
            <a:custGeom>
              <a:avLst/>
              <a:gdLst/>
              <a:ahLst/>
              <a:cxnLst/>
              <a:rect l="l" t="t" r="r" b="b"/>
              <a:pathLst>
                <a:path w="1205230" h="4436110">
                  <a:moveTo>
                    <a:pt x="720090" y="2504440"/>
                  </a:moveTo>
                  <a:cubicBezTo>
                    <a:pt x="1205230" y="1358900"/>
                    <a:pt x="641350" y="843280"/>
                    <a:pt x="461010" y="548640"/>
                  </a:cubicBezTo>
                  <a:cubicBezTo>
                    <a:pt x="195580" y="115570"/>
                    <a:pt x="262890" y="0"/>
                    <a:pt x="262890" y="0"/>
                  </a:cubicBezTo>
                  <a:lnTo>
                    <a:pt x="59690" y="0"/>
                  </a:lnTo>
                  <a:cubicBezTo>
                    <a:pt x="119380" y="441960"/>
                    <a:pt x="1139190" y="1212850"/>
                    <a:pt x="678180" y="2147570"/>
                  </a:cubicBezTo>
                  <a:cubicBezTo>
                    <a:pt x="0" y="3520440"/>
                    <a:pt x="516890" y="4436110"/>
                    <a:pt x="516890" y="4436110"/>
                  </a:cubicBezTo>
                  <a:lnTo>
                    <a:pt x="745490" y="4436110"/>
                  </a:lnTo>
                  <a:cubicBezTo>
                    <a:pt x="745490" y="4436110"/>
                    <a:pt x="185420" y="3768090"/>
                    <a:pt x="720090" y="2504440"/>
                  </a:cubicBezTo>
                  <a:lnTo>
                    <a:pt x="720090" y="2504440"/>
                  </a:lnTo>
                  <a:close/>
                </a:path>
              </a:pathLst>
            </a:custGeom>
            <a:solidFill>
              <a:srgbClr val="1793E4">
                <a:alpha val="19608"/>
              </a:srgbClr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125730" y="0"/>
              <a:ext cx="1019810" cy="4436110"/>
            </a:xfrm>
            <a:custGeom>
              <a:avLst/>
              <a:gdLst/>
              <a:ahLst/>
              <a:cxnLst/>
              <a:rect l="l" t="t" r="r" b="b"/>
              <a:pathLst>
                <a:path w="1019810" h="4436110">
                  <a:moveTo>
                    <a:pt x="511810" y="3030220"/>
                  </a:moveTo>
                  <a:cubicBezTo>
                    <a:pt x="892810" y="1957070"/>
                    <a:pt x="1009650" y="1464310"/>
                    <a:pt x="585470" y="820420"/>
                  </a:cubicBezTo>
                  <a:cubicBezTo>
                    <a:pt x="212090" y="254000"/>
                    <a:pt x="264160" y="0"/>
                    <a:pt x="264160" y="0"/>
                  </a:cubicBezTo>
                  <a:lnTo>
                    <a:pt x="77470" y="0"/>
                  </a:lnTo>
                  <a:cubicBezTo>
                    <a:pt x="77470" y="0"/>
                    <a:pt x="10160" y="115570"/>
                    <a:pt x="275590" y="548640"/>
                  </a:cubicBezTo>
                  <a:cubicBezTo>
                    <a:pt x="455930" y="843280"/>
                    <a:pt x="1019810" y="1358900"/>
                    <a:pt x="534670" y="2504440"/>
                  </a:cubicBezTo>
                  <a:cubicBezTo>
                    <a:pt x="0" y="3766820"/>
                    <a:pt x="558800" y="4434840"/>
                    <a:pt x="558800" y="4434840"/>
                  </a:cubicBezTo>
                  <a:lnTo>
                    <a:pt x="830580" y="4434840"/>
                  </a:lnTo>
                  <a:cubicBezTo>
                    <a:pt x="830580" y="4436110"/>
                    <a:pt x="264160" y="3724910"/>
                    <a:pt x="511810" y="3030220"/>
                  </a:cubicBezTo>
                  <a:close/>
                </a:path>
              </a:pathLst>
            </a:custGeom>
            <a:solidFill>
              <a:srgbClr val="5BB2F0">
                <a:alpha val="19608"/>
              </a:srgbClr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337820" y="0"/>
              <a:ext cx="3035300" cy="4436110"/>
            </a:xfrm>
            <a:custGeom>
              <a:avLst/>
              <a:gdLst/>
              <a:ahLst/>
              <a:cxnLst/>
              <a:rect l="l" t="t" r="r" b="b"/>
              <a:pathLst>
                <a:path w="3035300" h="4436110">
                  <a:moveTo>
                    <a:pt x="1898650" y="0"/>
                  </a:moveTo>
                  <a:lnTo>
                    <a:pt x="50800" y="0"/>
                  </a:lnTo>
                  <a:cubicBezTo>
                    <a:pt x="50800" y="0"/>
                    <a:pt x="0" y="254000"/>
                    <a:pt x="372110" y="820420"/>
                  </a:cubicBezTo>
                  <a:cubicBezTo>
                    <a:pt x="795020" y="1463040"/>
                    <a:pt x="679450" y="1957070"/>
                    <a:pt x="298450" y="3030220"/>
                  </a:cubicBezTo>
                  <a:cubicBezTo>
                    <a:pt x="52070" y="3724910"/>
                    <a:pt x="618490" y="4436110"/>
                    <a:pt x="618490" y="4436110"/>
                  </a:cubicBezTo>
                  <a:lnTo>
                    <a:pt x="3035300" y="4436110"/>
                  </a:lnTo>
                  <a:lnTo>
                    <a:pt x="3035300" y="0"/>
                  </a:lnTo>
                  <a:lnTo>
                    <a:pt x="1898650" y="0"/>
                  </a:lnTo>
                  <a:close/>
                </a:path>
              </a:pathLst>
            </a:custGeom>
            <a:solidFill>
              <a:srgbClr val="67D0F6">
                <a:alpha val="19608"/>
              </a:srgbClr>
            </a:solidFill>
          </p:spPr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2041981">
            <a:off x="227763" y="351085"/>
            <a:ext cx="1720363" cy="1438652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 r="46231"/>
          <a:stretch>
            <a:fillRect/>
          </a:stretch>
        </p:blipFill>
        <p:spPr>
          <a:xfrm rot="-10800000">
            <a:off x="171154" y="2669246"/>
            <a:ext cx="831375" cy="1546205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5400000">
            <a:off x="10953701" y="2053755"/>
            <a:ext cx="1491172" cy="93384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 l="3532" r="3001" b="64850"/>
          <a:stretch>
            <a:fillRect/>
          </a:stretch>
        </p:blipFill>
        <p:spPr>
          <a:xfrm>
            <a:off x="3609292" y="5301047"/>
            <a:ext cx="5505651" cy="895496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7926896" y="5142166"/>
            <a:ext cx="894371" cy="173996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2480264" y="2076948"/>
            <a:ext cx="451947" cy="443731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>
            <a:off x="2834337" y="2949163"/>
            <a:ext cx="6711260" cy="3741333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9817799" y="408763"/>
            <a:ext cx="1884651" cy="1825757"/>
          </a:xfrm>
          <a:prstGeom prst="rect">
            <a:avLst/>
          </a:prstGeom>
        </p:spPr>
      </p:pic>
      <p:sp>
        <p:nvSpPr>
          <p:cNvPr id="15" name="TextBox 15"/>
          <p:cNvSpPr txBox="1"/>
          <p:nvPr/>
        </p:nvSpPr>
        <p:spPr>
          <a:xfrm rot="10800000" flipV="1">
            <a:off x="3777706" y="1524736"/>
            <a:ext cx="4636588" cy="38145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342909">
              <a:lnSpc>
                <a:spcPts val="2535"/>
              </a:lnSpc>
              <a:spcBef>
                <a:spcPct val="0"/>
              </a:spcBef>
            </a:pPr>
            <a:r>
              <a:rPr lang="vi-VN" sz="4267" b="1" spc="99" dirty="0">
                <a:solidFill>
                  <a:prstClr val="black"/>
                </a:solidFill>
                <a:latin typeface="+mj-lt"/>
                <a:ea typeface="Verdana" panose="020B0604030504040204" pitchFamily="34" charset="0"/>
                <a:cs typeface="Times New Roman" panose="02020603050405020304" pitchFamily="18" charset="0"/>
              </a:rPr>
              <a:t>Môn:Đạo đức</a:t>
            </a:r>
            <a:endParaRPr lang="en-US" sz="4267" b="1" spc="99" dirty="0">
              <a:solidFill>
                <a:prstClr val="black"/>
              </a:solidFill>
              <a:latin typeface="+mj-lt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609291" y="2123174"/>
            <a:ext cx="6379335" cy="6667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514338">
              <a:defRPr/>
            </a:pP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3733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Mai </a:t>
            </a:r>
            <a:r>
              <a:rPr lang="vi-VN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Hương</a:t>
            </a:r>
            <a:endParaRPr lang="en-US" sz="3733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" name="图片 3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357178" y="4385609"/>
            <a:ext cx="2050871" cy="1660156"/>
          </a:xfrm>
          <a:prstGeom prst="rect">
            <a:avLst/>
          </a:prstGeom>
        </p:spPr>
      </p:pic>
      <p:pic>
        <p:nvPicPr>
          <p:cNvPr id="20" name="图片 5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6351063" y="5882180"/>
            <a:ext cx="6057592" cy="1134117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84F4112E-5186-4C1A-A63E-6AB644CC732D}"/>
              </a:ext>
            </a:extLst>
          </p:cNvPr>
          <p:cNvSpPr/>
          <p:nvPr/>
        </p:nvSpPr>
        <p:spPr>
          <a:xfrm>
            <a:off x="1582246" y="695166"/>
            <a:ext cx="9650117" cy="5467668"/>
          </a:xfrm>
          <a:prstGeom prst="rect">
            <a:avLst/>
          </a:prstGeom>
          <a:noFill/>
        </p:spPr>
        <p:txBody>
          <a:bodyPr spcFirstLastPara="1" wrap="none" lIns="45720" tIns="22860" rIns="45720" bIns="22860" numCol="1">
            <a:prstTxWarp prst="textArchUp">
              <a:avLst>
                <a:gd name="adj" fmla="val 10890385"/>
              </a:avLst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 defTabSz="457211"/>
            <a:r>
              <a:rPr lang="en-US" sz="8800" b="1" dirty="0" err="1">
                <a:ln w="10160">
                  <a:solidFill>
                    <a:srgbClr val="4BACC6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UTM Avo" panose="02040603050506020204" pitchFamily="18" charset="0"/>
                <a:cs typeface="Aharoni" panose="02010803020104030203" pitchFamily="2" charset="-79"/>
              </a:rPr>
              <a:t>Chào</a:t>
            </a:r>
            <a:r>
              <a:rPr lang="en-US" sz="8800" b="1" dirty="0">
                <a:ln w="10160">
                  <a:solidFill>
                    <a:srgbClr val="4BACC6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UTM Avo" panose="02040603050506020204" pitchFamily="18" charset="0"/>
                <a:cs typeface="Aharoni" panose="02010803020104030203" pitchFamily="2" charset="-79"/>
              </a:rPr>
              <a:t> </a:t>
            </a:r>
            <a:r>
              <a:rPr lang="en-US" sz="8800" b="1" dirty="0" err="1">
                <a:ln w="10160">
                  <a:solidFill>
                    <a:srgbClr val="4BACC6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UTM Avo" panose="02040603050506020204" pitchFamily="18" charset="0"/>
                <a:cs typeface="Aharoni" panose="02010803020104030203" pitchFamily="2" charset="-79"/>
              </a:rPr>
              <a:t>mừng</a:t>
            </a:r>
            <a:r>
              <a:rPr lang="en-US" sz="8800" b="1" dirty="0">
                <a:ln w="10160">
                  <a:solidFill>
                    <a:srgbClr val="4BACC6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UTM Avo" panose="02040603050506020204" pitchFamily="18" charset="0"/>
                <a:cs typeface="Aharoni" panose="02010803020104030203" pitchFamily="2" charset="-79"/>
              </a:rPr>
              <a:t> </a:t>
            </a:r>
            <a:r>
              <a:rPr lang="vi-VN" sz="8800" b="1" dirty="0">
                <a:ln w="10160">
                  <a:solidFill>
                    <a:srgbClr val="4BACC6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UTM Avo" panose="02040603050506020204" pitchFamily="18" charset="0"/>
                <a:cs typeface="Aharoni" panose="02010803020104030203" pitchFamily="2" charset="-79"/>
              </a:rPr>
              <a:t>thầy cô về thăm và dự giờ lớp 1C</a:t>
            </a:r>
            <a:endParaRPr lang="en-US" sz="8800" b="1" dirty="0">
              <a:ln w="10160">
                <a:solidFill>
                  <a:srgbClr val="4BACC6"/>
                </a:solidFill>
                <a:prstDash val="solid"/>
              </a:ln>
              <a:solidFill>
                <a:srgbClr val="00B0F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50061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97D29E2-215B-4C09-85DF-2F39EBFACB3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25" t="47722" r="16040" b="25200"/>
          <a:stretch/>
        </p:blipFill>
        <p:spPr>
          <a:xfrm>
            <a:off x="879871" y="0"/>
            <a:ext cx="10432257" cy="5357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29758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97D29E2-215B-4C09-85DF-2F39EBFACB3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78" t="80282" r="17287" b="4180"/>
          <a:stretch/>
        </p:blipFill>
        <p:spPr>
          <a:xfrm>
            <a:off x="879871" y="1892030"/>
            <a:ext cx="10432257" cy="3073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9667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59A4B86-5095-4CBC-AA67-F8172477AF4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110" b="82174"/>
          <a:stretch/>
        </p:blipFill>
        <p:spPr>
          <a:xfrm>
            <a:off x="1168884" y="1341783"/>
            <a:ext cx="9613644" cy="2812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28761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59A4B86-5095-4CBC-AA67-F8172477AF4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66" t="17536" r="7981" b="72464"/>
          <a:stretch/>
        </p:blipFill>
        <p:spPr>
          <a:xfrm>
            <a:off x="438552" y="1719468"/>
            <a:ext cx="11314896" cy="1918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65199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59A4B86-5095-4CBC-AA67-F8172477AF4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58" t="28262" r="7689" b="14647"/>
          <a:stretch/>
        </p:blipFill>
        <p:spPr>
          <a:xfrm>
            <a:off x="2609037" y="0"/>
            <a:ext cx="6973925" cy="6749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50305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59A4B86-5095-4CBC-AA67-F8172477AF4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9" t="38266" r="48358" b="39289"/>
          <a:stretch/>
        </p:blipFill>
        <p:spPr>
          <a:xfrm>
            <a:off x="1928191" y="1182757"/>
            <a:ext cx="6389860" cy="3995530"/>
          </a:xfrm>
          <a:prstGeom prst="parallelogram">
            <a:avLst/>
          </a:prstGeom>
        </p:spPr>
      </p:pic>
    </p:spTree>
    <p:extLst>
      <p:ext uri="{BB962C8B-B14F-4D97-AF65-F5344CB8AC3E}">
        <p14:creationId xmlns:p14="http://schemas.microsoft.com/office/powerpoint/2010/main" val="27215385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59A4B86-5095-4CBC-AA67-F8172477AF4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07" t="37382" r="6090" b="40173"/>
          <a:stretch/>
        </p:blipFill>
        <p:spPr>
          <a:xfrm>
            <a:off x="2976155" y="1110838"/>
            <a:ext cx="6389860" cy="3995530"/>
          </a:xfrm>
          <a:prstGeom prst="parallelogram">
            <a:avLst/>
          </a:prstGeom>
        </p:spPr>
      </p:pic>
    </p:spTree>
    <p:extLst>
      <p:ext uri="{BB962C8B-B14F-4D97-AF65-F5344CB8AC3E}">
        <p14:creationId xmlns:p14="http://schemas.microsoft.com/office/powerpoint/2010/main" val="17983968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59A4B86-5095-4CBC-AA67-F8172477AF4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45" t="61279" r="41352" b="16276"/>
          <a:stretch/>
        </p:blipFill>
        <p:spPr>
          <a:xfrm>
            <a:off x="2976155" y="1110838"/>
            <a:ext cx="6389860" cy="3995530"/>
          </a:xfrm>
          <a:prstGeom prst="parallelogram">
            <a:avLst/>
          </a:prstGeom>
        </p:spPr>
      </p:pic>
    </p:spTree>
    <p:extLst>
      <p:ext uri="{BB962C8B-B14F-4D97-AF65-F5344CB8AC3E}">
        <p14:creationId xmlns:p14="http://schemas.microsoft.com/office/powerpoint/2010/main" val="41182880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59A4B86-5095-4CBC-AA67-F8172477AF4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21" t="59827" r="-1624" b="16055"/>
          <a:stretch/>
        </p:blipFill>
        <p:spPr>
          <a:xfrm>
            <a:off x="2976155" y="1110837"/>
            <a:ext cx="6389860" cy="4293369"/>
          </a:xfrm>
          <a:prstGeom prst="parallelogram">
            <a:avLst/>
          </a:prstGeom>
        </p:spPr>
      </p:pic>
    </p:spTree>
    <p:extLst>
      <p:ext uri="{BB962C8B-B14F-4D97-AF65-F5344CB8AC3E}">
        <p14:creationId xmlns:p14="http://schemas.microsoft.com/office/powerpoint/2010/main" val="22659462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97D29E2-215B-4C09-85DF-2F39EBFACB3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80" t="6173" r="8736" b="57027"/>
          <a:stretch/>
        </p:blipFill>
        <p:spPr>
          <a:xfrm>
            <a:off x="1361872" y="0"/>
            <a:ext cx="9612926" cy="6082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53325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23</Words>
  <Application>Microsoft Office PowerPoint</Application>
  <PresentationFormat>Widescreen</PresentationFormat>
  <Paragraphs>4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UTM Avo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NGOC LAN</dc:creator>
  <cp:lastModifiedBy>Administrator</cp:lastModifiedBy>
  <cp:revision>4</cp:revision>
  <dcterms:created xsi:type="dcterms:W3CDTF">2020-08-14T16:07:51Z</dcterms:created>
  <dcterms:modified xsi:type="dcterms:W3CDTF">2024-05-29T01:55:10Z</dcterms:modified>
</cp:coreProperties>
</file>