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85" r:id="rId2"/>
    <p:sldId id="276" r:id="rId3"/>
    <p:sldId id="277" r:id="rId4"/>
    <p:sldId id="278" r:id="rId5"/>
    <p:sldId id="259" r:id="rId6"/>
    <p:sldId id="260" r:id="rId7"/>
    <p:sldId id="261" r:id="rId8"/>
    <p:sldId id="262" r:id="rId9"/>
    <p:sldId id="263" r:id="rId10"/>
    <p:sldId id="281" r:id="rId11"/>
    <p:sldId id="273" r:id="rId12"/>
    <p:sldId id="274" r:id="rId13"/>
    <p:sldId id="275" r:id="rId14"/>
    <p:sldId id="280" r:id="rId15"/>
    <p:sldId id="265" r:id="rId16"/>
    <p:sldId id="264" r:id="rId17"/>
  </p:sldIdLst>
  <p:sldSz cx="12192000" cy="6858000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 Black" panose="020B0604020202020204" charset="0"/>
      <p:bold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9AF4C-22F5-4DED-99EE-FAA6BD76E365}" type="datetimeFigureOut">
              <a:rPr lang="en-US" smtClean="0"/>
              <a:t>26/5/2024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B7BBF-E58A-4AAC-8A3D-E403C3AE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6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8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1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0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4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26/5/2024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1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0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3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26/5/2024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7.png"/><Relationship Id="rId12" Type="http://schemas.openxmlformats.org/officeDocument/2006/relationships/image" Target="../media/image2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22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svg"/><Relationship Id="rId4" Type="http://schemas.openxmlformats.org/officeDocument/2006/relationships/image" Target="../media/image17.png"/><Relationship Id="rId9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9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svg"/><Relationship Id="rId18" Type="http://schemas.openxmlformats.org/officeDocument/2006/relationships/image" Target="../media/image16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9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7.png"/><Relationship Id="rId12" Type="http://schemas.openxmlformats.org/officeDocument/2006/relationships/image" Target="../media/image2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22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329030" y="3555847"/>
            <a:ext cx="2611068" cy="24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8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1938759">
            <a:off x="4344739" y="1732113"/>
            <a:ext cx="497675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8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1054711">
            <a:off x="4500014" y="2773638"/>
            <a:ext cx="497675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8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1848819">
            <a:off x="1597812" y="3322514"/>
            <a:ext cx="497674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35;p4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023721" y="857251"/>
            <a:ext cx="3651715" cy="13003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308149" y="1041665"/>
            <a:ext cx="4185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>
              <a:buClrTx/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</a:p>
        </p:txBody>
      </p:sp>
      <p:sp>
        <p:nvSpPr>
          <p:cNvPr id="2" name="Rectangle 1"/>
          <p:cNvSpPr/>
          <p:nvPr/>
        </p:nvSpPr>
        <p:spPr>
          <a:xfrm>
            <a:off x="2671769" y="2381132"/>
            <a:ext cx="7297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</a:pPr>
            <a:r>
              <a:rPr lang="en-US" sz="3200" b="1" dirty="0">
                <a:ln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3</a:t>
            </a:r>
            <a:endParaRPr lang="en-US" sz="3200" b="1" dirty="0">
              <a:ln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2084" y="3268477"/>
            <a:ext cx="53131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1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KIỀU OANH</a:t>
            </a:r>
            <a:endParaRPr lang="en-US" sz="21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55" y="4539642"/>
            <a:ext cx="4201516" cy="146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400" y="2873858"/>
            <a:ext cx="2584601" cy="301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89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B4A59A-204D-854F-9EA6-5FA810CF3416}"/>
              </a:ext>
            </a:extLst>
          </p:cNvPr>
          <p:cNvSpPr/>
          <p:nvPr/>
        </p:nvSpPr>
        <p:spPr>
          <a:xfrm>
            <a:off x="6563001" y="2918247"/>
            <a:ext cx="2092239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>
                <a:solidFill>
                  <a:srgbClr val="00B050"/>
                </a:solidFill>
                <a:latin typeface="Nunito Black" pitchFamily="2" charset="0"/>
              </a:rPr>
              <a:t>TIẾT 2</a:t>
            </a:r>
            <a:endParaRPr lang="en-US" sz="4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E3E2F6A7-D9AD-AA26-9516-202DF446AF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89BB111-0F9E-953C-B506-DB22CF66C4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1B0AEF7-5D3A-4348-6222-A218416425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0AE7EA78-DBFA-3F0F-CAD3-17093399A0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2DB0C4-8E8F-4B17-8245-1A5D76587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55" b="76051"/>
          <a:stretch/>
        </p:blipFill>
        <p:spPr>
          <a:xfrm>
            <a:off x="0" y="669895"/>
            <a:ext cx="9648979" cy="873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4582D-5D9A-38C2-8C8D-E97933B8B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843313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1F1D92-1204-8E67-5037-3E637F855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3" t="23949" r="8703"/>
          <a:stretch/>
        </p:blipFill>
        <p:spPr>
          <a:xfrm>
            <a:off x="217715" y="1768093"/>
            <a:ext cx="10072914" cy="31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0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BE8537-0A2E-498F-A066-548F934C4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879" b="88823"/>
          <a:stretch/>
        </p:blipFill>
        <p:spPr>
          <a:xfrm>
            <a:off x="0" y="681037"/>
            <a:ext cx="5562742" cy="525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08E9F4-74C1-6057-75E0-F2A233A08E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843313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16094F-CE69-ECB7-48CD-7D09CAF3C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7" t="13030" r="49918" b="17784"/>
          <a:stretch/>
        </p:blipFill>
        <p:spPr>
          <a:xfrm>
            <a:off x="420915" y="1422400"/>
            <a:ext cx="4412342" cy="3434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BDB0B3-71F5-2C27-BB2D-535613B924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46" t="13030" r="7080" b="17784"/>
          <a:stretch/>
        </p:blipFill>
        <p:spPr>
          <a:xfrm>
            <a:off x="5943600" y="1422400"/>
            <a:ext cx="4078516" cy="343454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7D67B59-8170-31D7-8769-666966BFD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5943" y="5016146"/>
            <a:ext cx="2005112" cy="703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93DF7-6FCF-2A84-2822-BC434FD0C89A}"/>
              </a:ext>
            </a:extLst>
          </p:cNvPr>
          <p:cNvSpPr txBox="1"/>
          <p:nvPr/>
        </p:nvSpPr>
        <p:spPr>
          <a:xfrm>
            <a:off x="1750042" y="5106130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Bước 1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68B5F84-BB0D-147A-F535-D2144AB57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999934" y="5055694"/>
            <a:ext cx="2005112" cy="7031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69D4A4-3C50-3F87-9F1A-B5216BDB6A14}"/>
              </a:ext>
            </a:extLst>
          </p:cNvPr>
          <p:cNvSpPr txBox="1"/>
          <p:nvPr/>
        </p:nvSpPr>
        <p:spPr>
          <a:xfrm>
            <a:off x="7284033" y="5145678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Bước 2</a:t>
            </a:r>
          </a:p>
        </p:txBody>
      </p:sp>
    </p:spTree>
    <p:extLst>
      <p:ext uri="{BB962C8B-B14F-4D97-AF65-F5344CB8AC3E}">
        <p14:creationId xmlns:p14="http://schemas.microsoft.com/office/powerpoint/2010/main" val="155269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CED2B3-B65C-4450-B57E-CFB0238EC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866" b="14045"/>
          <a:stretch/>
        </p:blipFill>
        <p:spPr>
          <a:xfrm>
            <a:off x="1669430" y="957302"/>
            <a:ext cx="4165714" cy="3235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26E620-C432-4C22-9DF0-852519EF5E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17"/>
          <a:stretch/>
        </p:blipFill>
        <p:spPr>
          <a:xfrm>
            <a:off x="0" y="-2848"/>
            <a:ext cx="1769174" cy="683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C085BB-625D-4DD0-AB17-6AE43B1A9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34" y="4998175"/>
            <a:ext cx="5425910" cy="571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D3C13C-D28D-C53F-C3E4-9122B4C32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54" b="14045"/>
          <a:stretch/>
        </p:blipFill>
        <p:spPr>
          <a:xfrm>
            <a:off x="7650480" y="957303"/>
            <a:ext cx="4008402" cy="323585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C992216-59C5-6019-4C5C-CAB917AFB6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730863" y="4203002"/>
            <a:ext cx="2005112" cy="703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A48311-E372-C562-4D57-931CFEF1B718}"/>
              </a:ext>
            </a:extLst>
          </p:cNvPr>
          <p:cNvSpPr txBox="1"/>
          <p:nvPr/>
        </p:nvSpPr>
        <p:spPr>
          <a:xfrm>
            <a:off x="3014962" y="4292986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Bước 3</a:t>
            </a:r>
          </a:p>
        </p:txBody>
      </p:sp>
    </p:spTree>
    <p:extLst>
      <p:ext uri="{BB962C8B-B14F-4D97-AF65-F5344CB8AC3E}">
        <p14:creationId xmlns:p14="http://schemas.microsoft.com/office/powerpoint/2010/main" val="1018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26E620-C432-4C22-9DF0-852519EF5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17"/>
          <a:stretch/>
        </p:blipFill>
        <p:spPr>
          <a:xfrm>
            <a:off x="0" y="0"/>
            <a:ext cx="1769174" cy="68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C085BB-625D-4DD0-AB17-6AE43B1A9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3885"/>
            <a:ext cx="5425910" cy="571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5C02DB-8345-7224-14E7-AAEC94836C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792"/>
          <a:stretch/>
        </p:blipFill>
        <p:spPr>
          <a:xfrm>
            <a:off x="1173701" y="1683944"/>
            <a:ext cx="3284082" cy="3028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9DFC2A-C6F5-B802-68C6-75ED290636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19"/>
          <a:stretch/>
        </p:blipFill>
        <p:spPr>
          <a:xfrm>
            <a:off x="6188505" y="1683945"/>
            <a:ext cx="3400918" cy="302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3CD8623D-8624-408A-B76F-CA8216857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B0063B7E-D5E8-44E1-8A07-8F73126AF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32C3BE-D0C6-43B0-9459-1088A65BF9A2}"/>
              </a:ext>
            </a:extLst>
          </p:cNvPr>
          <p:cNvSpPr/>
          <p:nvPr/>
        </p:nvSpPr>
        <p:spPr>
          <a:xfrm>
            <a:off x="5386726" y="2738265"/>
            <a:ext cx="44230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56EBC69F-2B09-2CBE-396C-1D74A5762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007191" y="2012674"/>
            <a:ext cx="2127583" cy="2027007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CD0D71F-6B39-2FBF-6DA4-03A3658BA8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12470" y="6914831"/>
            <a:ext cx="1275402" cy="1870589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FBC64839-CE74-E554-4F68-4A14B3914F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5478" y="4282611"/>
            <a:ext cx="1161805" cy="24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6678385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58526-B0AC-4F9A-8077-C40BB698A842}"/>
              </a:ext>
            </a:extLst>
          </p:cNvPr>
          <p:cNvSpPr/>
          <p:nvPr/>
        </p:nvSpPr>
        <p:spPr>
          <a:xfrm>
            <a:off x="4735914" y="2738265"/>
            <a:ext cx="57246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</a:t>
            </a:r>
          </a:p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51863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61387" y="1443658"/>
            <a:ext cx="11293252" cy="1623100"/>
            <a:chOff x="0" y="0"/>
            <a:chExt cx="7127713" cy="1977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8983" cy="1977789"/>
            </a:xfrm>
            <a:custGeom>
              <a:avLst/>
              <a:gdLst/>
              <a:ahLst/>
              <a:cxnLst/>
              <a:rect l="l" t="t" r="r" b="b"/>
              <a:pathLst>
                <a:path w="7128983" h="1977789">
                  <a:moveTo>
                    <a:pt x="6575262" y="1977789"/>
                  </a:moveTo>
                  <a:lnTo>
                    <a:pt x="553720" y="1977789"/>
                  </a:lnTo>
                  <a:cubicBezTo>
                    <a:pt x="247650" y="1977789"/>
                    <a:pt x="0" y="1535125"/>
                    <a:pt x="0" y="990110"/>
                  </a:cubicBezTo>
                  <a:cubicBezTo>
                    <a:pt x="0" y="442824"/>
                    <a:pt x="247650" y="0"/>
                    <a:pt x="553720" y="0"/>
                  </a:cubicBezTo>
                  <a:lnTo>
                    <a:pt x="6575262" y="0"/>
                  </a:lnTo>
                  <a:cubicBezTo>
                    <a:pt x="6881333" y="0"/>
                    <a:pt x="7128983" y="442824"/>
                    <a:pt x="7128983" y="990110"/>
                  </a:cubicBezTo>
                  <a:cubicBezTo>
                    <a:pt x="7127712" y="1535125"/>
                    <a:pt x="6880062" y="1977789"/>
                    <a:pt x="6575262" y="1977789"/>
                  </a:cubicBezTo>
                  <a:close/>
                </a:path>
              </a:pathLst>
            </a:custGeom>
            <a:solidFill>
              <a:srgbClr val="FFA3DB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6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927569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494995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496091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244770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61386" y="1581965"/>
            <a:ext cx="11321569" cy="1238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20: THỰC HÀNH VẼ GÓC VUÔNG, VẼ ĐƯỜNG TRÒN, HÌNH VUÔNG, HÌNH CHỮ NHẬT VÀ VẼ TRANG TRÍ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A9512-2AAD-7A46-65AF-53FC9BC20E2C}"/>
              </a:ext>
            </a:extLst>
          </p:cNvPr>
          <p:cNvSpPr txBox="1"/>
          <p:nvPr/>
        </p:nvSpPr>
        <p:spPr>
          <a:xfrm>
            <a:off x="447575" y="474356"/>
            <a:ext cx="11321569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endParaRPr lang="en-US" sz="3200" dirty="0">
              <a:solidFill>
                <a:srgbClr val="000000"/>
              </a:solidFill>
              <a:latin typeface="Nunito Black" pitchFamily="2" charset="0"/>
            </a:endParaRPr>
          </a:p>
          <a:p>
            <a:pPr algn="ctr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7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927570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494996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496092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244771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B4A59A-204D-854F-9EA6-5FA810CF3416}"/>
              </a:ext>
            </a:extLst>
          </p:cNvPr>
          <p:cNvSpPr/>
          <p:nvPr/>
        </p:nvSpPr>
        <p:spPr>
          <a:xfrm>
            <a:off x="5783138" y="2918247"/>
            <a:ext cx="3651962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B4A59A-204D-854F-9EA6-5FA810CF3416}"/>
              </a:ext>
            </a:extLst>
          </p:cNvPr>
          <p:cNvSpPr/>
          <p:nvPr/>
        </p:nvSpPr>
        <p:spPr>
          <a:xfrm>
            <a:off x="6623851" y="2918247"/>
            <a:ext cx="1970539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E3E2F6A7-D9AD-AA26-9516-202DF446AF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89BB111-0F9E-953C-B506-DB22CF66C4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1B0AEF7-5D3A-4348-6222-A218416425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0AE7EA78-DBFA-3F0F-CAD3-17093399A0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385F16-104F-44FB-ACC7-D8E3A7B99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323"/>
          <a:stretch/>
        </p:blipFill>
        <p:spPr>
          <a:xfrm>
            <a:off x="1" y="0"/>
            <a:ext cx="1350497" cy="718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6B09FD-EDFE-4BAF-B323-F4828B691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35" y="1249305"/>
            <a:ext cx="5458265" cy="899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881621-3898-4303-A66F-7CD3971AA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169" y="935796"/>
            <a:ext cx="4508357" cy="3055033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B6B159E9-130B-C1A4-4641-2D12AB48BB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32466" y="4735086"/>
            <a:ext cx="2127583" cy="20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62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644B9C-B629-4B50-AFE5-45E26CA0B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B8D0D9-D551-4A21-A944-EF88A626C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62" y="1535944"/>
            <a:ext cx="4668698" cy="316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B8CA41-2959-4D72-818B-8006940B5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422" y="1690688"/>
            <a:ext cx="3951507" cy="281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403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8D9F39-F397-422F-9C86-BDAD44C39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453"/>
          <a:stretch/>
        </p:blipFill>
        <p:spPr>
          <a:xfrm>
            <a:off x="194120" y="669895"/>
            <a:ext cx="846888" cy="954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380" y="2365938"/>
            <a:ext cx="130492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358"/>
          <a:stretch/>
        </p:blipFill>
        <p:spPr>
          <a:xfrm>
            <a:off x="3720354" y="2365938"/>
            <a:ext cx="1639438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6171"/>
          <a:stretch/>
        </p:blipFill>
        <p:spPr>
          <a:xfrm>
            <a:off x="6428430" y="2685992"/>
            <a:ext cx="1045772" cy="1272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4916" y="2552923"/>
            <a:ext cx="975899" cy="127237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856395" y="2987899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06833" y="2925497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927402" y="2987898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4441E-D334-7AD3-5FC6-CD761D21D4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7D163D-DCF6-D5C8-880F-5A96013C1650}"/>
              </a:ext>
            </a:extLst>
          </p:cNvPr>
          <p:cNvSpPr txBox="1"/>
          <p:nvPr/>
        </p:nvSpPr>
        <p:spPr>
          <a:xfrm>
            <a:off x="1041008" y="872197"/>
            <a:ext cx="11150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48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11495C-A34A-4947-8ACC-23E48D1711BC}"/>
              </a:ext>
            </a:extLst>
          </p:cNvPr>
          <p:cNvSpPr txBox="1"/>
          <p:nvPr/>
        </p:nvSpPr>
        <p:spPr>
          <a:xfrm>
            <a:off x="156882" y="857261"/>
            <a:ext cx="1119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ê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5E390B5-19C7-40AE-9F92-658FDD8A5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210174"/>
              </p:ext>
            </p:extLst>
          </p:nvPr>
        </p:nvGraphicFramePr>
        <p:xfrm>
          <a:off x="5174344" y="2846338"/>
          <a:ext cx="340677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3" imgW="3406320" imgH="2491920" progId="Paint.Picture.1">
                  <p:embed/>
                </p:oleObj>
              </mc:Choice>
              <mc:Fallback>
                <p:oleObj name="Bitmap Image" r:id="rId3" imgW="3406320" imgH="249192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4344" y="2846338"/>
                        <a:ext cx="3406775" cy="249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4DC6D52-3224-465C-9DE1-1835709802CC}"/>
              </a:ext>
            </a:extLst>
          </p:cNvPr>
          <p:cNvSpPr txBox="1"/>
          <p:nvPr/>
        </p:nvSpPr>
        <p:spPr>
          <a:xfrm>
            <a:off x="156882" y="1811368"/>
            <a:ext cx="7523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4A58C4-D5D2-61FA-4762-96BF5D1EC2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98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F3988A-85DC-4D9F-AE84-F252C86F6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67" b="78101"/>
          <a:stretch/>
        </p:blipFill>
        <p:spPr>
          <a:xfrm>
            <a:off x="0" y="669895"/>
            <a:ext cx="6266756" cy="669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10D41C-F2B3-CEE3-D0BA-07EEEF8DC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FACFD-52B9-0BEA-CB7E-D8273F44B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5" t="21937" r="9827"/>
          <a:stretch/>
        </p:blipFill>
        <p:spPr>
          <a:xfrm>
            <a:off x="1204684" y="1625599"/>
            <a:ext cx="8853715" cy="274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142</Words>
  <Application>Microsoft Office PowerPoint</Application>
  <PresentationFormat>Widescreen</PresentationFormat>
  <Paragraphs>20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Times New Roman</vt:lpstr>
      <vt:lpstr>Calibri Light</vt:lpstr>
      <vt:lpstr>Calibri</vt:lpstr>
      <vt:lpstr>等线</vt:lpstr>
      <vt:lpstr>Nunito Black</vt:lpstr>
      <vt:lpstr>Arial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</cp:lastModifiedBy>
  <cp:revision>23</cp:revision>
  <dcterms:created xsi:type="dcterms:W3CDTF">2022-03-30T15:26:10Z</dcterms:created>
  <dcterms:modified xsi:type="dcterms:W3CDTF">2024-05-26T14:35:30Z</dcterms:modified>
</cp:coreProperties>
</file>