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6" r:id="rId2"/>
    <p:sldId id="272" r:id="rId3"/>
    <p:sldId id="258" r:id="rId4"/>
    <p:sldId id="260" r:id="rId5"/>
    <p:sldId id="273" r:id="rId6"/>
    <p:sldId id="265" r:id="rId7"/>
    <p:sldId id="266" r:id="rId8"/>
    <p:sldId id="267" r:id="rId9"/>
    <p:sldId id="268" r:id="rId10"/>
    <p:sldId id="269" r:id="rId11"/>
    <p:sldId id="270" r:id="rId12"/>
    <p:sldId id="274" r:id="rId13"/>
    <p:sldId id="27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FE9D2-ABD9-4E92-AFDD-30E3CDF9EEBC}" type="datetimeFigureOut">
              <a:rPr lang="vi-VN" smtClean="0"/>
              <a:pPr/>
              <a:t>30/05/2024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DFE93-E126-4839-8274-83FFE402D8FF}"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9367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1264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3259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EA3EDB-2079-40C4-81D2-61364984FB10}" type="slidenum">
              <a:rPr kumimoji="0" lang="zh-CN" altLang="en-US" sz="1200" b="0" i="0" u="none" strike="noStrike" kern="1200" cap="none" spc="0" normalizeH="0" baseline="0" noProof="0" smtClean="0">
                <a:ln>
                  <a:noFill/>
                </a:ln>
                <a:solidFill>
                  <a:prstClr val="black"/>
                </a:solidFill>
                <a:effectLst/>
                <a:uLnTx/>
                <a:uFillTx/>
                <a:latin typeface="Century Schoolbook"/>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entury Schoolbook"/>
              <a:ea typeface="字魂59号-创粗黑" panose="00000500000000000000" pitchFamily="2" charset="-122"/>
              <a:cs typeface="+mn-cs"/>
            </a:endParaRPr>
          </a:p>
        </p:txBody>
      </p:sp>
    </p:spTree>
    <p:extLst>
      <p:ext uri="{BB962C8B-B14F-4D97-AF65-F5344CB8AC3E}">
        <p14:creationId xmlns:p14="http://schemas.microsoft.com/office/powerpoint/2010/main" val="61927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10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thì</a:t>
            </a:r>
            <a:r>
              <a:rPr lang="en-US" baseline="0" dirty="0"/>
              <a:t> </a:t>
            </a:r>
            <a:r>
              <a:rPr lang="en-US" baseline="0" dirty="0" err="1"/>
              <a:t>các</a:t>
            </a:r>
            <a:r>
              <a:rPr lang="en-US" baseline="0" dirty="0"/>
              <a:t> </a:t>
            </a:r>
            <a:r>
              <a:rPr lang="en-US" baseline="0" dirty="0" err="1"/>
              <a:t>bạn</a:t>
            </a:r>
            <a:r>
              <a:rPr lang="en-US" baseline="0" dirty="0"/>
              <a:t> </a:t>
            </a:r>
            <a:r>
              <a:rPr lang="en-US" baseline="0" dirty="0" err="1"/>
              <a:t>sóc</a:t>
            </a:r>
            <a:r>
              <a:rPr lang="en-US" baseline="0" dirty="0"/>
              <a:t> </a:t>
            </a:r>
            <a:r>
              <a:rPr lang="en-US" baseline="0" dirty="0" err="1"/>
              <a:t>sẽ</a:t>
            </a:r>
            <a:r>
              <a:rPr lang="en-US" baseline="0" dirty="0"/>
              <a:t> </a:t>
            </a:r>
            <a:r>
              <a:rPr lang="en-US" baseline="0" dirty="0" err="1"/>
              <a:t>có</a:t>
            </a:r>
            <a:r>
              <a:rPr lang="en-US" baseline="0" dirty="0"/>
              <a:t> them </a:t>
            </a:r>
            <a:r>
              <a:rPr lang="en-US" baseline="0" dirty="0" err="1"/>
              <a:t>hạt</a:t>
            </a:r>
            <a:r>
              <a:rPr lang="en-US" baseline="0" dirty="0"/>
              <a:t> </a:t>
            </a:r>
            <a:r>
              <a:rPr lang="en-US" baseline="0" dirty="0" err="1"/>
              <a:t>dẻ</a:t>
            </a:r>
            <a:endParaRPr lang="en-US" baseline="0" dirty="0"/>
          </a:p>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00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32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25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EF7819B-7BC9-4BA9-8A94-71DF2682473E}" type="datetimeFigureOut">
              <a:rPr lang="vi-VN" smtClean="0"/>
              <a:pPr/>
              <a:t>30/05/2024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15A379-E390-40F4-80C3-E2C1868B12DD}"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EF7819B-7BC9-4BA9-8A94-71DF2682473E}" type="datetimeFigureOut">
              <a:rPr lang="vi-VN" smtClean="0"/>
              <a:pPr/>
              <a:t>30/05/2024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15A379-E390-40F4-80C3-E2C1868B12DD}"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EF7819B-7BC9-4BA9-8A94-71DF2682473E}" type="datetimeFigureOut">
              <a:rPr lang="vi-VN" smtClean="0"/>
              <a:pPr/>
              <a:t>30/05/2024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15A379-E390-40F4-80C3-E2C1868B12DD}"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2" name="图片 1" descr="图片包含 室内&#10;&#10;已生成高可信度的说明">
            <a:extLst>
              <a:ext uri="{FF2B5EF4-FFF2-40B4-BE49-F238E27FC236}">
                <a16:creationId xmlns:a16="http://schemas.microsoft.com/office/drawing/2014/main" id="{2FB1A12A-647A-4E53-8FE6-834B52DCF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任意多边形: 形状 2">
            <a:extLst>
              <a:ext uri="{FF2B5EF4-FFF2-40B4-BE49-F238E27FC236}">
                <a16:creationId xmlns:a16="http://schemas.microsoft.com/office/drawing/2014/main" id="{9B07EC92-474C-49F8-8D07-F585877D2FF2}"/>
              </a:ext>
            </a:extLst>
          </p:cNvPr>
          <p:cNvSpPr/>
          <p:nvPr userDrawn="1"/>
        </p:nvSpPr>
        <p:spPr>
          <a:xfrm>
            <a:off x="503495" y="261258"/>
            <a:ext cx="11185011" cy="5513112"/>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49006 w 7816649"/>
              <a:gd name="connsiteY0" fmla="*/ 610524 h 4774669"/>
              <a:gd name="connsiteX1" fmla="*/ 458168 w 7816649"/>
              <a:gd name="connsiteY1" fmla="*/ 248574 h 4774669"/>
              <a:gd name="connsiteX2" fmla="*/ 1563068 w 7816649"/>
              <a:gd name="connsiteY2" fmla="*/ 58074 h 4774669"/>
              <a:gd name="connsiteX3" fmla="*/ 4915868 w 7816649"/>
              <a:gd name="connsiteY3" fmla="*/ 19974 h 4774669"/>
              <a:gd name="connsiteX4" fmla="*/ 6649418 w 7816649"/>
              <a:gd name="connsiteY4" fmla="*/ 343824 h 4774669"/>
              <a:gd name="connsiteX5" fmla="*/ 7506668 w 7816649"/>
              <a:gd name="connsiteY5" fmla="*/ 743874 h 4774669"/>
              <a:gd name="connsiteX6" fmla="*/ 7811468 w 7816649"/>
              <a:gd name="connsiteY6" fmla="*/ 2572674 h 4774669"/>
              <a:gd name="connsiteX7" fmla="*/ 7297118 w 7816649"/>
              <a:gd name="connsiteY7" fmla="*/ 4382424 h 4774669"/>
              <a:gd name="connsiteX8" fmla="*/ 6173168 w 7816649"/>
              <a:gd name="connsiteY8" fmla="*/ 4763424 h 4774669"/>
              <a:gd name="connsiteX9" fmla="*/ 4877768 w 7816649"/>
              <a:gd name="connsiteY9" fmla="*/ 4668174 h 4774669"/>
              <a:gd name="connsiteX10" fmla="*/ 3429968 w 7816649"/>
              <a:gd name="connsiteY10" fmla="*/ 4611024 h 4774669"/>
              <a:gd name="connsiteX11" fmla="*/ 2553668 w 7816649"/>
              <a:gd name="connsiteY11" fmla="*/ 4630074 h 4774669"/>
              <a:gd name="connsiteX12" fmla="*/ 1201118 w 7816649"/>
              <a:gd name="connsiteY12" fmla="*/ 4630074 h 4774669"/>
              <a:gd name="connsiteX13" fmla="*/ 305768 w 7816649"/>
              <a:gd name="connsiteY13" fmla="*/ 4420524 h 4774669"/>
              <a:gd name="connsiteX14" fmla="*/ 968 w 7816649"/>
              <a:gd name="connsiteY14" fmla="*/ 3410874 h 4774669"/>
              <a:gd name="connsiteX15" fmla="*/ 210518 w 7816649"/>
              <a:gd name="connsiteY15" fmla="*/ 2153574 h 4774669"/>
              <a:gd name="connsiteX16" fmla="*/ 249006 w 7816649"/>
              <a:gd name="connsiteY16" fmla="*/ 610524 h 4774669"/>
              <a:gd name="connsiteX0" fmla="*/ 273848 w 7841491"/>
              <a:gd name="connsiteY0" fmla="*/ 610524 h 4774669"/>
              <a:gd name="connsiteX1" fmla="*/ 483010 w 7841491"/>
              <a:gd name="connsiteY1" fmla="*/ 248574 h 4774669"/>
              <a:gd name="connsiteX2" fmla="*/ 1587910 w 7841491"/>
              <a:gd name="connsiteY2" fmla="*/ 58074 h 4774669"/>
              <a:gd name="connsiteX3" fmla="*/ 4940710 w 7841491"/>
              <a:gd name="connsiteY3" fmla="*/ 19974 h 4774669"/>
              <a:gd name="connsiteX4" fmla="*/ 6674260 w 7841491"/>
              <a:gd name="connsiteY4" fmla="*/ 343824 h 4774669"/>
              <a:gd name="connsiteX5" fmla="*/ 7531510 w 7841491"/>
              <a:gd name="connsiteY5" fmla="*/ 743874 h 4774669"/>
              <a:gd name="connsiteX6" fmla="*/ 7836310 w 7841491"/>
              <a:gd name="connsiteY6" fmla="*/ 2572674 h 4774669"/>
              <a:gd name="connsiteX7" fmla="*/ 7321960 w 7841491"/>
              <a:gd name="connsiteY7" fmla="*/ 4382424 h 4774669"/>
              <a:gd name="connsiteX8" fmla="*/ 6198010 w 7841491"/>
              <a:gd name="connsiteY8" fmla="*/ 4763424 h 4774669"/>
              <a:gd name="connsiteX9" fmla="*/ 4902610 w 7841491"/>
              <a:gd name="connsiteY9" fmla="*/ 4668174 h 4774669"/>
              <a:gd name="connsiteX10" fmla="*/ 3454810 w 7841491"/>
              <a:gd name="connsiteY10" fmla="*/ 4611024 h 4774669"/>
              <a:gd name="connsiteX11" fmla="*/ 2578510 w 7841491"/>
              <a:gd name="connsiteY11" fmla="*/ 4630074 h 4774669"/>
              <a:gd name="connsiteX12" fmla="*/ 1225960 w 7841491"/>
              <a:gd name="connsiteY12" fmla="*/ 4630074 h 4774669"/>
              <a:gd name="connsiteX13" fmla="*/ 330610 w 7841491"/>
              <a:gd name="connsiteY13" fmla="*/ 4420524 h 4774669"/>
              <a:gd name="connsiteX14" fmla="*/ 25810 w 7841491"/>
              <a:gd name="connsiteY14" fmla="*/ 3410874 h 4774669"/>
              <a:gd name="connsiteX15" fmla="*/ 20756 w 7841491"/>
              <a:gd name="connsiteY15" fmla="*/ 2106921 h 4774669"/>
              <a:gd name="connsiteX16" fmla="*/ 273848 w 7841491"/>
              <a:gd name="connsiteY16" fmla="*/ 610524 h 4774669"/>
              <a:gd name="connsiteX0" fmla="*/ 273848 w 7841491"/>
              <a:gd name="connsiteY0" fmla="*/ 607372 h 4771517"/>
              <a:gd name="connsiteX1" fmla="*/ 616360 w 7841491"/>
              <a:gd name="connsiteY1" fmla="*/ 131122 h 4771517"/>
              <a:gd name="connsiteX2" fmla="*/ 1587910 w 7841491"/>
              <a:gd name="connsiteY2" fmla="*/ 54922 h 4771517"/>
              <a:gd name="connsiteX3" fmla="*/ 4940710 w 7841491"/>
              <a:gd name="connsiteY3" fmla="*/ 16822 h 4771517"/>
              <a:gd name="connsiteX4" fmla="*/ 6674260 w 7841491"/>
              <a:gd name="connsiteY4" fmla="*/ 340672 h 4771517"/>
              <a:gd name="connsiteX5" fmla="*/ 7531510 w 7841491"/>
              <a:gd name="connsiteY5" fmla="*/ 740722 h 4771517"/>
              <a:gd name="connsiteX6" fmla="*/ 7836310 w 7841491"/>
              <a:gd name="connsiteY6" fmla="*/ 2569522 h 4771517"/>
              <a:gd name="connsiteX7" fmla="*/ 7321960 w 7841491"/>
              <a:gd name="connsiteY7" fmla="*/ 4379272 h 4771517"/>
              <a:gd name="connsiteX8" fmla="*/ 6198010 w 7841491"/>
              <a:gd name="connsiteY8" fmla="*/ 4760272 h 4771517"/>
              <a:gd name="connsiteX9" fmla="*/ 4902610 w 7841491"/>
              <a:gd name="connsiteY9" fmla="*/ 4665022 h 4771517"/>
              <a:gd name="connsiteX10" fmla="*/ 3454810 w 7841491"/>
              <a:gd name="connsiteY10" fmla="*/ 4607872 h 4771517"/>
              <a:gd name="connsiteX11" fmla="*/ 2578510 w 7841491"/>
              <a:gd name="connsiteY11" fmla="*/ 4626922 h 4771517"/>
              <a:gd name="connsiteX12" fmla="*/ 1225960 w 7841491"/>
              <a:gd name="connsiteY12" fmla="*/ 4626922 h 4771517"/>
              <a:gd name="connsiteX13" fmla="*/ 330610 w 7841491"/>
              <a:gd name="connsiteY13" fmla="*/ 4417372 h 4771517"/>
              <a:gd name="connsiteX14" fmla="*/ 25810 w 7841491"/>
              <a:gd name="connsiteY14" fmla="*/ 3407722 h 4771517"/>
              <a:gd name="connsiteX15" fmla="*/ 20756 w 7841491"/>
              <a:gd name="connsiteY15" fmla="*/ 2103769 h 4771517"/>
              <a:gd name="connsiteX16" fmla="*/ 273848 w 7841491"/>
              <a:gd name="connsiteY16" fmla="*/ 607372 h 477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字魂59号-创粗黑" panose="00000500000000000000" pitchFamily="2" charset="-122"/>
              <a:ea typeface="字魂59号-创粗黑" panose="00000500000000000000" pitchFamily="2" charset="-122"/>
            </a:endParaRPr>
          </a:p>
        </p:txBody>
      </p:sp>
      <p:pic>
        <p:nvPicPr>
          <p:cNvPr id="4" name="图片 3" descr="图片包含 围栏, 工具, 烛架&#10;&#10;已生成极高可信度的说明">
            <a:extLst>
              <a:ext uri="{FF2B5EF4-FFF2-40B4-BE49-F238E27FC236}">
                <a16:creationId xmlns:a16="http://schemas.microsoft.com/office/drawing/2014/main" id="{B2204C96-8E4B-4EF6-AF59-A9A56283D1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559867"/>
            <a:ext cx="2999239" cy="1301499"/>
          </a:xfrm>
          <a:prstGeom prst="rect">
            <a:avLst/>
          </a:prstGeom>
        </p:spPr>
      </p:pic>
      <p:pic>
        <p:nvPicPr>
          <p:cNvPr id="5" name="图片 4" descr="图片包含 围栏, 工具, 烛架&#10;&#10;已生成极高可信度的说明">
            <a:extLst>
              <a:ext uri="{FF2B5EF4-FFF2-40B4-BE49-F238E27FC236}">
                <a16:creationId xmlns:a16="http://schemas.microsoft.com/office/drawing/2014/main" id="{428790F2-7EEA-4D33-BFA3-E5ECDDF793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6742" y="5559867"/>
            <a:ext cx="2999239" cy="1301499"/>
          </a:xfrm>
          <a:prstGeom prst="rect">
            <a:avLst/>
          </a:prstGeom>
        </p:spPr>
      </p:pic>
      <p:pic>
        <p:nvPicPr>
          <p:cNvPr id="6" name="图片 5" descr="图片包含 围栏, 工具, 烛架&#10;&#10;已生成极高可信度的说明">
            <a:extLst>
              <a:ext uri="{FF2B5EF4-FFF2-40B4-BE49-F238E27FC236}">
                <a16:creationId xmlns:a16="http://schemas.microsoft.com/office/drawing/2014/main" id="{38EE080E-1A7E-4BC7-9BC7-0074B6BE30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491" y="5559867"/>
            <a:ext cx="2999239" cy="1301499"/>
          </a:xfrm>
          <a:prstGeom prst="rect">
            <a:avLst/>
          </a:prstGeom>
        </p:spPr>
      </p:pic>
      <p:pic>
        <p:nvPicPr>
          <p:cNvPr id="7" name="图片 6" descr="图片包含 围栏, 工具, 烛架&#10;&#10;已生成极高可信度的说明">
            <a:extLst>
              <a:ext uri="{FF2B5EF4-FFF2-40B4-BE49-F238E27FC236}">
                <a16:creationId xmlns:a16="http://schemas.microsoft.com/office/drawing/2014/main" id="{5AF7C0F5-425A-44B3-B932-37F02C9B17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5641" y="5559867"/>
            <a:ext cx="2999239" cy="1301499"/>
          </a:xfrm>
          <a:prstGeom prst="rect">
            <a:avLst/>
          </a:prstGeom>
        </p:spPr>
      </p:pic>
      <p:pic>
        <p:nvPicPr>
          <p:cNvPr id="8" name="图片 7" descr="图片包含 围栏, 工具, 烛架&#10;&#10;已生成极高可信度的说明">
            <a:extLst>
              <a:ext uri="{FF2B5EF4-FFF2-40B4-BE49-F238E27FC236}">
                <a16:creationId xmlns:a16="http://schemas.microsoft.com/office/drawing/2014/main" id="{C0001C96-7280-4730-AFBE-796E25F186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5259" y="5559867"/>
            <a:ext cx="2999239" cy="1301499"/>
          </a:xfrm>
          <a:prstGeom prst="rect">
            <a:avLst/>
          </a:prstGeom>
        </p:spPr>
      </p:pic>
      <p:pic>
        <p:nvPicPr>
          <p:cNvPr id="9" name="图片 8">
            <a:extLst>
              <a:ext uri="{FF2B5EF4-FFF2-40B4-BE49-F238E27FC236}">
                <a16:creationId xmlns:a16="http://schemas.microsoft.com/office/drawing/2014/main" id="{F8D97F25-2F4E-4F86-A299-E19B917677D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7707086" y="5070843"/>
            <a:ext cx="4445449" cy="1784424"/>
          </a:xfrm>
          <a:prstGeom prst="rect">
            <a:avLst/>
          </a:prstGeom>
        </p:spPr>
      </p:pic>
      <p:pic>
        <p:nvPicPr>
          <p:cNvPr id="10" name="图片 9">
            <a:extLst>
              <a:ext uri="{FF2B5EF4-FFF2-40B4-BE49-F238E27FC236}">
                <a16:creationId xmlns:a16="http://schemas.microsoft.com/office/drawing/2014/main" id="{6ACA74FD-9023-4A1B-A31C-050EB5568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3546185" y="4907433"/>
            <a:ext cx="4852545" cy="1947834"/>
          </a:xfrm>
          <a:prstGeom prst="rect">
            <a:avLst/>
          </a:prstGeom>
        </p:spPr>
      </p:pic>
      <p:pic>
        <p:nvPicPr>
          <p:cNvPr id="11" name="图片 10">
            <a:extLst>
              <a:ext uri="{FF2B5EF4-FFF2-40B4-BE49-F238E27FC236}">
                <a16:creationId xmlns:a16="http://schemas.microsoft.com/office/drawing/2014/main" id="{33AC2C51-1A45-41AB-8210-3C57C2D2F17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343007" y="4907433"/>
            <a:ext cx="4852545" cy="1947834"/>
          </a:xfrm>
          <a:prstGeom prst="rect">
            <a:avLst/>
          </a:prstGeom>
        </p:spPr>
      </p:pic>
    </p:spTree>
    <p:extLst>
      <p:ext uri="{BB962C8B-B14F-4D97-AF65-F5344CB8AC3E}">
        <p14:creationId xmlns:p14="http://schemas.microsoft.com/office/powerpoint/2010/main" val="2864342533"/>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4734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EF7819B-7BC9-4BA9-8A94-71DF2682473E}" type="datetimeFigureOut">
              <a:rPr lang="vi-VN" smtClean="0"/>
              <a:pPr/>
              <a:t>30/05/2024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15A379-E390-40F4-80C3-E2C1868B12DD}"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7819B-7BC9-4BA9-8A94-71DF2682473E}" type="datetimeFigureOut">
              <a:rPr lang="vi-VN" smtClean="0"/>
              <a:pPr/>
              <a:t>30/05/2024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15A379-E390-40F4-80C3-E2C1868B12DD}"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EF7819B-7BC9-4BA9-8A94-71DF2682473E}" type="datetimeFigureOut">
              <a:rPr lang="vi-VN" smtClean="0"/>
              <a:pPr/>
              <a:t>30/05/2024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15A379-E390-40F4-80C3-E2C1868B12DD}"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EF7819B-7BC9-4BA9-8A94-71DF2682473E}" type="datetimeFigureOut">
              <a:rPr lang="vi-VN" smtClean="0"/>
              <a:pPr/>
              <a:t>30/05/2024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D15A379-E390-40F4-80C3-E2C1868B12DD}"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EF7819B-7BC9-4BA9-8A94-71DF2682473E}" type="datetimeFigureOut">
              <a:rPr lang="vi-VN" smtClean="0"/>
              <a:pPr/>
              <a:t>30/05/2024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D15A379-E390-40F4-80C3-E2C1868B12DD}"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7819B-7BC9-4BA9-8A94-71DF2682473E}" type="datetimeFigureOut">
              <a:rPr lang="vi-VN" smtClean="0"/>
              <a:pPr/>
              <a:t>30/05/2024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D15A379-E390-40F4-80C3-E2C1868B12DD}"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7819B-7BC9-4BA9-8A94-71DF2682473E}" type="datetimeFigureOut">
              <a:rPr lang="vi-VN" smtClean="0"/>
              <a:pPr/>
              <a:t>30/05/2024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15A379-E390-40F4-80C3-E2C1868B12DD}"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7819B-7BC9-4BA9-8A94-71DF2682473E}" type="datetimeFigureOut">
              <a:rPr lang="vi-VN" smtClean="0"/>
              <a:pPr/>
              <a:t>30/05/2024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15A379-E390-40F4-80C3-E2C1868B12DD}"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7819B-7BC9-4BA9-8A94-71DF2682473E}" type="datetimeFigureOut">
              <a:rPr lang="vi-VN" smtClean="0"/>
              <a:pPr/>
              <a:t>30/05/2024</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5A379-E390-40F4-80C3-E2C1868B12DD}"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3"/><Relationship Id="rId7" Type="http://schemas.openxmlformats.org/officeDocument/2006/relationships/slide" Target="slide2.xml"/><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1.png"/><Relationship Id="rId11" Type="http://schemas.openxmlformats.org/officeDocument/2006/relationships/image" Target="../media/image40.png"/><Relationship Id="rId5" Type="http://schemas.openxmlformats.org/officeDocument/2006/relationships/notesSlide" Target="../notesSlides/notesSlide8.xml"/><Relationship Id="rId10" Type="http://schemas.openxmlformats.org/officeDocument/2006/relationships/image" Target="../media/image39.png"/><Relationship Id="rId4" Type="http://schemas.openxmlformats.org/officeDocument/2006/relationships/slideLayout" Target="../slideLayouts/slideLayout7.xm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3.png"/><Relationship Id="rId3" Type="http://schemas.microsoft.com/office/2007/relationships/media" Target="../media/media2.mp3"/><Relationship Id="rId7" Type="http://schemas.openxmlformats.org/officeDocument/2006/relationships/slide" Target="slide2.xml"/><Relationship Id="rId12" Type="http://schemas.openxmlformats.org/officeDocument/2006/relationships/image" Target="../media/image4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1.png"/><Relationship Id="rId11" Type="http://schemas.openxmlformats.org/officeDocument/2006/relationships/image" Target="../media/image36.png"/><Relationship Id="rId5" Type="http://schemas.openxmlformats.org/officeDocument/2006/relationships/notesSlide" Target="../notesSlides/notesSlide9.xml"/><Relationship Id="rId10" Type="http://schemas.openxmlformats.org/officeDocument/2006/relationships/image" Target="../media/image39.png"/><Relationship Id="rId4" Type="http://schemas.openxmlformats.org/officeDocument/2006/relationships/slideLayout" Target="../slideLayouts/slideLayout7.xml"/><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8.png"/><Relationship Id="rId3" Type="http://schemas.openxmlformats.org/officeDocument/2006/relationships/image" Target="../media/image45.png"/><Relationship Id="rId7" Type="http://schemas.openxmlformats.org/officeDocument/2006/relationships/image" Target="../media/image28.png"/><Relationship Id="rId12"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21.png"/><Relationship Id="rId5" Type="http://schemas.openxmlformats.org/officeDocument/2006/relationships/image" Target="../media/image47.png"/><Relationship Id="rId15" Type="http://schemas.openxmlformats.org/officeDocument/2006/relationships/image" Target="../media/image52.pn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49.pn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media" Target="../media/media2.mp3"/><Relationship Id="rId7" Type="http://schemas.openxmlformats.org/officeDocument/2006/relationships/image" Target="../media/image39.png"/><Relationship Id="rId12" Type="http://schemas.openxmlformats.org/officeDocument/2006/relationships/image" Target="../media/image4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8.png"/><Relationship Id="rId11" Type="http://schemas.openxmlformats.org/officeDocument/2006/relationships/slide" Target="slide2.xml"/><Relationship Id="rId5" Type="http://schemas.openxmlformats.org/officeDocument/2006/relationships/notesSlide" Target="../notesSlides/notesSlide7.xml"/><Relationship Id="rId10" Type="http://schemas.openxmlformats.org/officeDocument/2006/relationships/image" Target="../media/image36.png"/><Relationship Id="rId4" Type="http://schemas.openxmlformats.org/officeDocument/2006/relationships/slideLayout" Target="../slideLayouts/slideLayout7.xml"/><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8"/>
          <p:cNvPicPr preferRelativeResize="0"/>
          <p:nvPr/>
        </p:nvPicPr>
        <p:blipFill rotWithShape="1">
          <a:blip r:embed="rId3"/>
          <a:srcRect/>
          <a:stretch>
            <a:fillRect/>
          </a:stretch>
        </p:blipFill>
        <p:spPr>
          <a:xfrm>
            <a:off x="1329030" y="3555847"/>
            <a:ext cx="2611068" cy="2444905"/>
          </a:xfrm>
          <a:prstGeom prst="rect">
            <a:avLst/>
          </a:prstGeom>
          <a:noFill/>
          <a:ln>
            <a:noFill/>
          </a:ln>
        </p:spPr>
      </p:pic>
      <p:pic>
        <p:nvPicPr>
          <p:cNvPr id="382" name="Google Shape;382;p38"/>
          <p:cNvPicPr preferRelativeResize="0"/>
          <p:nvPr/>
        </p:nvPicPr>
        <p:blipFill>
          <a:blip r:embed="rId4"/>
          <a:stretch>
            <a:fillRect/>
          </a:stretch>
        </p:blipFill>
        <p:spPr>
          <a:xfrm rot="-1938759">
            <a:off x="4344739" y="1732113"/>
            <a:ext cx="497675" cy="565675"/>
          </a:xfrm>
          <a:prstGeom prst="rect">
            <a:avLst/>
          </a:prstGeom>
          <a:noFill/>
          <a:ln>
            <a:noFill/>
          </a:ln>
        </p:spPr>
      </p:pic>
      <p:pic>
        <p:nvPicPr>
          <p:cNvPr id="383" name="Google Shape;383;p38"/>
          <p:cNvPicPr preferRelativeResize="0"/>
          <p:nvPr/>
        </p:nvPicPr>
        <p:blipFill>
          <a:blip r:embed="rId4"/>
          <a:stretch>
            <a:fillRect/>
          </a:stretch>
        </p:blipFill>
        <p:spPr>
          <a:xfrm rot="-1054711">
            <a:off x="4500014" y="2773638"/>
            <a:ext cx="497675" cy="565675"/>
          </a:xfrm>
          <a:prstGeom prst="rect">
            <a:avLst/>
          </a:prstGeom>
          <a:noFill/>
          <a:ln>
            <a:noFill/>
          </a:ln>
        </p:spPr>
      </p:pic>
      <p:pic>
        <p:nvPicPr>
          <p:cNvPr id="384" name="Google Shape;384;p38"/>
          <p:cNvPicPr preferRelativeResize="0"/>
          <p:nvPr/>
        </p:nvPicPr>
        <p:blipFill>
          <a:blip r:embed="rId4"/>
          <a:stretch>
            <a:fillRect/>
          </a:stretch>
        </p:blipFill>
        <p:spPr>
          <a:xfrm rot="-1848819">
            <a:off x="1597812" y="3322514"/>
            <a:ext cx="497674" cy="565675"/>
          </a:xfrm>
          <a:prstGeom prst="rect">
            <a:avLst/>
          </a:prstGeom>
          <a:noFill/>
          <a:ln>
            <a:noFill/>
          </a:ln>
        </p:spPr>
      </p:pic>
      <p:pic>
        <p:nvPicPr>
          <p:cNvPr id="9" name="Google Shape;435;p42"/>
          <p:cNvPicPr preferRelativeResize="0"/>
          <p:nvPr/>
        </p:nvPicPr>
        <p:blipFill>
          <a:blip r:embed="rId5"/>
          <a:stretch>
            <a:fillRect/>
          </a:stretch>
        </p:blipFill>
        <p:spPr>
          <a:xfrm>
            <a:off x="7023721" y="857251"/>
            <a:ext cx="3651715" cy="1300388"/>
          </a:xfrm>
          <a:prstGeom prst="rect">
            <a:avLst/>
          </a:prstGeom>
          <a:noFill/>
          <a:ln>
            <a:noFill/>
          </a:ln>
        </p:spPr>
      </p:pic>
      <p:sp>
        <p:nvSpPr>
          <p:cNvPr id="11" name="TextBox 10"/>
          <p:cNvSpPr txBox="1"/>
          <p:nvPr/>
        </p:nvSpPr>
        <p:spPr>
          <a:xfrm>
            <a:off x="2308149" y="1041665"/>
            <a:ext cx="4185826" cy="646331"/>
          </a:xfrm>
          <a:prstGeom prst="rect">
            <a:avLst/>
          </a:prstGeom>
          <a:noFill/>
        </p:spPr>
        <p:txBody>
          <a:bodyPr wrap="none" rtlCol="0">
            <a:spAutoFit/>
          </a:bodyPr>
          <a:lstStyle/>
          <a:p>
            <a:pPr algn="ctr">
              <a:buClrTx/>
              <a:buFontTx/>
              <a:buNone/>
            </a:pPr>
            <a:r>
              <a:rPr lang="en-US" b="1" dirty="0">
                <a:solidFill>
                  <a:srgbClr val="0000FF"/>
                </a:solidFill>
                <a:latin typeface="Times New Roman" panose="02020603050405020304" pitchFamily="18" charset="0"/>
                <a:cs typeface="Times New Roman" panose="02020603050405020304" pitchFamily="18" charset="0"/>
              </a:rPr>
              <a:t>UỶ BAN NHÂN DÂN HUYỆN AN LÃO</a:t>
            </a:r>
          </a:p>
          <a:p>
            <a:pPr algn="ctr">
              <a:buClrTx/>
              <a:buFontTx/>
              <a:buNone/>
            </a:pPr>
            <a:r>
              <a:rPr lang="en-US" b="1" dirty="0">
                <a:solidFill>
                  <a:srgbClr val="0000FF"/>
                </a:solidFill>
                <a:latin typeface="Times New Roman" panose="02020603050405020304" pitchFamily="18" charset="0"/>
                <a:cs typeface="Times New Roman" panose="02020603050405020304" pitchFamily="18" charset="0"/>
              </a:rPr>
              <a:t>TRƯỜNG TIỂU HỌC QUỐC TUẤN</a:t>
            </a:r>
          </a:p>
        </p:txBody>
      </p:sp>
      <p:sp>
        <p:nvSpPr>
          <p:cNvPr id="2" name="Rectangle 1"/>
          <p:cNvSpPr/>
          <p:nvPr/>
        </p:nvSpPr>
        <p:spPr>
          <a:xfrm>
            <a:off x="2671769" y="2381132"/>
            <a:ext cx="7297423" cy="584775"/>
          </a:xfrm>
          <a:prstGeom prst="rect">
            <a:avLst/>
          </a:prstGeom>
        </p:spPr>
        <p:txBody>
          <a:bodyPr wrap="square">
            <a:spAutoFit/>
          </a:bodyPr>
          <a:lstStyle/>
          <a:p>
            <a:pPr lvl="0" algn="ctr">
              <a:buClrTx/>
            </a:pPr>
            <a:r>
              <a:rPr lang="en-US" sz="3200" b="1" dirty="0">
                <a:ln/>
                <a:solidFill>
                  <a:schemeClr val="accent1"/>
                </a:solidFill>
                <a:latin typeface="Times New Roman" panose="02020603050405020304" pitchFamily="18" charset="0"/>
                <a:cs typeface="Times New Roman" panose="02020603050405020304" pitchFamily="18" charset="0"/>
              </a:rPr>
              <a:t>MÔN TOÁN LỚP 3</a:t>
            </a:r>
          </a:p>
        </p:txBody>
      </p:sp>
      <p:sp>
        <p:nvSpPr>
          <p:cNvPr id="10" name="TextBox 9"/>
          <p:cNvSpPr txBox="1"/>
          <p:nvPr/>
        </p:nvSpPr>
        <p:spPr>
          <a:xfrm>
            <a:off x="4232084" y="3268477"/>
            <a:ext cx="5313173" cy="415498"/>
          </a:xfrm>
          <a:prstGeom prst="rect">
            <a:avLst/>
          </a:prstGeom>
          <a:noFill/>
        </p:spPr>
        <p:txBody>
          <a:bodyPr wrap="square" rtlCol="0">
            <a:spAutoFit/>
          </a:bodyPr>
          <a:lstStyle/>
          <a:p>
            <a:pPr>
              <a:buClrTx/>
              <a:buFontTx/>
              <a:buNone/>
            </a:pPr>
            <a:r>
              <a:rPr lang="en-US" sz="2100" b="1" dirty="0">
                <a:solidFill>
                  <a:srgbClr val="00602B"/>
                </a:solidFill>
                <a:latin typeface="Times New Roman" panose="02020603050405020304" pitchFamily="18" charset="0"/>
                <a:cs typeface="Times New Roman" panose="02020603050405020304" pitchFamily="18" charset="0"/>
              </a:rPr>
              <a:t>GIÁO VIÊN: BÙI KIỀU OANH</a:t>
            </a:r>
          </a:p>
        </p:txBody>
      </p:sp>
      <p:pic>
        <p:nvPicPr>
          <p:cNvPr id="12"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7755" y="4539642"/>
            <a:ext cx="4201516" cy="14611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3400" y="2873858"/>
            <a:ext cx="2584601" cy="301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3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13314" name="Picture 2" descr="Brown Basket Clip Art Image - ClipSafa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35" y="4986393"/>
            <a:ext cx="1905028" cy="2046917"/>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102;p2">
            <a:hlinkClick r:id="rId7" action="ppaction://hlinksldjump"/>
          </p:cNvPr>
          <p:cNvPicPr preferRelativeResize="0"/>
          <p:nvPr/>
        </p:nvPicPr>
        <p:blipFill rotWithShape="1">
          <a:blip r:embed="rId8">
            <a:alphaModFix/>
          </a:blip>
          <a:srcRect/>
          <a:stretch/>
        </p:blipFill>
        <p:spPr>
          <a:xfrm rot="2950667">
            <a:off x="8121857" y="4755495"/>
            <a:ext cx="1188720" cy="822960"/>
          </a:xfrm>
          <a:prstGeom prst="rect">
            <a:avLst/>
          </a:prstGeom>
          <a:noFill/>
          <a:ln>
            <a:noFill/>
          </a:ln>
        </p:spPr>
      </p:pic>
      <p:pic>
        <p:nvPicPr>
          <p:cNvPr id="20" name="Google Shape;102;p2">
            <a:hlinkClick r:id="rId7" action="ppaction://hlinksldjump"/>
          </p:cNvPr>
          <p:cNvPicPr preferRelativeResize="0"/>
          <p:nvPr/>
        </p:nvPicPr>
        <p:blipFill rotWithShape="1">
          <a:blip r:embed="rId8">
            <a:alphaModFix/>
          </a:blip>
          <a:srcRect/>
          <a:stretch/>
        </p:blipFill>
        <p:spPr>
          <a:xfrm rot="2950667">
            <a:off x="8549600" y="4797387"/>
            <a:ext cx="1188720" cy="822960"/>
          </a:xfrm>
          <a:prstGeom prst="rect">
            <a:avLst/>
          </a:prstGeom>
          <a:noFill/>
          <a:ln>
            <a:noFill/>
          </a:ln>
        </p:spPr>
      </p:pic>
      <p:pic>
        <p:nvPicPr>
          <p:cNvPr id="21" name="Google Shape;102;p2">
            <a:hlinkClick r:id="rId7" action="ppaction://hlinksldjump"/>
          </p:cNvPr>
          <p:cNvPicPr preferRelativeResize="0"/>
          <p:nvPr/>
        </p:nvPicPr>
        <p:blipFill rotWithShape="1">
          <a:blip r:embed="rId8">
            <a:alphaModFix/>
          </a:blip>
          <a:srcRect/>
          <a:stretch/>
        </p:blipFill>
        <p:spPr>
          <a:xfrm rot="2950667">
            <a:off x="8932634" y="4857801"/>
            <a:ext cx="1188720" cy="822960"/>
          </a:xfrm>
          <a:prstGeom prst="rect">
            <a:avLst/>
          </a:prstGeom>
          <a:noFill/>
          <a:ln>
            <a:noFill/>
          </a:ln>
        </p:spPr>
      </p:pic>
      <p:sp>
        <p:nvSpPr>
          <p:cNvPr id="39" name="Rounded Rectangle 38"/>
          <p:cNvSpPr/>
          <p:nvPr/>
        </p:nvSpPr>
        <p:spPr>
          <a:xfrm>
            <a:off x="3217904" y="2501193"/>
            <a:ext cx="5392697" cy="2485198"/>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r>
              <a:rPr lang="en-US" sz="8000" b="1" dirty="0" err="1">
                <a:ln/>
                <a:solidFill>
                  <a:srgbClr val="FF0000"/>
                </a:solidFill>
                <a:latin typeface="Calibri" panose="020F0502020204030204" pitchFamily="34" charset="0"/>
                <a:cs typeface="Calibri" panose="020F0502020204030204" pitchFamily="34" charset="0"/>
              </a:rPr>
              <a:t>Đáp</a:t>
            </a:r>
            <a:r>
              <a:rPr lang="en-US" sz="8000" b="1" dirty="0">
                <a:ln/>
                <a:solidFill>
                  <a:srgbClr val="FF0000"/>
                </a:solidFill>
                <a:latin typeface="Calibri" panose="020F0502020204030204" pitchFamily="34" charset="0"/>
                <a:cs typeface="Calibri" panose="020F0502020204030204" pitchFamily="34" charset="0"/>
              </a:rPr>
              <a:t> </a:t>
            </a:r>
            <a:r>
              <a:rPr lang="en-US" sz="8000" b="1" dirty="0" err="1">
                <a:ln/>
                <a:solidFill>
                  <a:srgbClr val="FF0000"/>
                </a:solidFill>
                <a:latin typeface="Calibri" panose="020F0502020204030204" pitchFamily="34" charset="0"/>
                <a:cs typeface="Calibri" panose="020F0502020204030204" pitchFamily="34" charset="0"/>
              </a:rPr>
              <a:t>án</a:t>
            </a:r>
            <a:r>
              <a:rPr lang="en-US" sz="8000" b="1" dirty="0">
                <a:ln/>
                <a:solidFill>
                  <a:srgbClr val="FF0000"/>
                </a:solidFill>
                <a:latin typeface="Calibri" panose="020F0502020204030204" pitchFamily="34" charset="0"/>
                <a:cs typeface="Calibri" panose="020F0502020204030204" pitchFamily="34" charset="0"/>
              </a:rPr>
              <a:t>: 4 </a:t>
            </a:r>
            <a:r>
              <a:rPr lang="en-US" sz="8000" b="1" dirty="0" err="1">
                <a:ln/>
                <a:solidFill>
                  <a:srgbClr val="FF0000"/>
                </a:solidFill>
                <a:latin typeface="Calibri" panose="020F0502020204030204" pitchFamily="34" charset="0"/>
                <a:cs typeface="Calibri" panose="020F0502020204030204" pitchFamily="34" charset="0"/>
              </a:rPr>
              <a:t>cạnh</a:t>
            </a:r>
            <a:endParaRPr lang="en-US" sz="8000" b="1" dirty="0">
              <a:ln/>
              <a:solidFill>
                <a:srgbClr val="FF0000"/>
              </a:solidFill>
              <a:latin typeface="Calibri" panose="020F0502020204030204" pitchFamily="34" charset="0"/>
              <a:cs typeface="Calibri" panose="020F0502020204030204" pitchFamily="34" charset="0"/>
            </a:endParaRPr>
          </a:p>
        </p:txBody>
      </p:sp>
      <p:grpSp>
        <p:nvGrpSpPr>
          <p:cNvPr id="3" name="Google Shape;94;p2"/>
          <p:cNvGrpSpPr/>
          <p:nvPr/>
        </p:nvGrpSpPr>
        <p:grpSpPr>
          <a:xfrm>
            <a:off x="1924051" y="-29305"/>
            <a:ext cx="8139113" cy="2461871"/>
            <a:chOff x="935980" y="-48871"/>
            <a:chExt cx="10265420" cy="2461871"/>
          </a:xfrm>
        </p:grpSpPr>
        <p:sp>
          <p:nvSpPr>
            <p:cNvPr id="95" name="Google Shape;95;p2"/>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Calibri"/>
                <a:ea typeface="Calibri"/>
                <a:cs typeface="Calibri"/>
                <a:sym typeface="Calibri"/>
              </a:endParaRPr>
            </a:p>
          </p:txBody>
        </p:sp>
        <p:pic>
          <p:nvPicPr>
            <p:cNvPr id="96" name="Google Shape;96;p2"/>
            <p:cNvPicPr preferRelativeResize="0"/>
            <p:nvPr/>
          </p:nvPicPr>
          <p:blipFill rotWithShape="1">
            <a:blip r:embed="rId9">
              <a:alphaModFix/>
            </a:blip>
            <a:srcRect/>
            <a:stretch/>
          </p:blipFill>
          <p:spPr>
            <a:xfrm>
              <a:off x="935980" y="-48871"/>
              <a:ext cx="2505720" cy="2461871"/>
            </a:xfrm>
            <a:prstGeom prst="rect">
              <a:avLst/>
            </a:prstGeom>
            <a:noFill/>
            <a:ln>
              <a:noFill/>
            </a:ln>
          </p:spPr>
        </p:pic>
      </p:grpSp>
      <p:pic>
        <p:nvPicPr>
          <p:cNvPr id="97" name="Google Shape;97;p2"/>
          <p:cNvPicPr preferRelativeResize="0"/>
          <p:nvPr/>
        </p:nvPicPr>
        <p:blipFill rotWithShape="1">
          <a:blip r:embed="rId10" cstate="print">
            <a:alphaModFix/>
          </a:blip>
          <a:srcRect/>
          <a:stretch/>
        </p:blipFill>
        <p:spPr>
          <a:xfrm>
            <a:off x="8610601" y="-330200"/>
            <a:ext cx="2200275" cy="2933700"/>
          </a:xfrm>
          <a:prstGeom prst="rect">
            <a:avLst/>
          </a:prstGeom>
          <a:noFill/>
          <a:ln>
            <a:noFill/>
          </a:ln>
        </p:spPr>
      </p:pic>
      <p:pic>
        <p:nvPicPr>
          <p:cNvPr id="117" name="Google Shape;117;p2"/>
          <p:cNvPicPr preferRelativeResize="0"/>
          <p:nvPr/>
        </p:nvPicPr>
        <p:blipFill rotWithShape="1">
          <a:blip r:embed="rId11" cstate="print">
            <a:alphaModFix/>
          </a:blip>
          <a:srcRect/>
          <a:stretch/>
        </p:blipFill>
        <p:spPr>
          <a:xfrm>
            <a:off x="2076450" y="-787986"/>
            <a:ext cx="457200" cy="609600"/>
          </a:xfrm>
          <a:prstGeom prst="rect">
            <a:avLst/>
          </a:prstGeom>
          <a:noFill/>
          <a:ln>
            <a:noFill/>
          </a:ln>
        </p:spPr>
      </p:pic>
      <p:sp>
        <p:nvSpPr>
          <p:cNvPr id="121" name="Google Shape;121;p2"/>
          <p:cNvSpPr txBox="1"/>
          <p:nvPr/>
        </p:nvSpPr>
        <p:spPr>
          <a:xfrm>
            <a:off x="3280800" y="5609650"/>
            <a:ext cx="5116950" cy="400200"/>
          </a:xfrm>
          <a:prstGeom prst="rect">
            <a:avLst/>
          </a:prstGeom>
          <a:noFill/>
          <a:ln>
            <a:noFill/>
          </a:ln>
        </p:spPr>
        <p:txBody>
          <a:bodyPr spcFirstLastPara="1" wrap="square" lIns="91425" tIns="91425" rIns="91425" bIns="91425" anchor="t" anchorCtr="0">
            <a:spAutoFit/>
          </a:bodyPr>
          <a:lstStyle/>
          <a:p>
            <a:pPr>
              <a:buClr>
                <a:srgbClr val="000000"/>
              </a:buClr>
              <a:defRPr/>
            </a:pPr>
            <a:endParaRPr sz="1400" kern="0">
              <a:solidFill>
                <a:srgbClr val="000000"/>
              </a:solidFill>
              <a:latin typeface="Calibri"/>
              <a:ea typeface="Calibri"/>
              <a:cs typeface="Calibri"/>
              <a:sym typeface="Calibri"/>
            </a:endParaRPr>
          </a:p>
        </p:txBody>
      </p:sp>
      <p:sp>
        <p:nvSpPr>
          <p:cNvPr id="2" name="TextBox 1"/>
          <p:cNvSpPr txBox="1"/>
          <p:nvPr/>
        </p:nvSpPr>
        <p:spPr>
          <a:xfrm>
            <a:off x="3711275" y="998670"/>
            <a:ext cx="5740329" cy="1569660"/>
          </a:xfrm>
          <a:prstGeom prst="rect">
            <a:avLst/>
          </a:prstGeom>
          <a:noFill/>
        </p:spPr>
        <p:txBody>
          <a:bodyPr wrap="square" rtlCol="0">
            <a:spAutoFit/>
          </a:bodyPr>
          <a:lstStyle/>
          <a:p>
            <a:pPr defTabSz="457200">
              <a:defRPr/>
            </a:pPr>
            <a:r>
              <a:rPr lang="en-US" sz="4800" dirty="0" err="1">
                <a:solidFill>
                  <a:srgbClr val="000000"/>
                </a:solidFill>
                <a:latin typeface="Calibri" panose="020F0502020204030204" pitchFamily="34" charset="0"/>
                <a:cs typeface="Calibri" panose="020F0502020204030204" pitchFamily="34" charset="0"/>
              </a:rPr>
              <a:t>Hình</a:t>
            </a:r>
            <a:r>
              <a:rPr lang="en-US" sz="4800" dirty="0">
                <a:solidFill>
                  <a:srgbClr val="000000"/>
                </a:solidFill>
                <a:latin typeface="Calibri" panose="020F0502020204030204" pitchFamily="34" charset="0"/>
                <a:cs typeface="Calibri" panose="020F0502020204030204" pitchFamily="34" charset="0"/>
              </a:rPr>
              <a:t> </a:t>
            </a:r>
            <a:r>
              <a:rPr lang="en-US" sz="4800" dirty="0" err="1">
                <a:solidFill>
                  <a:srgbClr val="000000"/>
                </a:solidFill>
                <a:latin typeface="Calibri" panose="020F0502020204030204" pitchFamily="34" charset="0"/>
                <a:cs typeface="Calibri" panose="020F0502020204030204" pitchFamily="34" charset="0"/>
              </a:rPr>
              <a:t>chữ</a:t>
            </a:r>
            <a:r>
              <a:rPr lang="en-US" sz="4800" dirty="0">
                <a:solidFill>
                  <a:srgbClr val="000000"/>
                </a:solidFill>
                <a:latin typeface="Calibri" panose="020F0502020204030204" pitchFamily="34" charset="0"/>
                <a:cs typeface="Calibri" panose="020F0502020204030204" pitchFamily="34" charset="0"/>
              </a:rPr>
              <a:t> </a:t>
            </a:r>
            <a:r>
              <a:rPr lang="en-US" sz="4800" dirty="0" err="1">
                <a:solidFill>
                  <a:srgbClr val="000000"/>
                </a:solidFill>
                <a:latin typeface="Calibri" panose="020F0502020204030204" pitchFamily="34" charset="0"/>
                <a:cs typeface="Calibri" panose="020F0502020204030204" pitchFamily="34" charset="0"/>
              </a:rPr>
              <a:t>nhật</a:t>
            </a:r>
            <a:r>
              <a:rPr lang="en-US" sz="4800" dirty="0">
                <a:solidFill>
                  <a:srgbClr val="000000"/>
                </a:solidFill>
                <a:latin typeface="Calibri" panose="020F0502020204030204" pitchFamily="34" charset="0"/>
                <a:cs typeface="Calibri" panose="020F0502020204030204" pitchFamily="34" charset="0"/>
              </a:rPr>
              <a:t> </a:t>
            </a:r>
            <a:r>
              <a:rPr lang="en-US" sz="4800" dirty="0" err="1">
                <a:solidFill>
                  <a:srgbClr val="000000"/>
                </a:solidFill>
                <a:latin typeface="Calibri" panose="020F0502020204030204" pitchFamily="34" charset="0"/>
                <a:cs typeface="Calibri" panose="020F0502020204030204" pitchFamily="34" charset="0"/>
              </a:rPr>
              <a:t>có</a:t>
            </a:r>
            <a:r>
              <a:rPr lang="en-US" sz="4800" dirty="0">
                <a:solidFill>
                  <a:srgbClr val="000000"/>
                </a:solidFill>
                <a:latin typeface="Calibri" panose="020F0502020204030204" pitchFamily="34" charset="0"/>
                <a:cs typeface="Calibri" panose="020F0502020204030204" pitchFamily="34" charset="0"/>
              </a:rPr>
              <a:t> </a:t>
            </a:r>
            <a:r>
              <a:rPr lang="en-US" sz="4800" dirty="0" err="1">
                <a:solidFill>
                  <a:srgbClr val="000000"/>
                </a:solidFill>
                <a:latin typeface="Calibri" panose="020F0502020204030204" pitchFamily="34" charset="0"/>
                <a:cs typeface="Calibri" panose="020F0502020204030204" pitchFamily="34" charset="0"/>
              </a:rPr>
              <a:t>mấy</a:t>
            </a:r>
            <a:r>
              <a:rPr lang="en-US" sz="4800" dirty="0">
                <a:solidFill>
                  <a:srgbClr val="000000"/>
                </a:solidFill>
                <a:latin typeface="Calibri" panose="020F0502020204030204" pitchFamily="34" charset="0"/>
                <a:cs typeface="Calibri" panose="020F0502020204030204" pitchFamily="34" charset="0"/>
              </a:rPr>
              <a:t> </a:t>
            </a:r>
            <a:r>
              <a:rPr lang="en-US" sz="4800" dirty="0" err="1">
                <a:solidFill>
                  <a:srgbClr val="000000"/>
                </a:solidFill>
                <a:latin typeface="Calibri" panose="020F0502020204030204" pitchFamily="34" charset="0"/>
                <a:cs typeface="Calibri" panose="020F0502020204030204" pitchFamily="34" charset="0"/>
              </a:rPr>
              <a:t>cạnh</a:t>
            </a:r>
            <a:r>
              <a:rPr lang="en-US" sz="4800" dirty="0">
                <a:solidFill>
                  <a:srgbClr val="000000"/>
                </a:solidFill>
                <a:latin typeface="Calibri" panose="020F0502020204030204" pitchFamily="34" charset="0"/>
                <a:cs typeface="Calibri" panose="020F0502020204030204" pitchFamily="34" charset="0"/>
              </a:rPr>
              <a:t>?</a:t>
            </a:r>
          </a:p>
        </p:txBody>
      </p:sp>
      <p:pic>
        <p:nvPicPr>
          <p:cNvPr id="35" name="Google Shape;84;p1"/>
          <p:cNvPicPr preferRelativeResize="0"/>
          <p:nvPr/>
        </p:nvPicPr>
        <p:blipFill rotWithShape="1">
          <a:blip r:embed="rId12">
            <a:alphaModFix/>
          </a:blip>
          <a:srcRect/>
          <a:stretch/>
        </p:blipFill>
        <p:spPr>
          <a:xfrm>
            <a:off x="-1475803" y="3097829"/>
            <a:ext cx="2999803" cy="3999737"/>
          </a:xfrm>
          <a:prstGeom prst="rect">
            <a:avLst/>
          </a:prstGeom>
          <a:noFill/>
          <a:ln>
            <a:noFill/>
          </a:ln>
        </p:spPr>
      </p:pic>
      <p:pic>
        <p:nvPicPr>
          <p:cNvPr id="36" name="Tieng-yeah-tre-con-">
            <a:hlinkClick r:id="" action="ppaction://media"/>
          </p:cNvPr>
          <p:cNvPicPr>
            <a:picLocks noChangeAspect="1"/>
          </p:cNvPicPr>
          <p:nvPr>
            <a:audioFile r:link="rId1"/>
            <p:extLst>
              <p:ext uri="{DAA4B4D4-6D71-4841-9C94-3DE7FCFB9230}">
                <p14:media xmlns:p14="http://schemas.microsoft.com/office/powerpoint/2010/main" r:embed="rId2">
                  <p14:trim end="2288.6938"/>
                </p14:media>
              </p:ext>
            </p:extLst>
          </p:nvPr>
        </p:nvPicPr>
        <p:blipFill>
          <a:blip r:embed="rId11" cstate="print"/>
          <a:stretch>
            <a:fillRect/>
          </a:stretch>
        </p:blipFill>
        <p:spPr>
          <a:xfrm>
            <a:off x="10668000" y="-1131111"/>
            <a:ext cx="457200" cy="609600"/>
          </a:xfrm>
          <a:prstGeom prst="rect">
            <a:avLst/>
          </a:prstGeom>
        </p:spPr>
      </p:pic>
      <p:pic>
        <p:nvPicPr>
          <p:cNvPr id="37" name="Am-thanh-tra-loi-dung-www_yeualo_com">
            <a:hlinkClick r:id="" action="ppaction://media"/>
          </p:cNvPr>
          <p:cNvPicPr>
            <a:picLocks noChangeAspect="1"/>
          </p:cNvPicPr>
          <p:nvPr>
            <a:audioFile r:link="rId1"/>
            <p:extLst>
              <p:ext uri="{DAA4B4D4-6D71-4841-9C94-3DE7FCFB9230}">
                <p14:media xmlns:p14="http://schemas.microsoft.com/office/powerpoint/2010/main" r:embed="rId3">
                  <p14:trim end="5757.8333"/>
                </p14:media>
              </p:ext>
            </p:extLst>
          </p:nvPr>
        </p:nvPicPr>
        <p:blipFill>
          <a:blip r:embed="rId11" cstate="print"/>
          <a:stretch>
            <a:fillRect/>
          </a:stretch>
        </p:blipFill>
        <p:spPr>
          <a:xfrm>
            <a:off x="10668000" y="-476768"/>
            <a:ext cx="457200" cy="609600"/>
          </a:xfrm>
          <a:prstGeom prst="rect">
            <a:avLst/>
          </a:prstGeom>
        </p:spPr>
      </p:pic>
      <p:pic>
        <p:nvPicPr>
          <p:cNvPr id="40" name="Google Shape;102;p2">
            <a:hlinkClick r:id="rId7" action="ppaction://hlinksldjump"/>
          </p:cNvPr>
          <p:cNvPicPr preferRelativeResize="0"/>
          <p:nvPr/>
        </p:nvPicPr>
        <p:blipFill rotWithShape="1">
          <a:blip r:embed="rId8">
            <a:alphaModFix/>
          </a:blip>
          <a:srcRect/>
          <a:stretch/>
        </p:blipFill>
        <p:spPr>
          <a:xfrm rot="2950667">
            <a:off x="8092769" y="4311043"/>
            <a:ext cx="1370248" cy="761744"/>
          </a:xfrm>
          <a:prstGeom prst="rect">
            <a:avLst/>
          </a:prstGeom>
          <a:noFill/>
          <a:ln>
            <a:noFill/>
          </a:ln>
        </p:spPr>
      </p:pic>
      <p:pic>
        <p:nvPicPr>
          <p:cNvPr id="42" name="Google Shape;102;p2">
            <a:hlinkClick r:id="rId7" action="ppaction://hlinksldjump"/>
          </p:cNvPr>
          <p:cNvPicPr preferRelativeResize="0"/>
          <p:nvPr/>
        </p:nvPicPr>
        <p:blipFill rotWithShape="1">
          <a:blip r:embed="rId8">
            <a:alphaModFix/>
          </a:blip>
          <a:srcRect/>
          <a:stretch/>
        </p:blipFill>
        <p:spPr>
          <a:xfrm rot="2950667">
            <a:off x="8513395" y="4249325"/>
            <a:ext cx="1370248" cy="761744"/>
          </a:xfrm>
          <a:prstGeom prst="rect">
            <a:avLst/>
          </a:prstGeom>
          <a:noFill/>
          <a:ln>
            <a:noFill/>
          </a:ln>
        </p:spPr>
      </p:pic>
      <p:pic>
        <p:nvPicPr>
          <p:cNvPr id="43" name="Google Shape;102;p2">
            <a:hlinkClick r:id="rId7" action="ppaction://hlinksldjump"/>
          </p:cNvPr>
          <p:cNvPicPr preferRelativeResize="0"/>
          <p:nvPr/>
        </p:nvPicPr>
        <p:blipFill rotWithShape="1">
          <a:blip r:embed="rId8">
            <a:alphaModFix/>
          </a:blip>
          <a:srcRect/>
          <a:stretch/>
        </p:blipFill>
        <p:spPr>
          <a:xfrm rot="2950667">
            <a:off x="8921195" y="4372760"/>
            <a:ext cx="1370248" cy="761744"/>
          </a:xfrm>
          <a:prstGeom prst="rect">
            <a:avLst/>
          </a:prstGeom>
          <a:noFill/>
          <a:ln>
            <a:noFill/>
          </a:ln>
        </p:spPr>
      </p:pic>
    </p:spTree>
    <p:extLst>
      <p:ext uri="{BB962C8B-B14F-4D97-AF65-F5344CB8AC3E}">
        <p14:creationId xmlns:p14="http://schemas.microsoft.com/office/powerpoint/2010/main" val="117553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56" presetClass="path" presetSubtype="0" accel="50000" decel="50000" fill="hold" nodeType="withEffect">
                                  <p:stCondLst>
                                    <p:cond delay="0"/>
                                  </p:stCondLst>
                                  <p:childTnLst>
                                    <p:animMotion origin="layout" path="M 2.5E-6 2.96296E-6 L 0.76406 -0.02685 " pathEditMode="relative" rAng="0" ptsTypes="AA">
                                      <p:cBhvr>
                                        <p:cTn id="14" dur="2000" fill="hold"/>
                                        <p:tgtEl>
                                          <p:spTgt spid="35"/>
                                        </p:tgtEl>
                                        <p:attrNameLst>
                                          <p:attrName>ppt_x</p:attrName>
                                          <p:attrName>ppt_y</p:attrName>
                                        </p:attrNameLst>
                                      </p:cBhvr>
                                      <p:rCtr x="38203" y="-1343"/>
                                    </p:animMotion>
                                  </p:childTnLst>
                                </p:cTn>
                              </p:par>
                              <p:par>
                                <p:cTn id="15" presetID="32" presetClass="emph" presetSubtype="0" repeatCount="2000" fill="hold" nodeType="withEffect">
                                  <p:stCondLst>
                                    <p:cond delay="0"/>
                                  </p:stCondLst>
                                  <p:childTnLst>
                                    <p:animRot by="120000">
                                      <p:cBhvr>
                                        <p:cTn id="16" dur="100" fill="hold">
                                          <p:stCondLst>
                                            <p:cond delay="0"/>
                                          </p:stCondLst>
                                        </p:cTn>
                                        <p:tgtEl>
                                          <p:spTgt spid="35"/>
                                        </p:tgtEl>
                                        <p:attrNameLst>
                                          <p:attrName>r</p:attrName>
                                        </p:attrNameLst>
                                      </p:cBhvr>
                                    </p:animRot>
                                    <p:animRot by="-240000">
                                      <p:cBhvr>
                                        <p:cTn id="17" dur="200" fill="hold">
                                          <p:stCondLst>
                                            <p:cond delay="200"/>
                                          </p:stCondLst>
                                        </p:cTn>
                                        <p:tgtEl>
                                          <p:spTgt spid="35"/>
                                        </p:tgtEl>
                                        <p:attrNameLst>
                                          <p:attrName>r</p:attrName>
                                        </p:attrNameLst>
                                      </p:cBhvr>
                                    </p:animRot>
                                    <p:animRot by="240000">
                                      <p:cBhvr>
                                        <p:cTn id="18" dur="200" fill="hold">
                                          <p:stCondLst>
                                            <p:cond delay="400"/>
                                          </p:stCondLst>
                                        </p:cTn>
                                        <p:tgtEl>
                                          <p:spTgt spid="35"/>
                                        </p:tgtEl>
                                        <p:attrNameLst>
                                          <p:attrName>r</p:attrName>
                                        </p:attrNameLst>
                                      </p:cBhvr>
                                    </p:animRot>
                                    <p:animRot by="-240000">
                                      <p:cBhvr>
                                        <p:cTn id="19" dur="200" fill="hold">
                                          <p:stCondLst>
                                            <p:cond delay="600"/>
                                          </p:stCondLst>
                                        </p:cTn>
                                        <p:tgtEl>
                                          <p:spTgt spid="35"/>
                                        </p:tgtEl>
                                        <p:attrNameLst>
                                          <p:attrName>r</p:attrName>
                                        </p:attrNameLst>
                                      </p:cBhvr>
                                    </p:animRot>
                                    <p:animRot by="120000">
                                      <p:cBhvr>
                                        <p:cTn id="20" dur="200" fill="hold">
                                          <p:stCondLst>
                                            <p:cond delay="800"/>
                                          </p:stCondLst>
                                        </p:cTn>
                                        <p:tgtEl>
                                          <p:spTgt spid="35"/>
                                        </p:tgtEl>
                                        <p:attrNameLst>
                                          <p:attrName>r</p:attrName>
                                        </p:attrNameLst>
                                      </p:cBhvr>
                                    </p:animRot>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290">
                                          <p:stCondLst>
                                            <p:cond delay="0"/>
                                          </p:stCondLst>
                                        </p:cTn>
                                        <p:tgtEl>
                                          <p:spTgt spid="40"/>
                                        </p:tgtEl>
                                      </p:cBhvr>
                                    </p:animEffect>
                                    <p:anim calcmode="lin" valueType="num">
                                      <p:cBhvr>
                                        <p:cTn id="25" dur="911"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40"/>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40"/>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40"/>
                                        </p:tgtEl>
                                        <p:attrNameLst>
                                          <p:attrName>ppt_y</p:attrName>
                                        </p:attrNameLst>
                                      </p:cBhvr>
                                      <p:tavLst>
                                        <p:tav tm="0" fmla="#ppt_y-sin(pi*$)/81">
                                          <p:val>
                                            <p:fltVal val="0"/>
                                          </p:val>
                                        </p:tav>
                                        <p:tav tm="100000">
                                          <p:val>
                                            <p:fltVal val="1"/>
                                          </p:val>
                                        </p:tav>
                                      </p:tavLst>
                                    </p:anim>
                                    <p:animScale>
                                      <p:cBhvr>
                                        <p:cTn id="30" dur="13">
                                          <p:stCondLst>
                                            <p:cond delay="325"/>
                                          </p:stCondLst>
                                        </p:cTn>
                                        <p:tgtEl>
                                          <p:spTgt spid="40"/>
                                        </p:tgtEl>
                                      </p:cBhvr>
                                      <p:to x="100000" y="60000"/>
                                    </p:animScale>
                                    <p:animScale>
                                      <p:cBhvr>
                                        <p:cTn id="31" dur="83" decel="50000">
                                          <p:stCondLst>
                                            <p:cond delay="338"/>
                                          </p:stCondLst>
                                        </p:cTn>
                                        <p:tgtEl>
                                          <p:spTgt spid="40"/>
                                        </p:tgtEl>
                                      </p:cBhvr>
                                      <p:to x="100000" y="100000"/>
                                    </p:animScale>
                                    <p:animScale>
                                      <p:cBhvr>
                                        <p:cTn id="32" dur="13">
                                          <p:stCondLst>
                                            <p:cond delay="656"/>
                                          </p:stCondLst>
                                        </p:cTn>
                                        <p:tgtEl>
                                          <p:spTgt spid="40"/>
                                        </p:tgtEl>
                                      </p:cBhvr>
                                      <p:to x="100000" y="80000"/>
                                    </p:animScale>
                                    <p:animScale>
                                      <p:cBhvr>
                                        <p:cTn id="33" dur="83" decel="50000">
                                          <p:stCondLst>
                                            <p:cond delay="669"/>
                                          </p:stCondLst>
                                        </p:cTn>
                                        <p:tgtEl>
                                          <p:spTgt spid="40"/>
                                        </p:tgtEl>
                                      </p:cBhvr>
                                      <p:to x="100000" y="100000"/>
                                    </p:animScale>
                                    <p:animScale>
                                      <p:cBhvr>
                                        <p:cTn id="34" dur="13">
                                          <p:stCondLst>
                                            <p:cond delay="821"/>
                                          </p:stCondLst>
                                        </p:cTn>
                                        <p:tgtEl>
                                          <p:spTgt spid="40"/>
                                        </p:tgtEl>
                                      </p:cBhvr>
                                      <p:to x="100000" y="90000"/>
                                    </p:animScale>
                                    <p:animScale>
                                      <p:cBhvr>
                                        <p:cTn id="35" dur="83" decel="50000">
                                          <p:stCondLst>
                                            <p:cond delay="834"/>
                                          </p:stCondLst>
                                        </p:cTn>
                                        <p:tgtEl>
                                          <p:spTgt spid="40"/>
                                        </p:tgtEl>
                                      </p:cBhvr>
                                      <p:to x="100000" y="100000"/>
                                    </p:animScale>
                                    <p:animScale>
                                      <p:cBhvr>
                                        <p:cTn id="36" dur="13">
                                          <p:stCondLst>
                                            <p:cond delay="904"/>
                                          </p:stCondLst>
                                        </p:cTn>
                                        <p:tgtEl>
                                          <p:spTgt spid="40"/>
                                        </p:tgtEl>
                                      </p:cBhvr>
                                      <p:to x="100000" y="95000"/>
                                    </p:animScale>
                                    <p:animScale>
                                      <p:cBhvr>
                                        <p:cTn id="37" dur="83" decel="50000">
                                          <p:stCondLst>
                                            <p:cond delay="917"/>
                                          </p:stCondLst>
                                        </p:cTn>
                                        <p:tgtEl>
                                          <p:spTgt spid="40"/>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290">
                                          <p:stCondLst>
                                            <p:cond delay="0"/>
                                          </p:stCondLst>
                                        </p:cTn>
                                        <p:tgtEl>
                                          <p:spTgt spid="42"/>
                                        </p:tgtEl>
                                      </p:cBhvr>
                                    </p:animEffect>
                                    <p:anim calcmode="lin" valueType="num">
                                      <p:cBhvr>
                                        <p:cTn id="41"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46" dur="13">
                                          <p:stCondLst>
                                            <p:cond delay="325"/>
                                          </p:stCondLst>
                                        </p:cTn>
                                        <p:tgtEl>
                                          <p:spTgt spid="42"/>
                                        </p:tgtEl>
                                      </p:cBhvr>
                                      <p:to x="100000" y="60000"/>
                                    </p:animScale>
                                    <p:animScale>
                                      <p:cBhvr>
                                        <p:cTn id="47" dur="83" decel="50000">
                                          <p:stCondLst>
                                            <p:cond delay="338"/>
                                          </p:stCondLst>
                                        </p:cTn>
                                        <p:tgtEl>
                                          <p:spTgt spid="42"/>
                                        </p:tgtEl>
                                      </p:cBhvr>
                                      <p:to x="100000" y="100000"/>
                                    </p:animScale>
                                    <p:animScale>
                                      <p:cBhvr>
                                        <p:cTn id="48" dur="13">
                                          <p:stCondLst>
                                            <p:cond delay="656"/>
                                          </p:stCondLst>
                                        </p:cTn>
                                        <p:tgtEl>
                                          <p:spTgt spid="42"/>
                                        </p:tgtEl>
                                      </p:cBhvr>
                                      <p:to x="100000" y="80000"/>
                                    </p:animScale>
                                    <p:animScale>
                                      <p:cBhvr>
                                        <p:cTn id="49" dur="83" decel="50000">
                                          <p:stCondLst>
                                            <p:cond delay="669"/>
                                          </p:stCondLst>
                                        </p:cTn>
                                        <p:tgtEl>
                                          <p:spTgt spid="42"/>
                                        </p:tgtEl>
                                      </p:cBhvr>
                                      <p:to x="100000" y="100000"/>
                                    </p:animScale>
                                    <p:animScale>
                                      <p:cBhvr>
                                        <p:cTn id="50" dur="13">
                                          <p:stCondLst>
                                            <p:cond delay="821"/>
                                          </p:stCondLst>
                                        </p:cTn>
                                        <p:tgtEl>
                                          <p:spTgt spid="42"/>
                                        </p:tgtEl>
                                      </p:cBhvr>
                                      <p:to x="100000" y="90000"/>
                                    </p:animScale>
                                    <p:animScale>
                                      <p:cBhvr>
                                        <p:cTn id="51" dur="83" decel="50000">
                                          <p:stCondLst>
                                            <p:cond delay="834"/>
                                          </p:stCondLst>
                                        </p:cTn>
                                        <p:tgtEl>
                                          <p:spTgt spid="42"/>
                                        </p:tgtEl>
                                      </p:cBhvr>
                                      <p:to x="100000" y="100000"/>
                                    </p:animScale>
                                    <p:animScale>
                                      <p:cBhvr>
                                        <p:cTn id="52" dur="13">
                                          <p:stCondLst>
                                            <p:cond delay="904"/>
                                          </p:stCondLst>
                                        </p:cTn>
                                        <p:tgtEl>
                                          <p:spTgt spid="42"/>
                                        </p:tgtEl>
                                      </p:cBhvr>
                                      <p:to x="100000" y="95000"/>
                                    </p:animScale>
                                    <p:animScale>
                                      <p:cBhvr>
                                        <p:cTn id="53" dur="83" decel="50000">
                                          <p:stCondLst>
                                            <p:cond delay="917"/>
                                          </p:stCondLst>
                                        </p:cTn>
                                        <p:tgtEl>
                                          <p:spTgt spid="42"/>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290">
                                          <p:stCondLst>
                                            <p:cond delay="0"/>
                                          </p:stCondLst>
                                        </p:cTn>
                                        <p:tgtEl>
                                          <p:spTgt spid="43"/>
                                        </p:tgtEl>
                                      </p:cBhvr>
                                    </p:animEffect>
                                    <p:anim calcmode="lin" valueType="num">
                                      <p:cBhvr>
                                        <p:cTn id="57"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58"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59"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60"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61"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62" dur="13">
                                          <p:stCondLst>
                                            <p:cond delay="325"/>
                                          </p:stCondLst>
                                        </p:cTn>
                                        <p:tgtEl>
                                          <p:spTgt spid="43"/>
                                        </p:tgtEl>
                                      </p:cBhvr>
                                      <p:to x="100000" y="60000"/>
                                    </p:animScale>
                                    <p:animScale>
                                      <p:cBhvr>
                                        <p:cTn id="63" dur="83" decel="50000">
                                          <p:stCondLst>
                                            <p:cond delay="338"/>
                                          </p:stCondLst>
                                        </p:cTn>
                                        <p:tgtEl>
                                          <p:spTgt spid="43"/>
                                        </p:tgtEl>
                                      </p:cBhvr>
                                      <p:to x="100000" y="100000"/>
                                    </p:animScale>
                                    <p:animScale>
                                      <p:cBhvr>
                                        <p:cTn id="64" dur="13">
                                          <p:stCondLst>
                                            <p:cond delay="656"/>
                                          </p:stCondLst>
                                        </p:cTn>
                                        <p:tgtEl>
                                          <p:spTgt spid="43"/>
                                        </p:tgtEl>
                                      </p:cBhvr>
                                      <p:to x="100000" y="80000"/>
                                    </p:animScale>
                                    <p:animScale>
                                      <p:cBhvr>
                                        <p:cTn id="65" dur="83" decel="50000">
                                          <p:stCondLst>
                                            <p:cond delay="669"/>
                                          </p:stCondLst>
                                        </p:cTn>
                                        <p:tgtEl>
                                          <p:spTgt spid="43"/>
                                        </p:tgtEl>
                                      </p:cBhvr>
                                      <p:to x="100000" y="100000"/>
                                    </p:animScale>
                                    <p:animScale>
                                      <p:cBhvr>
                                        <p:cTn id="66" dur="13">
                                          <p:stCondLst>
                                            <p:cond delay="821"/>
                                          </p:stCondLst>
                                        </p:cTn>
                                        <p:tgtEl>
                                          <p:spTgt spid="43"/>
                                        </p:tgtEl>
                                      </p:cBhvr>
                                      <p:to x="100000" y="90000"/>
                                    </p:animScale>
                                    <p:animScale>
                                      <p:cBhvr>
                                        <p:cTn id="67" dur="83" decel="50000">
                                          <p:stCondLst>
                                            <p:cond delay="834"/>
                                          </p:stCondLst>
                                        </p:cTn>
                                        <p:tgtEl>
                                          <p:spTgt spid="43"/>
                                        </p:tgtEl>
                                      </p:cBhvr>
                                      <p:to x="100000" y="100000"/>
                                    </p:animScale>
                                    <p:animScale>
                                      <p:cBhvr>
                                        <p:cTn id="68" dur="13">
                                          <p:stCondLst>
                                            <p:cond delay="904"/>
                                          </p:stCondLst>
                                        </p:cTn>
                                        <p:tgtEl>
                                          <p:spTgt spid="43"/>
                                        </p:tgtEl>
                                      </p:cBhvr>
                                      <p:to x="100000" y="95000"/>
                                    </p:animScale>
                                    <p:animScale>
                                      <p:cBhvr>
                                        <p:cTn id="69" dur="83" decel="50000">
                                          <p:stCondLst>
                                            <p:cond delay="917"/>
                                          </p:stCondLst>
                                        </p:cTn>
                                        <p:tgtEl>
                                          <p:spTgt spid="43"/>
                                        </p:tgtEl>
                                      </p:cBhvr>
                                      <p:to x="100000" y="100000"/>
                                    </p:animScale>
                                  </p:childTnLst>
                                </p:cTn>
                              </p:par>
                              <p:par>
                                <p:cTn id="70" presetID="1" presetClass="mediacall" presetSubtype="0" fill="hold" nodeType="withEffect">
                                  <p:stCondLst>
                                    <p:cond delay="0"/>
                                  </p:stCondLst>
                                  <p:childTnLst>
                                    <p:cmd type="call" cmd="playFrom(0.0)">
                                      <p:cBhvr>
                                        <p:cTn id="71" dur="2328" fill="hold"/>
                                        <p:tgtEl>
                                          <p:spTgt spid="37"/>
                                        </p:tgtEl>
                                      </p:cBhvr>
                                    </p:cmd>
                                  </p:childTnLst>
                                </p:cTn>
                              </p:par>
                              <p:par>
                                <p:cTn id="72" presetID="1" presetClass="mediacall" presetSubtype="0" fill="hold" nodeType="withEffect">
                                  <p:stCondLst>
                                    <p:cond delay="0"/>
                                  </p:stCondLst>
                                  <p:childTnLst>
                                    <p:cmd type="call" cmd="playFrom(0.0)">
                                      <p:cBhvr>
                                        <p:cTn id="73" dur="2126" fill="hold"/>
                                        <p:tgtEl>
                                          <p:spTgt spid="36"/>
                                        </p:tgtEl>
                                      </p:cBhvr>
                                    </p:cmd>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36"/>
                </p:tgtEl>
              </p:cMediaNode>
            </p:audio>
            <p:audio>
              <p:cMediaNode vol="80000">
                <p:cTn id="78" fill="hold" display="0">
                  <p:stCondLst>
                    <p:cond delay="indefinite"/>
                  </p:stCondLst>
                  <p:endCondLst>
                    <p:cond evt="onStopAudio" delay="0">
                      <p:tgtEl>
                        <p:sldTgt/>
                      </p:tgtEl>
                    </p:cond>
                  </p:endCondLst>
                </p:cTn>
                <p:tgtEl>
                  <p:spTgt spid="37"/>
                </p:tgtEl>
              </p:cMediaNode>
            </p:audio>
          </p:childTnLst>
        </p:cTn>
      </p:par>
    </p:tnLst>
    <p:bldLst>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13314" name="Picture 2" descr="Brown Basket Clip Art Image - ClipSafa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35" y="4986393"/>
            <a:ext cx="1905028" cy="2046917"/>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102;p2">
            <a:hlinkClick r:id="rId7" action="ppaction://hlinksldjump"/>
          </p:cNvPr>
          <p:cNvPicPr preferRelativeResize="0"/>
          <p:nvPr/>
        </p:nvPicPr>
        <p:blipFill rotWithShape="1">
          <a:blip r:embed="rId8">
            <a:alphaModFix/>
          </a:blip>
          <a:srcRect/>
          <a:stretch/>
        </p:blipFill>
        <p:spPr>
          <a:xfrm rot="2950667">
            <a:off x="8121857" y="4755495"/>
            <a:ext cx="1188720" cy="822960"/>
          </a:xfrm>
          <a:prstGeom prst="rect">
            <a:avLst/>
          </a:prstGeom>
          <a:noFill/>
          <a:ln>
            <a:noFill/>
          </a:ln>
        </p:spPr>
      </p:pic>
      <p:pic>
        <p:nvPicPr>
          <p:cNvPr id="20" name="Google Shape;102;p2">
            <a:hlinkClick r:id="rId7" action="ppaction://hlinksldjump"/>
          </p:cNvPr>
          <p:cNvPicPr preferRelativeResize="0"/>
          <p:nvPr/>
        </p:nvPicPr>
        <p:blipFill rotWithShape="1">
          <a:blip r:embed="rId8">
            <a:alphaModFix/>
          </a:blip>
          <a:srcRect/>
          <a:stretch/>
        </p:blipFill>
        <p:spPr>
          <a:xfrm rot="2950667">
            <a:off x="8549600" y="4797387"/>
            <a:ext cx="1188720" cy="822960"/>
          </a:xfrm>
          <a:prstGeom prst="rect">
            <a:avLst/>
          </a:prstGeom>
          <a:noFill/>
          <a:ln>
            <a:noFill/>
          </a:ln>
        </p:spPr>
      </p:pic>
      <p:pic>
        <p:nvPicPr>
          <p:cNvPr id="21" name="Google Shape;102;p2">
            <a:hlinkClick r:id="rId7" action="ppaction://hlinksldjump"/>
          </p:cNvPr>
          <p:cNvPicPr preferRelativeResize="0"/>
          <p:nvPr/>
        </p:nvPicPr>
        <p:blipFill rotWithShape="1">
          <a:blip r:embed="rId8">
            <a:alphaModFix/>
          </a:blip>
          <a:srcRect/>
          <a:stretch/>
        </p:blipFill>
        <p:spPr>
          <a:xfrm rot="2950667">
            <a:off x="8932634" y="4857801"/>
            <a:ext cx="1188720" cy="822960"/>
          </a:xfrm>
          <a:prstGeom prst="rect">
            <a:avLst/>
          </a:prstGeom>
          <a:noFill/>
          <a:ln>
            <a:noFill/>
          </a:ln>
        </p:spPr>
      </p:pic>
      <p:sp>
        <p:nvSpPr>
          <p:cNvPr id="39" name="Rounded Rectangle 38"/>
          <p:cNvSpPr/>
          <p:nvPr/>
        </p:nvSpPr>
        <p:spPr>
          <a:xfrm>
            <a:off x="2930250" y="2498899"/>
            <a:ext cx="5392697" cy="2485198"/>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4800" b="1" dirty="0">
              <a:ln/>
              <a:solidFill>
                <a:srgbClr val="FF0000"/>
              </a:solidFill>
              <a:latin typeface="Calibri" panose="020F0502020204030204" pitchFamily="34" charset="0"/>
              <a:cs typeface="Calibri" panose="020F0502020204030204" pitchFamily="34" charset="0"/>
            </a:endParaRPr>
          </a:p>
        </p:txBody>
      </p:sp>
      <p:grpSp>
        <p:nvGrpSpPr>
          <p:cNvPr id="2" name="Google Shape;94;p2"/>
          <p:cNvGrpSpPr/>
          <p:nvPr/>
        </p:nvGrpSpPr>
        <p:grpSpPr>
          <a:xfrm>
            <a:off x="1461567" y="-391495"/>
            <a:ext cx="8601596" cy="2904659"/>
            <a:chOff x="352674" y="19441"/>
            <a:chExt cx="10848726" cy="2461871"/>
          </a:xfrm>
        </p:grpSpPr>
        <p:sp>
          <p:nvSpPr>
            <p:cNvPr id="95" name="Google Shape;95;p2"/>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Calibri"/>
                <a:ea typeface="Calibri"/>
                <a:cs typeface="Calibri"/>
                <a:sym typeface="Calibri"/>
              </a:endParaRPr>
            </a:p>
          </p:txBody>
        </p:sp>
        <p:pic>
          <p:nvPicPr>
            <p:cNvPr id="96" name="Google Shape;96;p2"/>
            <p:cNvPicPr preferRelativeResize="0"/>
            <p:nvPr/>
          </p:nvPicPr>
          <p:blipFill rotWithShape="1">
            <a:blip r:embed="rId9">
              <a:alphaModFix/>
            </a:blip>
            <a:srcRect/>
            <a:stretch/>
          </p:blipFill>
          <p:spPr>
            <a:xfrm>
              <a:off x="352674" y="19441"/>
              <a:ext cx="2505720" cy="2461871"/>
            </a:xfrm>
            <a:prstGeom prst="rect">
              <a:avLst/>
            </a:prstGeom>
            <a:noFill/>
            <a:ln>
              <a:noFill/>
            </a:ln>
          </p:spPr>
        </p:pic>
      </p:grpSp>
      <p:pic>
        <p:nvPicPr>
          <p:cNvPr id="97" name="Google Shape;97;p2"/>
          <p:cNvPicPr preferRelativeResize="0"/>
          <p:nvPr/>
        </p:nvPicPr>
        <p:blipFill rotWithShape="1">
          <a:blip r:embed="rId10" cstate="print">
            <a:alphaModFix/>
          </a:blip>
          <a:srcRect/>
          <a:stretch/>
        </p:blipFill>
        <p:spPr>
          <a:xfrm>
            <a:off x="8610601" y="-330200"/>
            <a:ext cx="2200275" cy="2933700"/>
          </a:xfrm>
          <a:prstGeom prst="rect">
            <a:avLst/>
          </a:prstGeom>
          <a:noFill/>
          <a:ln>
            <a:noFill/>
          </a:ln>
        </p:spPr>
      </p:pic>
      <p:sp>
        <p:nvSpPr>
          <p:cNvPr id="121" name="Google Shape;121;p2"/>
          <p:cNvSpPr txBox="1"/>
          <p:nvPr/>
        </p:nvSpPr>
        <p:spPr>
          <a:xfrm>
            <a:off x="3280800" y="5609650"/>
            <a:ext cx="5116950" cy="400200"/>
          </a:xfrm>
          <a:prstGeom prst="rect">
            <a:avLst/>
          </a:prstGeom>
          <a:noFill/>
          <a:ln>
            <a:noFill/>
          </a:ln>
        </p:spPr>
        <p:txBody>
          <a:bodyPr spcFirstLastPara="1" wrap="square" lIns="91425" tIns="91425" rIns="91425" bIns="91425" anchor="t" anchorCtr="0">
            <a:spAutoFit/>
          </a:bodyPr>
          <a:lstStyle/>
          <a:p>
            <a:pPr>
              <a:buClr>
                <a:srgbClr val="000000"/>
              </a:buClr>
              <a:defRPr/>
            </a:pPr>
            <a:endParaRPr sz="1400" kern="0">
              <a:solidFill>
                <a:srgbClr val="000000"/>
              </a:solidFill>
              <a:latin typeface="Calibri"/>
              <a:ea typeface="Calibri"/>
              <a:cs typeface="Calibri"/>
              <a:sym typeface="Calibri"/>
            </a:endParaRPr>
          </a:p>
        </p:txBody>
      </p:sp>
      <p:pic>
        <p:nvPicPr>
          <p:cNvPr id="35" name="Google Shape;84;p1"/>
          <p:cNvPicPr preferRelativeResize="0"/>
          <p:nvPr/>
        </p:nvPicPr>
        <p:blipFill rotWithShape="1">
          <a:blip r:embed="rId11">
            <a:alphaModFix/>
          </a:blip>
          <a:srcRect/>
          <a:stretch/>
        </p:blipFill>
        <p:spPr>
          <a:xfrm>
            <a:off x="-1475803" y="3097829"/>
            <a:ext cx="2999803" cy="3999737"/>
          </a:xfrm>
          <a:prstGeom prst="rect">
            <a:avLst/>
          </a:prstGeom>
          <a:noFill/>
          <a:ln>
            <a:noFill/>
          </a:ln>
        </p:spPr>
      </p:pic>
      <p:pic>
        <p:nvPicPr>
          <p:cNvPr id="36" name="Tieng-yeah-tre-con-">
            <a:hlinkClick r:id="" action="ppaction://media"/>
          </p:cNvPr>
          <p:cNvPicPr>
            <a:picLocks noChangeAspect="1"/>
          </p:cNvPicPr>
          <p:nvPr>
            <a:audioFile r:link="rId1"/>
            <p:extLst>
              <p:ext uri="{DAA4B4D4-6D71-4841-9C94-3DE7FCFB9230}">
                <p14:media xmlns:p14="http://schemas.microsoft.com/office/powerpoint/2010/main" r:embed="rId2">
                  <p14:trim end="2288.6938"/>
                </p14:media>
              </p:ext>
            </p:extLst>
          </p:nvPr>
        </p:nvPicPr>
        <p:blipFill>
          <a:blip r:embed="rId12" cstate="print"/>
          <a:stretch>
            <a:fillRect/>
          </a:stretch>
        </p:blipFill>
        <p:spPr>
          <a:xfrm>
            <a:off x="10668000" y="-1131111"/>
            <a:ext cx="457200" cy="609600"/>
          </a:xfrm>
          <a:prstGeom prst="rect">
            <a:avLst/>
          </a:prstGeom>
        </p:spPr>
      </p:pic>
      <p:pic>
        <p:nvPicPr>
          <p:cNvPr id="37" name="Am-thanh-tra-loi-dung-www_yeualo_com">
            <a:hlinkClick r:id="" action="ppaction://media"/>
          </p:cNvPr>
          <p:cNvPicPr>
            <a:picLocks noChangeAspect="1"/>
          </p:cNvPicPr>
          <p:nvPr>
            <a:audioFile r:link="rId1"/>
            <p:extLst>
              <p:ext uri="{DAA4B4D4-6D71-4841-9C94-3DE7FCFB9230}">
                <p14:media xmlns:p14="http://schemas.microsoft.com/office/powerpoint/2010/main" r:embed="rId3">
                  <p14:trim end="5757.8333"/>
                </p14:media>
              </p:ext>
            </p:extLst>
          </p:nvPr>
        </p:nvPicPr>
        <p:blipFill>
          <a:blip r:embed="rId12" cstate="print"/>
          <a:stretch>
            <a:fillRect/>
          </a:stretch>
        </p:blipFill>
        <p:spPr>
          <a:xfrm>
            <a:off x="10668000" y="-476768"/>
            <a:ext cx="457200" cy="609600"/>
          </a:xfrm>
          <a:prstGeom prst="rect">
            <a:avLst/>
          </a:prstGeom>
        </p:spPr>
      </p:pic>
      <p:pic>
        <p:nvPicPr>
          <p:cNvPr id="40" name="Google Shape;102;p2">
            <a:hlinkClick r:id="rId7" action="ppaction://hlinksldjump"/>
          </p:cNvPr>
          <p:cNvPicPr preferRelativeResize="0"/>
          <p:nvPr/>
        </p:nvPicPr>
        <p:blipFill rotWithShape="1">
          <a:blip r:embed="rId8">
            <a:alphaModFix/>
          </a:blip>
          <a:srcRect/>
          <a:stretch/>
        </p:blipFill>
        <p:spPr>
          <a:xfrm rot="2950667">
            <a:off x="8092769" y="4311043"/>
            <a:ext cx="1370248" cy="761744"/>
          </a:xfrm>
          <a:prstGeom prst="rect">
            <a:avLst/>
          </a:prstGeom>
          <a:noFill/>
          <a:ln>
            <a:noFill/>
          </a:ln>
        </p:spPr>
      </p:pic>
      <p:pic>
        <p:nvPicPr>
          <p:cNvPr id="42" name="Google Shape;102;p2">
            <a:hlinkClick r:id="rId7" action="ppaction://hlinksldjump"/>
          </p:cNvPr>
          <p:cNvPicPr preferRelativeResize="0"/>
          <p:nvPr/>
        </p:nvPicPr>
        <p:blipFill rotWithShape="1">
          <a:blip r:embed="rId8">
            <a:alphaModFix/>
          </a:blip>
          <a:srcRect/>
          <a:stretch/>
        </p:blipFill>
        <p:spPr>
          <a:xfrm rot="2950667">
            <a:off x="8513395" y="4249325"/>
            <a:ext cx="1370248" cy="761744"/>
          </a:xfrm>
          <a:prstGeom prst="rect">
            <a:avLst/>
          </a:prstGeom>
          <a:noFill/>
          <a:ln>
            <a:noFill/>
          </a:ln>
        </p:spPr>
      </p:pic>
      <p:pic>
        <p:nvPicPr>
          <p:cNvPr id="43" name="Google Shape;102;p2">
            <a:hlinkClick r:id="rId7" action="ppaction://hlinksldjump"/>
          </p:cNvPr>
          <p:cNvPicPr preferRelativeResize="0"/>
          <p:nvPr/>
        </p:nvPicPr>
        <p:blipFill rotWithShape="1">
          <a:blip r:embed="rId8">
            <a:alphaModFix/>
          </a:blip>
          <a:srcRect/>
          <a:stretch/>
        </p:blipFill>
        <p:spPr>
          <a:xfrm rot="2950667">
            <a:off x="8921195" y="4372760"/>
            <a:ext cx="1370248" cy="761744"/>
          </a:xfrm>
          <a:prstGeom prst="rect">
            <a:avLst/>
          </a:prstGeom>
          <a:noFill/>
          <a:ln>
            <a:noFill/>
          </a:ln>
        </p:spPr>
      </p:pic>
      <p:sp>
        <p:nvSpPr>
          <p:cNvPr id="28" name="Rectangle 27"/>
          <p:cNvSpPr/>
          <p:nvPr/>
        </p:nvSpPr>
        <p:spPr>
          <a:xfrm>
            <a:off x="3735410" y="3250415"/>
            <a:ext cx="5801588" cy="830997"/>
          </a:xfrm>
          <a:prstGeom prst="rect">
            <a:avLst/>
          </a:prstGeom>
        </p:spPr>
        <p:txBody>
          <a:bodyPr wrap="none">
            <a:spAutoFit/>
          </a:bodyPr>
          <a:lstStyle/>
          <a:p>
            <a:pPr defTabSz="457200">
              <a:defRPr/>
            </a:pP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Đáp</a:t>
            </a:r>
            <a:r>
              <a:rPr lang="en-US" sz="4800" b="1" kern="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án</a:t>
            </a:r>
            <a:r>
              <a:rPr lang="en-US" sz="4800" b="1" kern="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Bằng</a:t>
            </a:r>
            <a:r>
              <a:rPr lang="en-US" sz="4800" b="1" kern="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nhau</a:t>
            </a:r>
            <a:endParaRPr lang="en-US" sz="2400" b="1" kern="0" dirty="0">
              <a:solidFill>
                <a:srgbClr val="FF0000"/>
              </a:solidFill>
              <a:latin typeface="Arial" panose="020B0604020202020204" pitchFamily="34" charset="0"/>
              <a:ea typeface="Cambria" panose="02040503050406030204" pitchFamily="18" charset="0"/>
              <a:cs typeface="Arial" panose="020B0604020202020204" pitchFamily="34" charset="0"/>
            </a:endParaRPr>
          </a:p>
        </p:txBody>
      </p:sp>
      <p:sp>
        <p:nvSpPr>
          <p:cNvPr id="71" name="TextBox 70"/>
          <p:cNvSpPr txBox="1"/>
          <p:nvPr/>
        </p:nvSpPr>
        <p:spPr>
          <a:xfrm>
            <a:off x="3590808" y="653610"/>
            <a:ext cx="5728201" cy="2585323"/>
          </a:xfrm>
          <a:prstGeom prst="rect">
            <a:avLst/>
          </a:prstGeom>
          <a:noFill/>
        </p:spPr>
        <p:txBody>
          <a:bodyPr wrap="square" rtlCol="0">
            <a:spAutoFit/>
          </a:bodyPr>
          <a:lstStyle/>
          <a:p>
            <a:pPr algn="ctr" defTabSz="457200">
              <a:defRPr/>
            </a:pPr>
            <a:r>
              <a:rPr lang="en-US" sz="5400" dirty="0" err="1">
                <a:solidFill>
                  <a:srgbClr val="000000"/>
                </a:solidFill>
                <a:latin typeface="Calibri" panose="020F0502020204030204" pitchFamily="34" charset="0"/>
                <a:cs typeface="Calibri" panose="020F0502020204030204" pitchFamily="34" charset="0"/>
              </a:rPr>
              <a:t>Các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cạnh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hình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vuông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bằng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nhau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không</a:t>
            </a:r>
            <a:r>
              <a:rPr lang="en-US" sz="5400" dirty="0">
                <a:solidFill>
                  <a:srgbClr val="000000"/>
                </a:solidFill>
                <a:latin typeface="Calibri" panose="020F0502020204030204" pitchFamily="34" charset="0"/>
                <a:cs typeface="Calibri" panose="020F0502020204030204" pitchFamily="34" charset="0"/>
              </a:rPr>
              <a:t>?</a:t>
            </a:r>
          </a:p>
        </p:txBody>
      </p:sp>
      <p:pic>
        <p:nvPicPr>
          <p:cNvPr id="72" name="Google Shape;102;p2">
            <a:hlinkClick r:id="rId7" action="ppaction://hlinksldjump"/>
          </p:cNvPr>
          <p:cNvPicPr preferRelativeResize="0"/>
          <p:nvPr/>
        </p:nvPicPr>
        <p:blipFill rotWithShape="1">
          <a:blip r:embed="rId13" cstate="print">
            <a:alphaModFix/>
          </a:blip>
          <a:srcRect/>
          <a:stretch/>
        </p:blipFill>
        <p:spPr>
          <a:xfrm rot="2950667">
            <a:off x="8250191" y="3935348"/>
            <a:ext cx="1097280" cy="617220"/>
          </a:xfrm>
          <a:prstGeom prst="rect">
            <a:avLst/>
          </a:prstGeom>
          <a:noFill/>
          <a:ln>
            <a:noFill/>
          </a:ln>
        </p:spPr>
      </p:pic>
      <p:pic>
        <p:nvPicPr>
          <p:cNvPr id="73" name="Google Shape;102;p2">
            <a:hlinkClick r:id="rId7" action="ppaction://hlinksldjump"/>
          </p:cNvPr>
          <p:cNvPicPr preferRelativeResize="0"/>
          <p:nvPr/>
        </p:nvPicPr>
        <p:blipFill rotWithShape="1">
          <a:blip r:embed="rId13" cstate="print">
            <a:alphaModFix/>
          </a:blip>
          <a:srcRect/>
          <a:stretch/>
        </p:blipFill>
        <p:spPr>
          <a:xfrm rot="2950667">
            <a:off x="8670817" y="3873630"/>
            <a:ext cx="1097280" cy="617220"/>
          </a:xfrm>
          <a:prstGeom prst="rect">
            <a:avLst/>
          </a:prstGeom>
          <a:noFill/>
          <a:ln>
            <a:noFill/>
          </a:ln>
        </p:spPr>
      </p:pic>
      <p:pic>
        <p:nvPicPr>
          <p:cNvPr id="74" name="Google Shape;102;p2">
            <a:hlinkClick r:id="rId7" action="ppaction://hlinksldjump"/>
          </p:cNvPr>
          <p:cNvPicPr preferRelativeResize="0"/>
          <p:nvPr/>
        </p:nvPicPr>
        <p:blipFill rotWithShape="1">
          <a:blip r:embed="rId13" cstate="print">
            <a:alphaModFix/>
          </a:blip>
          <a:srcRect/>
          <a:stretch/>
        </p:blipFill>
        <p:spPr>
          <a:xfrm rot="2950667">
            <a:off x="9078617" y="3997065"/>
            <a:ext cx="1097280" cy="617220"/>
          </a:xfrm>
          <a:prstGeom prst="rect">
            <a:avLst/>
          </a:prstGeom>
          <a:noFill/>
          <a:ln>
            <a:noFill/>
          </a:ln>
        </p:spPr>
      </p:pic>
    </p:spTree>
    <p:extLst>
      <p:ext uri="{BB962C8B-B14F-4D97-AF65-F5344CB8AC3E}">
        <p14:creationId xmlns:p14="http://schemas.microsoft.com/office/powerpoint/2010/main" val="21584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2.96296E-6 L 0.76406 -0.02685 " pathEditMode="relative" rAng="0" ptsTypes="AA">
                                      <p:cBhvr>
                                        <p:cTn id="6" dur="2000" fill="hold"/>
                                        <p:tgtEl>
                                          <p:spTgt spid="35"/>
                                        </p:tgtEl>
                                        <p:attrNameLst>
                                          <p:attrName>ppt_x</p:attrName>
                                          <p:attrName>ppt_y</p:attrName>
                                        </p:attrNameLst>
                                      </p:cBhvr>
                                      <p:rCtr x="38203" y="-1343"/>
                                    </p:animMotion>
                                  </p:childTnLst>
                                </p:cTn>
                              </p:par>
                              <p:par>
                                <p:cTn id="7" presetID="32" presetClass="emph" presetSubtype="0" repeatCount="2000" fill="hold" nodeType="withEffect">
                                  <p:stCondLst>
                                    <p:cond delay="0"/>
                                  </p:stCondLst>
                                  <p:childTnLst>
                                    <p:animRot by="120000">
                                      <p:cBhvr>
                                        <p:cTn id="8" dur="100" fill="hold">
                                          <p:stCondLst>
                                            <p:cond delay="0"/>
                                          </p:stCondLst>
                                        </p:cTn>
                                        <p:tgtEl>
                                          <p:spTgt spid="35"/>
                                        </p:tgtEl>
                                        <p:attrNameLst>
                                          <p:attrName>r</p:attrName>
                                        </p:attrNameLst>
                                      </p:cBhvr>
                                    </p:animRot>
                                    <p:animRot by="-240000">
                                      <p:cBhvr>
                                        <p:cTn id="9" dur="200" fill="hold">
                                          <p:stCondLst>
                                            <p:cond delay="200"/>
                                          </p:stCondLst>
                                        </p:cTn>
                                        <p:tgtEl>
                                          <p:spTgt spid="35"/>
                                        </p:tgtEl>
                                        <p:attrNameLst>
                                          <p:attrName>r</p:attrName>
                                        </p:attrNameLst>
                                      </p:cBhvr>
                                    </p:animRot>
                                    <p:animRot by="240000">
                                      <p:cBhvr>
                                        <p:cTn id="10" dur="200" fill="hold">
                                          <p:stCondLst>
                                            <p:cond delay="400"/>
                                          </p:stCondLst>
                                        </p:cTn>
                                        <p:tgtEl>
                                          <p:spTgt spid="35"/>
                                        </p:tgtEl>
                                        <p:attrNameLst>
                                          <p:attrName>r</p:attrName>
                                        </p:attrNameLst>
                                      </p:cBhvr>
                                    </p:animRot>
                                    <p:animRot by="-240000">
                                      <p:cBhvr>
                                        <p:cTn id="11" dur="200" fill="hold">
                                          <p:stCondLst>
                                            <p:cond delay="600"/>
                                          </p:stCondLst>
                                        </p:cTn>
                                        <p:tgtEl>
                                          <p:spTgt spid="35"/>
                                        </p:tgtEl>
                                        <p:attrNameLst>
                                          <p:attrName>r</p:attrName>
                                        </p:attrNameLst>
                                      </p:cBhvr>
                                    </p:animRot>
                                    <p:animRot by="120000">
                                      <p:cBhvr>
                                        <p:cTn id="12" dur="200" fill="hold">
                                          <p:stCondLst>
                                            <p:cond delay="800"/>
                                          </p:stCondLst>
                                        </p:cTn>
                                        <p:tgtEl>
                                          <p:spTgt spid="35"/>
                                        </p:tgtEl>
                                        <p:attrNameLst>
                                          <p:attrName>r</p:attrName>
                                        </p:attrNameLst>
                                      </p:cBhvr>
                                    </p:animRot>
                                  </p:childTnLst>
                                </p:cTn>
                              </p:par>
                            </p:childTnLst>
                          </p:cTn>
                        </p:par>
                        <p:par>
                          <p:cTn id="13" fill="hold">
                            <p:stCondLst>
                              <p:cond delay="2000"/>
                            </p:stCondLst>
                            <p:childTnLst>
                              <p:par>
                                <p:cTn id="14" presetID="1" presetClass="mediacall" presetSubtype="0" fill="hold" nodeType="afterEffect">
                                  <p:stCondLst>
                                    <p:cond delay="0"/>
                                  </p:stCondLst>
                                  <p:childTnLst>
                                    <p:cmd type="call" cmd="playFrom(0.0)">
                                      <p:cBhvr>
                                        <p:cTn id="15" dur="2328" fill="hold"/>
                                        <p:tgtEl>
                                          <p:spTgt spid="37"/>
                                        </p:tgtEl>
                                      </p:cBhvr>
                                    </p:cmd>
                                  </p:childTnLst>
                                </p:cTn>
                              </p:par>
                              <p:par>
                                <p:cTn id="16" presetID="1" presetClass="mediacall" presetSubtype="0" fill="hold" nodeType="withEffect">
                                  <p:stCondLst>
                                    <p:cond delay="0"/>
                                  </p:stCondLst>
                                  <p:childTnLst>
                                    <p:cmd type="call" cmd="playFrom(0.0)">
                                      <p:cBhvr>
                                        <p:cTn id="17" dur="2126" fill="hold"/>
                                        <p:tgtEl>
                                          <p:spTgt spid="36"/>
                                        </p:tgtEl>
                                      </p:cBhvr>
                                    </p:cmd>
                                  </p:childTnLst>
                                </p:cTn>
                              </p:par>
                              <p:par>
                                <p:cTn id="18" presetID="10" presetClass="exit" presetSubtype="0" fill="hold" nodeType="withEffect">
                                  <p:stCondLst>
                                    <p:cond delay="0"/>
                                  </p:stCondLst>
                                  <p:childTnLst>
                                    <p:animEffect transition="out" filter="fade">
                                      <p:cBhvr>
                                        <p:cTn id="19" dur="500"/>
                                        <p:tgtEl>
                                          <p:spTgt spid="35"/>
                                        </p:tgtEl>
                                      </p:cBhvr>
                                    </p:animEffect>
                                    <p:set>
                                      <p:cBhvr>
                                        <p:cTn id="20" dur="1" fill="hold">
                                          <p:stCondLst>
                                            <p:cond delay="499"/>
                                          </p:stCondLst>
                                        </p:cTn>
                                        <p:tgtEl>
                                          <p:spTgt spid="35"/>
                                        </p:tgtEl>
                                        <p:attrNameLst>
                                          <p:attrName>style.visibility</p:attrName>
                                        </p:attrNameLst>
                                      </p:cBhvr>
                                      <p:to>
                                        <p:strVal val="hidden"/>
                                      </p:to>
                                    </p:set>
                                  </p:childTnLst>
                                </p:cTn>
                              </p:par>
                              <p:par>
                                <p:cTn id="21" presetID="26"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290">
                                          <p:stCondLst>
                                            <p:cond delay="0"/>
                                          </p:stCondLst>
                                        </p:cTn>
                                        <p:tgtEl>
                                          <p:spTgt spid="72"/>
                                        </p:tgtEl>
                                      </p:cBhvr>
                                    </p:animEffect>
                                    <p:anim calcmode="lin" valueType="num">
                                      <p:cBhvr>
                                        <p:cTn id="24" dur="911"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7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7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72"/>
                                        </p:tgtEl>
                                        <p:attrNameLst>
                                          <p:attrName>ppt_y</p:attrName>
                                        </p:attrNameLst>
                                      </p:cBhvr>
                                      <p:tavLst>
                                        <p:tav tm="0" fmla="#ppt_y-sin(pi*$)/81">
                                          <p:val>
                                            <p:fltVal val="0"/>
                                          </p:val>
                                        </p:tav>
                                        <p:tav tm="100000">
                                          <p:val>
                                            <p:fltVal val="1"/>
                                          </p:val>
                                        </p:tav>
                                      </p:tavLst>
                                    </p:anim>
                                    <p:animScale>
                                      <p:cBhvr>
                                        <p:cTn id="29" dur="13">
                                          <p:stCondLst>
                                            <p:cond delay="325"/>
                                          </p:stCondLst>
                                        </p:cTn>
                                        <p:tgtEl>
                                          <p:spTgt spid="72"/>
                                        </p:tgtEl>
                                      </p:cBhvr>
                                      <p:to x="100000" y="60000"/>
                                    </p:animScale>
                                    <p:animScale>
                                      <p:cBhvr>
                                        <p:cTn id="30" dur="83" decel="50000">
                                          <p:stCondLst>
                                            <p:cond delay="338"/>
                                          </p:stCondLst>
                                        </p:cTn>
                                        <p:tgtEl>
                                          <p:spTgt spid="72"/>
                                        </p:tgtEl>
                                      </p:cBhvr>
                                      <p:to x="100000" y="100000"/>
                                    </p:animScale>
                                    <p:animScale>
                                      <p:cBhvr>
                                        <p:cTn id="31" dur="13">
                                          <p:stCondLst>
                                            <p:cond delay="656"/>
                                          </p:stCondLst>
                                        </p:cTn>
                                        <p:tgtEl>
                                          <p:spTgt spid="72"/>
                                        </p:tgtEl>
                                      </p:cBhvr>
                                      <p:to x="100000" y="80000"/>
                                    </p:animScale>
                                    <p:animScale>
                                      <p:cBhvr>
                                        <p:cTn id="32" dur="83" decel="50000">
                                          <p:stCondLst>
                                            <p:cond delay="669"/>
                                          </p:stCondLst>
                                        </p:cTn>
                                        <p:tgtEl>
                                          <p:spTgt spid="72"/>
                                        </p:tgtEl>
                                      </p:cBhvr>
                                      <p:to x="100000" y="100000"/>
                                    </p:animScale>
                                    <p:animScale>
                                      <p:cBhvr>
                                        <p:cTn id="33" dur="13">
                                          <p:stCondLst>
                                            <p:cond delay="821"/>
                                          </p:stCondLst>
                                        </p:cTn>
                                        <p:tgtEl>
                                          <p:spTgt spid="72"/>
                                        </p:tgtEl>
                                      </p:cBhvr>
                                      <p:to x="100000" y="90000"/>
                                    </p:animScale>
                                    <p:animScale>
                                      <p:cBhvr>
                                        <p:cTn id="34" dur="83" decel="50000">
                                          <p:stCondLst>
                                            <p:cond delay="834"/>
                                          </p:stCondLst>
                                        </p:cTn>
                                        <p:tgtEl>
                                          <p:spTgt spid="72"/>
                                        </p:tgtEl>
                                      </p:cBhvr>
                                      <p:to x="100000" y="100000"/>
                                    </p:animScale>
                                    <p:animScale>
                                      <p:cBhvr>
                                        <p:cTn id="35" dur="13">
                                          <p:stCondLst>
                                            <p:cond delay="904"/>
                                          </p:stCondLst>
                                        </p:cTn>
                                        <p:tgtEl>
                                          <p:spTgt spid="72"/>
                                        </p:tgtEl>
                                      </p:cBhvr>
                                      <p:to x="100000" y="95000"/>
                                    </p:animScale>
                                    <p:animScale>
                                      <p:cBhvr>
                                        <p:cTn id="36" dur="83" decel="50000">
                                          <p:stCondLst>
                                            <p:cond delay="917"/>
                                          </p:stCondLst>
                                        </p:cTn>
                                        <p:tgtEl>
                                          <p:spTgt spid="7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down)">
                                      <p:cBhvr>
                                        <p:cTn id="39" dur="290">
                                          <p:stCondLst>
                                            <p:cond delay="0"/>
                                          </p:stCondLst>
                                        </p:cTn>
                                        <p:tgtEl>
                                          <p:spTgt spid="73"/>
                                        </p:tgtEl>
                                      </p:cBhvr>
                                    </p:animEffect>
                                    <p:anim calcmode="lin" valueType="num">
                                      <p:cBhvr>
                                        <p:cTn id="40" dur="911"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73"/>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73"/>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73"/>
                                        </p:tgtEl>
                                        <p:attrNameLst>
                                          <p:attrName>ppt_y</p:attrName>
                                        </p:attrNameLst>
                                      </p:cBhvr>
                                      <p:tavLst>
                                        <p:tav tm="0" fmla="#ppt_y-sin(pi*$)/81">
                                          <p:val>
                                            <p:fltVal val="0"/>
                                          </p:val>
                                        </p:tav>
                                        <p:tav tm="100000">
                                          <p:val>
                                            <p:fltVal val="1"/>
                                          </p:val>
                                        </p:tav>
                                      </p:tavLst>
                                    </p:anim>
                                    <p:animScale>
                                      <p:cBhvr>
                                        <p:cTn id="45" dur="13">
                                          <p:stCondLst>
                                            <p:cond delay="325"/>
                                          </p:stCondLst>
                                        </p:cTn>
                                        <p:tgtEl>
                                          <p:spTgt spid="73"/>
                                        </p:tgtEl>
                                      </p:cBhvr>
                                      <p:to x="100000" y="60000"/>
                                    </p:animScale>
                                    <p:animScale>
                                      <p:cBhvr>
                                        <p:cTn id="46" dur="83" decel="50000">
                                          <p:stCondLst>
                                            <p:cond delay="338"/>
                                          </p:stCondLst>
                                        </p:cTn>
                                        <p:tgtEl>
                                          <p:spTgt spid="73"/>
                                        </p:tgtEl>
                                      </p:cBhvr>
                                      <p:to x="100000" y="100000"/>
                                    </p:animScale>
                                    <p:animScale>
                                      <p:cBhvr>
                                        <p:cTn id="47" dur="13">
                                          <p:stCondLst>
                                            <p:cond delay="656"/>
                                          </p:stCondLst>
                                        </p:cTn>
                                        <p:tgtEl>
                                          <p:spTgt spid="73"/>
                                        </p:tgtEl>
                                      </p:cBhvr>
                                      <p:to x="100000" y="80000"/>
                                    </p:animScale>
                                    <p:animScale>
                                      <p:cBhvr>
                                        <p:cTn id="48" dur="83" decel="50000">
                                          <p:stCondLst>
                                            <p:cond delay="669"/>
                                          </p:stCondLst>
                                        </p:cTn>
                                        <p:tgtEl>
                                          <p:spTgt spid="73"/>
                                        </p:tgtEl>
                                      </p:cBhvr>
                                      <p:to x="100000" y="100000"/>
                                    </p:animScale>
                                    <p:animScale>
                                      <p:cBhvr>
                                        <p:cTn id="49" dur="13">
                                          <p:stCondLst>
                                            <p:cond delay="821"/>
                                          </p:stCondLst>
                                        </p:cTn>
                                        <p:tgtEl>
                                          <p:spTgt spid="73"/>
                                        </p:tgtEl>
                                      </p:cBhvr>
                                      <p:to x="100000" y="90000"/>
                                    </p:animScale>
                                    <p:animScale>
                                      <p:cBhvr>
                                        <p:cTn id="50" dur="83" decel="50000">
                                          <p:stCondLst>
                                            <p:cond delay="834"/>
                                          </p:stCondLst>
                                        </p:cTn>
                                        <p:tgtEl>
                                          <p:spTgt spid="73"/>
                                        </p:tgtEl>
                                      </p:cBhvr>
                                      <p:to x="100000" y="100000"/>
                                    </p:animScale>
                                    <p:animScale>
                                      <p:cBhvr>
                                        <p:cTn id="51" dur="13">
                                          <p:stCondLst>
                                            <p:cond delay="904"/>
                                          </p:stCondLst>
                                        </p:cTn>
                                        <p:tgtEl>
                                          <p:spTgt spid="73"/>
                                        </p:tgtEl>
                                      </p:cBhvr>
                                      <p:to x="100000" y="95000"/>
                                    </p:animScale>
                                    <p:animScale>
                                      <p:cBhvr>
                                        <p:cTn id="52" dur="83" decel="50000">
                                          <p:stCondLst>
                                            <p:cond delay="917"/>
                                          </p:stCondLst>
                                        </p:cTn>
                                        <p:tgtEl>
                                          <p:spTgt spid="7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down)">
                                      <p:cBhvr>
                                        <p:cTn id="55" dur="290">
                                          <p:stCondLst>
                                            <p:cond delay="0"/>
                                          </p:stCondLst>
                                        </p:cTn>
                                        <p:tgtEl>
                                          <p:spTgt spid="74"/>
                                        </p:tgtEl>
                                      </p:cBhvr>
                                    </p:animEffect>
                                    <p:anim calcmode="lin" valueType="num">
                                      <p:cBhvr>
                                        <p:cTn id="56"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61" dur="13">
                                          <p:stCondLst>
                                            <p:cond delay="325"/>
                                          </p:stCondLst>
                                        </p:cTn>
                                        <p:tgtEl>
                                          <p:spTgt spid="74"/>
                                        </p:tgtEl>
                                      </p:cBhvr>
                                      <p:to x="100000" y="60000"/>
                                    </p:animScale>
                                    <p:animScale>
                                      <p:cBhvr>
                                        <p:cTn id="62" dur="83" decel="50000">
                                          <p:stCondLst>
                                            <p:cond delay="338"/>
                                          </p:stCondLst>
                                        </p:cTn>
                                        <p:tgtEl>
                                          <p:spTgt spid="74"/>
                                        </p:tgtEl>
                                      </p:cBhvr>
                                      <p:to x="100000" y="100000"/>
                                    </p:animScale>
                                    <p:animScale>
                                      <p:cBhvr>
                                        <p:cTn id="63" dur="13">
                                          <p:stCondLst>
                                            <p:cond delay="656"/>
                                          </p:stCondLst>
                                        </p:cTn>
                                        <p:tgtEl>
                                          <p:spTgt spid="74"/>
                                        </p:tgtEl>
                                      </p:cBhvr>
                                      <p:to x="100000" y="80000"/>
                                    </p:animScale>
                                    <p:animScale>
                                      <p:cBhvr>
                                        <p:cTn id="64" dur="83" decel="50000">
                                          <p:stCondLst>
                                            <p:cond delay="669"/>
                                          </p:stCondLst>
                                        </p:cTn>
                                        <p:tgtEl>
                                          <p:spTgt spid="74"/>
                                        </p:tgtEl>
                                      </p:cBhvr>
                                      <p:to x="100000" y="100000"/>
                                    </p:animScale>
                                    <p:animScale>
                                      <p:cBhvr>
                                        <p:cTn id="65" dur="13">
                                          <p:stCondLst>
                                            <p:cond delay="821"/>
                                          </p:stCondLst>
                                        </p:cTn>
                                        <p:tgtEl>
                                          <p:spTgt spid="74"/>
                                        </p:tgtEl>
                                      </p:cBhvr>
                                      <p:to x="100000" y="90000"/>
                                    </p:animScale>
                                    <p:animScale>
                                      <p:cBhvr>
                                        <p:cTn id="66" dur="83" decel="50000">
                                          <p:stCondLst>
                                            <p:cond delay="834"/>
                                          </p:stCondLst>
                                        </p:cTn>
                                        <p:tgtEl>
                                          <p:spTgt spid="74"/>
                                        </p:tgtEl>
                                      </p:cBhvr>
                                      <p:to x="100000" y="100000"/>
                                    </p:animScale>
                                    <p:animScale>
                                      <p:cBhvr>
                                        <p:cTn id="67" dur="13">
                                          <p:stCondLst>
                                            <p:cond delay="904"/>
                                          </p:stCondLst>
                                        </p:cTn>
                                        <p:tgtEl>
                                          <p:spTgt spid="74"/>
                                        </p:tgtEl>
                                      </p:cBhvr>
                                      <p:to x="100000" y="95000"/>
                                    </p:animScale>
                                    <p:animScale>
                                      <p:cBhvr>
                                        <p:cTn id="68" dur="83" decel="50000">
                                          <p:stCondLst>
                                            <p:cond delay="917"/>
                                          </p:stCondLst>
                                        </p:cTn>
                                        <p:tgtEl>
                                          <p:spTgt spid="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36"/>
                </p:tgtEl>
              </p:cMediaNode>
            </p:audio>
            <p:audio>
              <p:cMediaNode vol="80000">
                <p:cTn id="70" fill="hold" display="0">
                  <p:stCondLst>
                    <p:cond delay="indefinite"/>
                  </p:stCondLst>
                  <p:endCondLst>
                    <p:cond evt="onStopAudio" delay="0">
                      <p:tgtEl>
                        <p:sldTgt/>
                      </p:tgtEl>
                    </p:cond>
                  </p:endCondLst>
                </p:cTn>
                <p:tgtEl>
                  <p:spTgt spid="3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95533"/>
            <a:ext cx="9143999" cy="725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2952729" y="2857496"/>
            <a:ext cx="6346209" cy="1295400"/>
          </a:xfrm>
          <a:prstGeom prst="rect">
            <a:avLst/>
          </a:prstGeom>
          <a:noFill/>
          <a:ln w="9525">
            <a:noFill/>
            <a:miter lim="800000"/>
            <a:headEnd/>
            <a:tailEnd/>
          </a:ln>
          <a:effectLst/>
        </p:spPr>
        <p:txBody>
          <a:bodyPr anchor="ctr"/>
          <a:lstStyle/>
          <a:p>
            <a:pPr algn="ctr">
              <a:defRPr/>
            </a:pPr>
            <a:endParaRPr lang="en-US" sz="7200" b="1" dirty="0">
              <a:solidFill>
                <a:srgbClr val="0000CC"/>
              </a:solidFill>
              <a:effectLst>
                <a:outerShdw blurRad="38100" dist="38100" dir="2700000" algn="tl">
                  <a:srgbClr val="000000"/>
                </a:outerShdw>
              </a:effectLst>
              <a:latin typeface=".VnAvant" pitchFamily="34" charset="0"/>
              <a:cs typeface="Arial" charset="0"/>
            </a:endParaRPr>
          </a:p>
        </p:txBody>
      </p:sp>
      <p:sp>
        <p:nvSpPr>
          <p:cNvPr id="7" name="TextBox 6"/>
          <p:cNvSpPr txBox="1"/>
          <p:nvPr/>
        </p:nvSpPr>
        <p:spPr>
          <a:xfrm>
            <a:off x="1881158" y="1857364"/>
            <a:ext cx="8286776" cy="3046988"/>
          </a:xfrm>
          <a:prstGeom prst="rect">
            <a:avLst/>
          </a:prstGeom>
          <a:noFill/>
        </p:spPr>
        <p:txBody>
          <a:bodyPr wrap="square" rtlCol="0">
            <a:spAutoFit/>
          </a:bodyPr>
          <a:lstStyle/>
          <a:p>
            <a:pPr algn="ctr"/>
            <a:r>
              <a:rPr lang="en-US" sz="9600" b="1" dirty="0">
                <a:solidFill>
                  <a:srgbClr val="0000CC"/>
                </a:solidFill>
                <a:latin typeface="Times New Roman" pitchFamily="18" charset="0"/>
                <a:cs typeface="Times New Roman" pitchFamily="18" charset="0"/>
              </a:rPr>
              <a:t>CHÀO CÁC EM!</a:t>
            </a:r>
          </a:p>
        </p:txBody>
      </p:sp>
    </p:spTree>
    <p:extLst>
      <p:ext uri="{BB962C8B-B14F-4D97-AF65-F5344CB8AC3E}">
        <p14:creationId xmlns:p14="http://schemas.microsoft.com/office/powerpoint/2010/main" val="190089449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1"/>
          <p:cNvPicPr preferRelativeResize="0"/>
          <p:nvPr/>
        </p:nvPicPr>
        <p:blipFill rotWithShape="1">
          <a:blip r:embed="rId3">
            <a:alphaModFix/>
          </a:blip>
          <a:srcRect/>
          <a:stretch/>
        </p:blipFill>
        <p:spPr>
          <a:xfrm>
            <a:off x="1522755" y="-298"/>
            <a:ext cx="9144793" cy="6858594"/>
          </a:xfrm>
          <a:prstGeom prst="rect">
            <a:avLst/>
          </a:prstGeom>
          <a:noFill/>
          <a:ln>
            <a:noFill/>
          </a:ln>
        </p:spPr>
      </p:pic>
      <p:pic>
        <p:nvPicPr>
          <p:cNvPr id="586" name="Google Shape;586;p21"/>
          <p:cNvPicPr preferRelativeResize="0"/>
          <p:nvPr/>
        </p:nvPicPr>
        <p:blipFill rotWithShape="1">
          <a:blip r:embed="rId4">
            <a:alphaModFix/>
          </a:blip>
          <a:srcRect/>
          <a:stretch/>
        </p:blipFill>
        <p:spPr>
          <a:xfrm>
            <a:off x="7425690" y="4878731"/>
            <a:ext cx="1938696" cy="2127688"/>
          </a:xfrm>
          <a:prstGeom prst="rect">
            <a:avLst/>
          </a:prstGeom>
          <a:noFill/>
          <a:ln>
            <a:noFill/>
          </a:ln>
        </p:spPr>
      </p:pic>
      <p:pic>
        <p:nvPicPr>
          <p:cNvPr id="587" name="Google Shape;587;p21"/>
          <p:cNvPicPr preferRelativeResize="0"/>
          <p:nvPr/>
        </p:nvPicPr>
        <p:blipFill rotWithShape="1">
          <a:blip r:embed="rId5">
            <a:alphaModFix/>
          </a:blip>
          <a:srcRect/>
          <a:stretch/>
        </p:blipFill>
        <p:spPr>
          <a:xfrm>
            <a:off x="1182961" y="4993637"/>
            <a:ext cx="1298561" cy="1018120"/>
          </a:xfrm>
          <a:prstGeom prst="rect">
            <a:avLst/>
          </a:prstGeom>
          <a:noFill/>
          <a:ln>
            <a:noFill/>
          </a:ln>
        </p:spPr>
      </p:pic>
      <p:pic>
        <p:nvPicPr>
          <p:cNvPr id="588" name="Google Shape;588;p21"/>
          <p:cNvPicPr preferRelativeResize="0"/>
          <p:nvPr/>
        </p:nvPicPr>
        <p:blipFill rotWithShape="1">
          <a:blip r:embed="rId6">
            <a:alphaModFix/>
          </a:blip>
          <a:srcRect/>
          <a:stretch/>
        </p:blipFill>
        <p:spPr>
          <a:xfrm>
            <a:off x="1577176" y="5502697"/>
            <a:ext cx="9144793" cy="1524132"/>
          </a:xfrm>
          <a:prstGeom prst="rect">
            <a:avLst/>
          </a:prstGeom>
          <a:noFill/>
          <a:ln>
            <a:noFill/>
          </a:ln>
        </p:spPr>
      </p:pic>
      <p:pic>
        <p:nvPicPr>
          <p:cNvPr id="589" name="Google Shape;589;p21"/>
          <p:cNvPicPr preferRelativeResize="0"/>
          <p:nvPr/>
        </p:nvPicPr>
        <p:blipFill rotWithShape="1">
          <a:blip r:embed="rId7">
            <a:alphaModFix/>
          </a:blip>
          <a:srcRect/>
          <a:stretch/>
        </p:blipFill>
        <p:spPr>
          <a:xfrm>
            <a:off x="1557209" y="-345132"/>
            <a:ext cx="2981203" cy="2651990"/>
          </a:xfrm>
          <a:prstGeom prst="rect">
            <a:avLst/>
          </a:prstGeom>
          <a:noFill/>
          <a:ln>
            <a:noFill/>
          </a:ln>
        </p:spPr>
      </p:pic>
      <p:pic>
        <p:nvPicPr>
          <p:cNvPr id="590" name="Google Shape;590;p21"/>
          <p:cNvPicPr preferRelativeResize="0"/>
          <p:nvPr/>
        </p:nvPicPr>
        <p:blipFill rotWithShape="1">
          <a:blip r:embed="rId8">
            <a:alphaModFix/>
          </a:blip>
          <a:srcRect/>
          <a:stretch/>
        </p:blipFill>
        <p:spPr>
          <a:xfrm>
            <a:off x="2337592" y="2086492"/>
            <a:ext cx="992210" cy="1420491"/>
          </a:xfrm>
          <a:prstGeom prst="rect">
            <a:avLst/>
          </a:prstGeom>
          <a:noFill/>
          <a:ln>
            <a:noFill/>
          </a:ln>
        </p:spPr>
      </p:pic>
      <p:pic>
        <p:nvPicPr>
          <p:cNvPr id="591" name="Google Shape;591;p21"/>
          <p:cNvPicPr preferRelativeResize="0"/>
          <p:nvPr/>
        </p:nvPicPr>
        <p:blipFill rotWithShape="1">
          <a:blip r:embed="rId9">
            <a:alphaModFix/>
          </a:blip>
          <a:srcRect l="14882" t="19368" r="21376" b="36863"/>
          <a:stretch/>
        </p:blipFill>
        <p:spPr>
          <a:xfrm>
            <a:off x="1986253" y="4851269"/>
            <a:ext cx="2037230" cy="1862479"/>
          </a:xfrm>
          <a:prstGeom prst="rect">
            <a:avLst/>
          </a:prstGeom>
          <a:noFill/>
          <a:ln>
            <a:noFill/>
          </a:ln>
        </p:spPr>
      </p:pic>
      <p:pic>
        <p:nvPicPr>
          <p:cNvPr id="592" name="Google Shape;592;p21"/>
          <p:cNvPicPr preferRelativeResize="0"/>
          <p:nvPr/>
        </p:nvPicPr>
        <p:blipFill rotWithShape="1">
          <a:blip r:embed="rId10">
            <a:alphaModFix/>
          </a:blip>
          <a:srcRect/>
          <a:stretch/>
        </p:blipFill>
        <p:spPr>
          <a:xfrm>
            <a:off x="9376184" y="4115681"/>
            <a:ext cx="1891221" cy="3653788"/>
          </a:xfrm>
          <a:prstGeom prst="rect">
            <a:avLst/>
          </a:prstGeom>
          <a:noFill/>
          <a:ln>
            <a:noFill/>
          </a:ln>
        </p:spPr>
      </p:pic>
      <p:pic>
        <p:nvPicPr>
          <p:cNvPr id="593" name="Google Shape;593;p21"/>
          <p:cNvPicPr preferRelativeResize="0"/>
          <p:nvPr/>
        </p:nvPicPr>
        <p:blipFill rotWithShape="1">
          <a:blip r:embed="rId11">
            <a:alphaModFix/>
          </a:blip>
          <a:srcRect/>
          <a:stretch/>
        </p:blipFill>
        <p:spPr>
          <a:xfrm>
            <a:off x="1523208" y="5963210"/>
            <a:ext cx="9144793" cy="1091279"/>
          </a:xfrm>
          <a:prstGeom prst="rect">
            <a:avLst/>
          </a:prstGeom>
          <a:noFill/>
          <a:ln>
            <a:noFill/>
          </a:ln>
        </p:spPr>
      </p:pic>
      <p:pic>
        <p:nvPicPr>
          <p:cNvPr id="594" name="Google Shape;594;p21"/>
          <p:cNvPicPr preferRelativeResize="0"/>
          <p:nvPr/>
        </p:nvPicPr>
        <p:blipFill rotWithShape="1">
          <a:blip r:embed="rId12">
            <a:alphaModFix/>
          </a:blip>
          <a:srcRect/>
          <a:stretch/>
        </p:blipFill>
        <p:spPr>
          <a:xfrm>
            <a:off x="7844044" y="181417"/>
            <a:ext cx="1828958" cy="2438611"/>
          </a:xfrm>
          <a:prstGeom prst="rect">
            <a:avLst/>
          </a:prstGeom>
          <a:noFill/>
          <a:ln>
            <a:noFill/>
          </a:ln>
        </p:spPr>
      </p:pic>
      <p:pic>
        <p:nvPicPr>
          <p:cNvPr id="595" name="Google Shape;595;p21"/>
          <p:cNvPicPr preferRelativeResize="0"/>
          <p:nvPr/>
        </p:nvPicPr>
        <p:blipFill rotWithShape="1">
          <a:blip r:embed="rId13">
            <a:alphaModFix/>
          </a:blip>
          <a:srcRect/>
          <a:stretch/>
        </p:blipFill>
        <p:spPr>
          <a:xfrm>
            <a:off x="8134019" y="-321875"/>
            <a:ext cx="3077223" cy="2743438"/>
          </a:xfrm>
          <a:prstGeom prst="rect">
            <a:avLst/>
          </a:prstGeom>
          <a:noFill/>
          <a:ln>
            <a:noFill/>
          </a:ln>
        </p:spPr>
      </p:pic>
      <p:pic>
        <p:nvPicPr>
          <p:cNvPr id="596" name="Google Shape;596;p21"/>
          <p:cNvPicPr preferRelativeResize="0"/>
          <p:nvPr/>
        </p:nvPicPr>
        <p:blipFill rotWithShape="1">
          <a:blip r:embed="rId14">
            <a:alphaModFix/>
          </a:blip>
          <a:srcRect/>
          <a:stretch/>
        </p:blipFill>
        <p:spPr>
          <a:xfrm>
            <a:off x="9117478" y="3276842"/>
            <a:ext cx="493819" cy="908383"/>
          </a:xfrm>
          <a:prstGeom prst="rect">
            <a:avLst/>
          </a:prstGeom>
          <a:noFill/>
          <a:ln>
            <a:noFill/>
          </a:ln>
        </p:spPr>
      </p:pic>
      <p:pic>
        <p:nvPicPr>
          <p:cNvPr id="597" name="Google Shape;597;p21"/>
          <p:cNvPicPr preferRelativeResize="0"/>
          <p:nvPr/>
        </p:nvPicPr>
        <p:blipFill rotWithShape="1">
          <a:blip r:embed="rId15">
            <a:alphaModFix/>
          </a:blip>
          <a:srcRect/>
          <a:stretch/>
        </p:blipFill>
        <p:spPr>
          <a:xfrm>
            <a:off x="3269975" y="4051111"/>
            <a:ext cx="498392" cy="908383"/>
          </a:xfrm>
          <a:prstGeom prst="rect">
            <a:avLst/>
          </a:prstGeom>
          <a:noFill/>
          <a:ln>
            <a:noFill/>
          </a:ln>
        </p:spPr>
      </p:pic>
      <p:grpSp>
        <p:nvGrpSpPr>
          <p:cNvPr id="2" name="Google Shape;598;p21"/>
          <p:cNvGrpSpPr/>
          <p:nvPr/>
        </p:nvGrpSpPr>
        <p:grpSpPr>
          <a:xfrm>
            <a:off x="3468481" y="-178325"/>
            <a:ext cx="5248803" cy="6484993"/>
            <a:chOff x="2592640" y="-178325"/>
            <a:chExt cx="6998404" cy="6484993"/>
          </a:xfrm>
        </p:grpSpPr>
        <p:sp>
          <p:nvSpPr>
            <p:cNvPr id="599" name="Google Shape;599;p21"/>
            <p:cNvSpPr/>
            <p:nvPr/>
          </p:nvSpPr>
          <p:spPr>
            <a:xfrm>
              <a:off x="3196103" y="384925"/>
              <a:ext cx="5808578" cy="5284340"/>
            </a:xfrm>
            <a:prstGeom prst="diamond">
              <a:avLst/>
            </a:prstGeom>
            <a:solidFill>
              <a:srgbClr val="D9D9D9"/>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Arial"/>
                <a:ea typeface="Arial"/>
                <a:cs typeface="Arial"/>
                <a:sym typeface="Arial"/>
              </a:endParaRPr>
            </a:p>
          </p:txBody>
        </p:sp>
        <p:sp>
          <p:nvSpPr>
            <p:cNvPr id="600" name="Google Shape;600;p21"/>
            <p:cNvSpPr/>
            <p:nvPr/>
          </p:nvSpPr>
          <p:spPr>
            <a:xfrm rot="-2501939">
              <a:off x="2382541" y="974173"/>
              <a:ext cx="3771508" cy="804719"/>
            </a:xfrm>
            <a:prstGeom prst="triangle">
              <a:avLst>
                <a:gd name="adj" fmla="val 50095"/>
              </a:avLst>
            </a:prstGeom>
            <a:solidFill>
              <a:srgbClr val="84EDED"/>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Arial"/>
                <a:ea typeface="Arial"/>
                <a:cs typeface="Arial"/>
                <a:sym typeface="Arial"/>
              </a:endParaRPr>
            </a:p>
          </p:txBody>
        </p:sp>
        <p:sp>
          <p:nvSpPr>
            <p:cNvPr id="601" name="Google Shape;601;p21"/>
            <p:cNvSpPr/>
            <p:nvPr/>
          </p:nvSpPr>
          <p:spPr>
            <a:xfrm rot="2562316">
              <a:off x="6037199" y="1084330"/>
              <a:ext cx="3695097" cy="634936"/>
            </a:xfrm>
            <a:prstGeom prst="triangle">
              <a:avLst>
                <a:gd name="adj" fmla="val 50000"/>
              </a:avLst>
            </a:prstGeom>
            <a:solidFill>
              <a:srgbClr val="FFD995"/>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Arial"/>
                <a:ea typeface="Arial"/>
                <a:cs typeface="Arial"/>
                <a:sym typeface="Arial"/>
              </a:endParaRPr>
            </a:p>
          </p:txBody>
        </p:sp>
        <p:sp>
          <p:nvSpPr>
            <p:cNvPr id="602" name="Google Shape;602;p21"/>
            <p:cNvSpPr/>
            <p:nvPr/>
          </p:nvSpPr>
          <p:spPr>
            <a:xfrm rot="8125751" flipH="1">
              <a:off x="5921489" y="4285246"/>
              <a:ext cx="3988176" cy="726461"/>
            </a:xfrm>
            <a:prstGeom prst="triangle">
              <a:avLst>
                <a:gd name="adj" fmla="val 50000"/>
              </a:avLst>
            </a:prstGeom>
            <a:solidFill>
              <a:srgbClr val="84EDED"/>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Arial"/>
                <a:ea typeface="Arial"/>
                <a:cs typeface="Arial"/>
                <a:sym typeface="Arial"/>
              </a:endParaRPr>
            </a:p>
          </p:txBody>
        </p:sp>
        <p:sp>
          <p:nvSpPr>
            <p:cNvPr id="603" name="Google Shape;603;p21"/>
            <p:cNvSpPr/>
            <p:nvPr/>
          </p:nvSpPr>
          <p:spPr>
            <a:xfrm rot="-8193880" flipH="1">
              <a:off x="2336508" y="4352265"/>
              <a:ext cx="3913836" cy="689991"/>
            </a:xfrm>
            <a:prstGeom prst="triangle">
              <a:avLst>
                <a:gd name="adj" fmla="val 50000"/>
              </a:avLst>
            </a:prstGeom>
            <a:solidFill>
              <a:srgbClr val="FFD995"/>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Arial"/>
                <a:ea typeface="Arial"/>
                <a:cs typeface="Arial"/>
                <a:sym typeface="Arial"/>
              </a:endParaRPr>
            </a:p>
          </p:txBody>
        </p:sp>
        <p:sp>
          <p:nvSpPr>
            <p:cNvPr id="604" name="Google Shape;604;p21"/>
            <p:cNvSpPr/>
            <p:nvPr/>
          </p:nvSpPr>
          <p:spPr>
            <a:xfrm>
              <a:off x="4155435" y="1283229"/>
              <a:ext cx="3894494" cy="3546679"/>
            </a:xfrm>
            <a:prstGeom prst="ellipse">
              <a:avLst/>
            </a:prstGeom>
            <a:solidFill>
              <a:srgbClr val="FFFFFF"/>
            </a:solidFill>
            <a:ln>
              <a:noFill/>
            </a:ln>
          </p:spPr>
          <p:txBody>
            <a:bodyPr spcFirstLastPara="1" wrap="square" lIns="0" tIns="0" rIns="0" bIns="0" anchor="ctr" anchorCtr="0">
              <a:normAutofit/>
            </a:bodyPr>
            <a:lstStyle/>
            <a:p>
              <a:pPr algn="ctr">
                <a:buClr>
                  <a:srgbClr val="000000"/>
                </a:buClr>
                <a:defRPr/>
              </a:pPr>
              <a:endParaRPr sz="2400" kern="0">
                <a:solidFill>
                  <a:srgbClr val="7F7F7F"/>
                </a:solidFill>
                <a:latin typeface="Arial"/>
                <a:ea typeface="Arial"/>
                <a:cs typeface="Arial"/>
                <a:sym typeface="Arial"/>
              </a:endParaRPr>
            </a:p>
          </p:txBody>
        </p:sp>
      </p:grpSp>
      <p:sp>
        <p:nvSpPr>
          <p:cNvPr id="24" name="TextBox 23"/>
          <p:cNvSpPr txBox="1"/>
          <p:nvPr/>
        </p:nvSpPr>
        <p:spPr>
          <a:xfrm>
            <a:off x="1881158" y="1857364"/>
            <a:ext cx="8286776" cy="3046988"/>
          </a:xfrm>
          <a:prstGeom prst="rect">
            <a:avLst/>
          </a:prstGeom>
          <a:noFill/>
        </p:spPr>
        <p:txBody>
          <a:bodyPr wrap="square" rtlCol="0">
            <a:spAutoFit/>
          </a:bodyPr>
          <a:lstStyle/>
          <a:p>
            <a:pPr algn="ctr"/>
            <a:r>
              <a:rPr lang="en-US" sz="9600" b="1" dirty="0">
                <a:solidFill>
                  <a:srgbClr val="0000CC"/>
                </a:solidFill>
                <a:latin typeface="Times New Roman" pitchFamily="18" charset="0"/>
                <a:cs typeface="Times New Roman" pitchFamily="18" charset="0"/>
              </a:rPr>
              <a:t>CHÀO CÁC EM!</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93"/>
                                        </p:tgtEl>
                                        <p:attrNameLst>
                                          <p:attrName>style.visibility</p:attrName>
                                        </p:attrNameLst>
                                      </p:cBhvr>
                                      <p:to>
                                        <p:strVal val="visible"/>
                                      </p:to>
                                    </p:set>
                                    <p:anim calcmode="lin" valueType="num">
                                      <p:cBhvr additive="base">
                                        <p:cTn id="7" dur="1000"/>
                                        <p:tgtEl>
                                          <p:spTgt spid="59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88"/>
                                        </p:tgtEl>
                                        <p:attrNameLst>
                                          <p:attrName>style.visibility</p:attrName>
                                        </p:attrNameLst>
                                      </p:cBhvr>
                                      <p:to>
                                        <p:strVal val="visible"/>
                                      </p:to>
                                    </p:set>
                                    <p:anim calcmode="lin" valueType="num">
                                      <p:cBhvr additive="base">
                                        <p:cTn id="10" dur="1000"/>
                                        <p:tgtEl>
                                          <p:spTgt spid="588"/>
                                        </p:tgtEl>
                                        <p:attrNameLst>
                                          <p:attrName>ppt_x</p:attrName>
                                        </p:attrNameLst>
                                      </p:cBhvr>
                                      <p:tavLst>
                                        <p:tav tm="0">
                                          <p:val>
                                            <p:strVal val="#ppt_x-1"/>
                                          </p:val>
                                        </p:tav>
                                        <p:tav tm="100000">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593"/>
                                        </p:tgtEl>
                                        <p:attrNameLst>
                                          <p:attrName>style.visibility</p:attrName>
                                        </p:attrNameLst>
                                      </p:cBhvr>
                                      <p:to>
                                        <p:strVal val="visible"/>
                                      </p:to>
                                    </p:set>
                                    <p:anim calcmode="lin" valueType="num">
                                      <p:cBhvr additive="base">
                                        <p:cTn id="13" dur="1000"/>
                                        <p:tgtEl>
                                          <p:spTgt spid="593"/>
                                        </p:tgtEl>
                                        <p:attrNameLst>
                                          <p:attrName>ppt_w</p:attrName>
                                        </p:attrNameLst>
                                      </p:cBhvr>
                                      <p:tavLst>
                                        <p:tav tm="0">
                                          <p:val>
                                            <p:strVal val="0"/>
                                          </p:val>
                                        </p:tav>
                                        <p:tav tm="100000">
                                          <p:val>
                                            <p:strVal val="#ppt_w"/>
                                          </p:val>
                                        </p:tav>
                                      </p:tavLst>
                                    </p:anim>
                                    <p:anim calcmode="lin" valueType="num">
                                      <p:cBhvr additive="base">
                                        <p:cTn id="14" dur="1000"/>
                                        <p:tgtEl>
                                          <p:spTgt spid="593"/>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88"/>
                                        </p:tgtEl>
                                        <p:attrNameLst>
                                          <p:attrName>style.visibility</p:attrName>
                                        </p:attrNameLst>
                                      </p:cBhvr>
                                      <p:to>
                                        <p:strVal val="visible"/>
                                      </p:to>
                                    </p:set>
                                    <p:anim calcmode="lin" valueType="num">
                                      <p:cBhvr additive="base">
                                        <p:cTn id="17" dur="1000"/>
                                        <p:tgtEl>
                                          <p:spTgt spid="588"/>
                                        </p:tgtEl>
                                        <p:attrNameLst>
                                          <p:attrName>ppt_w</p:attrName>
                                        </p:attrNameLst>
                                      </p:cBhvr>
                                      <p:tavLst>
                                        <p:tav tm="0">
                                          <p:val>
                                            <p:strVal val="0"/>
                                          </p:val>
                                        </p:tav>
                                        <p:tav tm="100000">
                                          <p:val>
                                            <p:strVal val="#ppt_w"/>
                                          </p:val>
                                        </p:tav>
                                      </p:tavLst>
                                    </p:anim>
                                    <p:anim calcmode="lin" valueType="num">
                                      <p:cBhvr additive="base">
                                        <p:cTn id="18" dur="1000"/>
                                        <p:tgtEl>
                                          <p:spTgt spid="588"/>
                                        </p:tgtEl>
                                        <p:attrNameLst>
                                          <p:attrName>ppt_h</p:attrName>
                                        </p:attrNameLst>
                                      </p:cBhvr>
                                      <p:tavLst>
                                        <p:tav tm="0">
                                          <p:val>
                                            <p:strVal val="0"/>
                                          </p:val>
                                        </p:tav>
                                        <p:tav tm="100000">
                                          <p:val>
                                            <p:strVal val="#ppt_h"/>
                                          </p:val>
                                        </p:tav>
                                      </p:tavLst>
                                    </p:anim>
                                  </p:childTnLst>
                                </p:cTn>
                              </p:par>
                              <p:par>
                                <p:cTn id="19" presetID="2" presetClass="entr" presetSubtype="8" fill="hold" nodeType="withEffect">
                                  <p:stCondLst>
                                    <p:cond delay="0"/>
                                  </p:stCondLst>
                                  <p:childTnLst>
                                    <p:set>
                                      <p:cBhvr>
                                        <p:cTn id="20" dur="1" fill="hold">
                                          <p:stCondLst>
                                            <p:cond delay="0"/>
                                          </p:stCondLst>
                                        </p:cTn>
                                        <p:tgtEl>
                                          <p:spTgt spid="595"/>
                                        </p:tgtEl>
                                        <p:attrNameLst>
                                          <p:attrName>style.visibility</p:attrName>
                                        </p:attrNameLst>
                                      </p:cBhvr>
                                      <p:to>
                                        <p:strVal val="visible"/>
                                      </p:to>
                                    </p:set>
                                    <p:anim calcmode="lin" valueType="num">
                                      <p:cBhvr additive="base">
                                        <p:cTn id="21" dur="2000"/>
                                        <p:tgtEl>
                                          <p:spTgt spid="595"/>
                                        </p:tgtEl>
                                        <p:attrNameLst>
                                          <p:attrName>ppt_x</p:attrName>
                                        </p:attrNameLst>
                                      </p:cBhvr>
                                      <p:tavLst>
                                        <p:tav tm="0">
                                          <p:val>
                                            <p:strVal val="#ppt_x-1"/>
                                          </p:val>
                                        </p:tav>
                                        <p:tav tm="100000">
                                          <p:val>
                                            <p:strVal val="#ppt_x"/>
                                          </p:val>
                                        </p:tav>
                                      </p:tavLst>
                                    </p:anim>
                                  </p:childTnLst>
                                </p:cTn>
                              </p:par>
                              <p:par>
                                <p:cTn id="22" presetID="2" presetClass="entr" presetSubtype="2" fill="hold" nodeType="withEffect">
                                  <p:stCondLst>
                                    <p:cond delay="0"/>
                                  </p:stCondLst>
                                  <p:childTnLst>
                                    <p:set>
                                      <p:cBhvr>
                                        <p:cTn id="23" dur="1" fill="hold">
                                          <p:stCondLst>
                                            <p:cond delay="0"/>
                                          </p:stCondLst>
                                        </p:cTn>
                                        <p:tgtEl>
                                          <p:spTgt spid="589"/>
                                        </p:tgtEl>
                                        <p:attrNameLst>
                                          <p:attrName>style.visibility</p:attrName>
                                        </p:attrNameLst>
                                      </p:cBhvr>
                                      <p:to>
                                        <p:strVal val="visible"/>
                                      </p:to>
                                    </p:set>
                                    <p:anim calcmode="lin" valueType="num">
                                      <p:cBhvr additive="base">
                                        <p:cTn id="24" dur="2000"/>
                                        <p:tgtEl>
                                          <p:spTgt spid="589"/>
                                        </p:tgtEl>
                                        <p:attrNameLst>
                                          <p:attrName>ppt_x</p:attrName>
                                        </p:attrNameLst>
                                      </p:cBhvr>
                                      <p:tavLst>
                                        <p:tav tm="0">
                                          <p:val>
                                            <p:strVal val="#ppt_x+1"/>
                                          </p:val>
                                        </p:tav>
                                        <p:tav tm="100000">
                                          <p:val>
                                            <p:strVal val="#ppt_x"/>
                                          </p:val>
                                        </p:tav>
                                      </p:tavLst>
                                    </p:anim>
                                  </p:childTnLst>
                                </p:cTn>
                              </p:par>
                              <p:par>
                                <p:cTn id="25" presetID="2" presetClass="entr" presetSubtype="2" fill="hold" nodeType="withEffect">
                                  <p:stCondLst>
                                    <p:cond delay="0"/>
                                  </p:stCondLst>
                                  <p:childTnLst>
                                    <p:set>
                                      <p:cBhvr>
                                        <p:cTn id="26" dur="1" fill="hold">
                                          <p:stCondLst>
                                            <p:cond delay="0"/>
                                          </p:stCondLst>
                                        </p:cTn>
                                        <p:tgtEl>
                                          <p:spTgt spid="594"/>
                                        </p:tgtEl>
                                        <p:attrNameLst>
                                          <p:attrName>style.visibility</p:attrName>
                                        </p:attrNameLst>
                                      </p:cBhvr>
                                      <p:to>
                                        <p:strVal val="visible"/>
                                      </p:to>
                                    </p:set>
                                    <p:anim calcmode="lin" valueType="num">
                                      <p:cBhvr additive="base">
                                        <p:cTn id="27" dur="1000"/>
                                        <p:tgtEl>
                                          <p:spTgt spid="594"/>
                                        </p:tgtEl>
                                        <p:attrNameLst>
                                          <p:attrName>ppt_x</p:attrName>
                                        </p:attrNameLst>
                                      </p:cBhvr>
                                      <p:tavLst>
                                        <p:tav tm="0">
                                          <p:val>
                                            <p:strVal val="#ppt_x+1"/>
                                          </p:val>
                                        </p:tav>
                                        <p:tav tm="100000">
                                          <p:val>
                                            <p:strVal val="#ppt_x"/>
                                          </p:val>
                                        </p:tav>
                                      </p:tavLst>
                                    </p:anim>
                                  </p:childTnLst>
                                </p:cTn>
                              </p:par>
                              <p:par>
                                <p:cTn id="28" presetID="2" presetClass="entr" presetSubtype="8" fill="hold" nodeType="withEffect">
                                  <p:stCondLst>
                                    <p:cond delay="0"/>
                                  </p:stCondLst>
                                  <p:childTnLst>
                                    <p:set>
                                      <p:cBhvr>
                                        <p:cTn id="29" dur="1" fill="hold">
                                          <p:stCondLst>
                                            <p:cond delay="0"/>
                                          </p:stCondLst>
                                        </p:cTn>
                                        <p:tgtEl>
                                          <p:spTgt spid="587"/>
                                        </p:tgtEl>
                                        <p:attrNameLst>
                                          <p:attrName>style.visibility</p:attrName>
                                        </p:attrNameLst>
                                      </p:cBhvr>
                                      <p:to>
                                        <p:strVal val="visible"/>
                                      </p:to>
                                    </p:set>
                                    <p:anim calcmode="lin" valueType="num">
                                      <p:cBhvr additive="base">
                                        <p:cTn id="30" dur="1000"/>
                                        <p:tgtEl>
                                          <p:spTgt spid="587"/>
                                        </p:tgtEl>
                                        <p:attrNameLst>
                                          <p:attrName>ppt_x</p:attrName>
                                        </p:attrNameLst>
                                      </p:cBhvr>
                                      <p:tavLst>
                                        <p:tav tm="0">
                                          <p:val>
                                            <p:strVal val="#ppt_x-1"/>
                                          </p:val>
                                        </p:tav>
                                        <p:tav tm="100000">
                                          <p:val>
                                            <p:strVal val="#ppt_x"/>
                                          </p:val>
                                        </p:tav>
                                      </p:tavLst>
                                    </p:anim>
                                  </p:childTnLst>
                                </p:cTn>
                              </p:par>
                              <p:par>
                                <p:cTn id="31" presetID="2" presetClass="entr" presetSubtype="8" fill="hold" nodeType="withEffect">
                                  <p:stCondLst>
                                    <p:cond delay="0"/>
                                  </p:stCondLst>
                                  <p:childTnLst>
                                    <p:set>
                                      <p:cBhvr>
                                        <p:cTn id="32" dur="1" fill="hold">
                                          <p:stCondLst>
                                            <p:cond delay="0"/>
                                          </p:stCondLst>
                                        </p:cTn>
                                        <p:tgtEl>
                                          <p:spTgt spid="591"/>
                                        </p:tgtEl>
                                        <p:attrNameLst>
                                          <p:attrName>style.visibility</p:attrName>
                                        </p:attrNameLst>
                                      </p:cBhvr>
                                      <p:to>
                                        <p:strVal val="visible"/>
                                      </p:to>
                                    </p:set>
                                    <p:anim calcmode="lin" valueType="num">
                                      <p:cBhvr additive="base">
                                        <p:cTn id="33" dur="1000"/>
                                        <p:tgtEl>
                                          <p:spTgt spid="591"/>
                                        </p:tgtEl>
                                        <p:attrNameLst>
                                          <p:attrName>ppt_x</p:attrName>
                                        </p:attrNameLst>
                                      </p:cBhvr>
                                      <p:tavLst>
                                        <p:tav tm="0">
                                          <p:val>
                                            <p:strVal val="#ppt_x-1"/>
                                          </p:val>
                                        </p:tav>
                                        <p:tav tm="100000">
                                          <p:val>
                                            <p:strVal val="#ppt_x"/>
                                          </p:val>
                                        </p:tav>
                                      </p:tavLst>
                                    </p:anim>
                                  </p:childTnLst>
                                </p:cTn>
                              </p:par>
                              <p:par>
                                <p:cTn id="34" presetID="10" presetClass="entr" presetSubtype="0" fill="hold" nodeType="withEffect">
                                  <p:stCondLst>
                                    <p:cond delay="0"/>
                                  </p:stCondLst>
                                  <p:childTnLst>
                                    <p:set>
                                      <p:cBhvr>
                                        <p:cTn id="35" dur="1" fill="hold">
                                          <p:stCondLst>
                                            <p:cond delay="0"/>
                                          </p:stCondLst>
                                        </p:cTn>
                                        <p:tgtEl>
                                          <p:spTgt spid="586"/>
                                        </p:tgtEl>
                                        <p:attrNameLst>
                                          <p:attrName>style.visibility</p:attrName>
                                        </p:attrNameLst>
                                      </p:cBhvr>
                                      <p:to>
                                        <p:strVal val="visible"/>
                                      </p:to>
                                    </p:set>
                                    <p:animEffect transition="in" filter="fade">
                                      <p:cBhvr>
                                        <p:cTn id="36" dur="1000"/>
                                        <p:tgtEl>
                                          <p:spTgt spid="586"/>
                                        </p:tgtEl>
                                      </p:cBhvr>
                                    </p:animEffect>
                                  </p:childTnLst>
                                </p:cTn>
                              </p:par>
                              <p:par>
                                <p:cTn id="37" presetID="2" presetClass="entr" presetSubtype="2" fill="hold" nodeType="withEffect">
                                  <p:stCondLst>
                                    <p:cond delay="0"/>
                                  </p:stCondLst>
                                  <p:childTnLst>
                                    <p:set>
                                      <p:cBhvr>
                                        <p:cTn id="38" dur="1" fill="hold">
                                          <p:stCondLst>
                                            <p:cond delay="0"/>
                                          </p:stCondLst>
                                        </p:cTn>
                                        <p:tgtEl>
                                          <p:spTgt spid="592"/>
                                        </p:tgtEl>
                                        <p:attrNameLst>
                                          <p:attrName>style.visibility</p:attrName>
                                        </p:attrNameLst>
                                      </p:cBhvr>
                                      <p:to>
                                        <p:strVal val="visible"/>
                                      </p:to>
                                    </p:set>
                                    <p:anim calcmode="lin" valueType="num">
                                      <p:cBhvr additive="base">
                                        <p:cTn id="39" dur="1000"/>
                                        <p:tgtEl>
                                          <p:spTgt spid="592"/>
                                        </p:tgtEl>
                                        <p:attrNameLst>
                                          <p:attrName>ppt_x</p:attrName>
                                        </p:attrNameLst>
                                      </p:cBhvr>
                                      <p:tavLst>
                                        <p:tav tm="0">
                                          <p:val>
                                            <p:strVal val="#ppt_x+1"/>
                                          </p:val>
                                        </p:tav>
                                        <p:tav tm="100000">
                                          <p:val>
                                            <p:strVal val="#ppt_x"/>
                                          </p:val>
                                        </p:tav>
                                      </p:tavLst>
                                    </p:anim>
                                  </p:childTnLst>
                                </p:cTn>
                              </p:par>
                              <p:par>
                                <p:cTn id="40" presetID="10" presetClass="entr" presetSubtype="0" fill="hold" nodeType="withEffect">
                                  <p:stCondLst>
                                    <p:cond delay="0"/>
                                  </p:stCondLst>
                                  <p:childTnLst>
                                    <p:set>
                                      <p:cBhvr>
                                        <p:cTn id="41" dur="1" fill="hold">
                                          <p:stCondLst>
                                            <p:cond delay="0"/>
                                          </p:stCondLst>
                                        </p:cTn>
                                        <p:tgtEl>
                                          <p:spTgt spid="590"/>
                                        </p:tgtEl>
                                        <p:attrNameLst>
                                          <p:attrName>style.visibility</p:attrName>
                                        </p:attrNameLst>
                                      </p:cBhvr>
                                      <p:to>
                                        <p:strVal val="visible"/>
                                      </p:to>
                                    </p:set>
                                    <p:animEffect transition="in" filter="fade">
                                      <p:cBhvr>
                                        <p:cTn id="42" dur="911"/>
                                        <p:tgtEl>
                                          <p:spTgt spid="590"/>
                                        </p:tgtEl>
                                      </p:cBhvr>
                                    </p:animEffect>
                                  </p:childTnLst>
                                </p:cTn>
                              </p:par>
                              <p:par>
                                <p:cTn id="43" presetID="2" presetClass="entr" presetSubtype="2" fill="hold" nodeType="withEffect">
                                  <p:stCondLst>
                                    <p:cond delay="0"/>
                                  </p:stCondLst>
                                  <p:childTnLst>
                                    <p:set>
                                      <p:cBhvr>
                                        <p:cTn id="44" dur="1" fill="hold">
                                          <p:stCondLst>
                                            <p:cond delay="0"/>
                                          </p:stCondLst>
                                        </p:cTn>
                                        <p:tgtEl>
                                          <p:spTgt spid="597"/>
                                        </p:tgtEl>
                                        <p:attrNameLst>
                                          <p:attrName>style.visibility</p:attrName>
                                        </p:attrNameLst>
                                      </p:cBhvr>
                                      <p:to>
                                        <p:strVal val="visible"/>
                                      </p:to>
                                    </p:set>
                                    <p:anim calcmode="lin" valueType="num">
                                      <p:cBhvr additive="base">
                                        <p:cTn id="45" dur="500"/>
                                        <p:tgtEl>
                                          <p:spTgt spid="597"/>
                                        </p:tgtEl>
                                        <p:attrNameLst>
                                          <p:attrName>ppt_x</p:attrName>
                                        </p:attrNameLst>
                                      </p:cBhvr>
                                      <p:tavLst>
                                        <p:tav tm="0">
                                          <p:val>
                                            <p:strVal val="#ppt_x+1"/>
                                          </p:val>
                                        </p:tav>
                                        <p:tav tm="100000">
                                          <p:val>
                                            <p:strVal val="#ppt_x"/>
                                          </p:val>
                                        </p:tav>
                                      </p:tavLst>
                                    </p:anim>
                                  </p:childTnLst>
                                </p:cTn>
                              </p:par>
                              <p:par>
                                <p:cTn id="46" presetID="2" presetClass="entr" presetSubtype="8" fill="hold" nodeType="withEffect">
                                  <p:stCondLst>
                                    <p:cond delay="0"/>
                                  </p:stCondLst>
                                  <p:childTnLst>
                                    <p:set>
                                      <p:cBhvr>
                                        <p:cTn id="47" dur="1" fill="hold">
                                          <p:stCondLst>
                                            <p:cond delay="0"/>
                                          </p:stCondLst>
                                        </p:cTn>
                                        <p:tgtEl>
                                          <p:spTgt spid="596"/>
                                        </p:tgtEl>
                                        <p:attrNameLst>
                                          <p:attrName>style.visibility</p:attrName>
                                        </p:attrNameLst>
                                      </p:cBhvr>
                                      <p:to>
                                        <p:strVal val="visible"/>
                                      </p:to>
                                    </p:set>
                                    <p:anim calcmode="lin" valueType="num">
                                      <p:cBhvr additive="base">
                                        <p:cTn id="48" dur="500"/>
                                        <p:tgtEl>
                                          <p:spTgt spid="596"/>
                                        </p:tgtEl>
                                        <p:attrNameLst>
                                          <p:attrName>ppt_x</p:attrName>
                                        </p:attrNameLst>
                                      </p:cBhvr>
                                      <p:tavLst>
                                        <p:tav tm="0">
                                          <p:val>
                                            <p:strVal val="#ppt_x-1"/>
                                          </p:val>
                                        </p:tav>
                                        <p:tav tm="100000">
                                          <p:val>
                                            <p:strVal val="#ppt_x"/>
                                          </p:val>
                                        </p:tav>
                                      </p:tavLst>
                                    </p:anim>
                                  </p:childTnLst>
                                </p:cTn>
                              </p:par>
                              <p:par>
                                <p:cTn id="49" presetID="23" presetClass="entr" presetSubtype="16"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p:tgtEl>
                                          <p:spTgt spid="2"/>
                                        </p:tgtEl>
                                        <p:attrNameLst>
                                          <p:attrName>ppt_w</p:attrName>
                                        </p:attrNameLst>
                                      </p:cBhvr>
                                      <p:tavLst>
                                        <p:tav tm="0">
                                          <p:val>
                                            <p:strVal val="0"/>
                                          </p:val>
                                        </p:tav>
                                        <p:tav tm="100000">
                                          <p:val>
                                            <p:strVal val="#ppt_w"/>
                                          </p:val>
                                        </p:tav>
                                      </p:tavLst>
                                    </p:anim>
                                    <p:anim calcmode="lin" valueType="num">
                                      <p:cBhvr additive="base">
                                        <p:cTn id="52"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6882154" y="1428750"/>
            <a:ext cx="2731696" cy="1524000"/>
          </a:xfrm>
          <a:prstGeom prst="rect">
            <a:avLst/>
          </a:prstGeom>
        </p:spPr>
        <p:txBody>
          <a:bodyPr wrap="none" lIns="68516" tIns="34258" rIns="68516" bIns="34258" numCol="1" fromWordArt="1">
            <a:prstTxWarp prst="textPlain">
              <a:avLst>
                <a:gd name="adj" fmla="val 50000"/>
              </a:avLst>
            </a:prstTxWarp>
          </a:bodyPr>
          <a:lstStyle/>
          <a:p>
            <a:pPr algn="ctr"/>
            <a:r>
              <a:rPr lang="en-US" sz="43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endParaRPr lang="en-US" sz="43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099" name="WordArt 3"/>
          <p:cNvSpPr>
            <a:spLocks noChangeArrowheads="1" noChangeShapeType="1" noTextEdit="1"/>
          </p:cNvSpPr>
          <p:nvPr/>
        </p:nvSpPr>
        <p:spPr bwMode="auto">
          <a:xfrm>
            <a:off x="1719945" y="3461659"/>
            <a:ext cx="5378631" cy="1980691"/>
          </a:xfrm>
          <a:prstGeom prst="rect">
            <a:avLst/>
          </a:prstGeom>
        </p:spPr>
        <p:txBody>
          <a:bodyPr wrap="none" lIns="68516" tIns="34258" rIns="68516" bIns="34258" numCol="1" fromWordArt="1">
            <a:prstTxWarp prst="textPlain">
              <a:avLst>
                <a:gd name="adj" fmla="val 50454"/>
              </a:avLst>
            </a:prstTxWarp>
          </a:bodyPr>
          <a:lstStyle/>
          <a:p>
            <a:pPr algn="ctr"/>
            <a:r>
              <a:rPr lang="en-US" sz="43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HÌNH CHỮ NHẬT</a:t>
            </a:r>
          </a:p>
          <a:p>
            <a:pPr algn="ctr"/>
            <a:r>
              <a:rPr lang="en-US" sz="43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HÌNH VUÔNG (T3).</a:t>
            </a:r>
            <a:endParaRPr lang="en-US" sz="43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100" name="WordArt 4"/>
          <p:cNvSpPr>
            <a:spLocks noChangeArrowheads="1" noChangeShapeType="1" noTextEdit="1"/>
          </p:cNvSpPr>
          <p:nvPr/>
        </p:nvSpPr>
        <p:spPr bwMode="auto">
          <a:xfrm>
            <a:off x="3166764" y="6032900"/>
            <a:ext cx="5858474" cy="825103"/>
          </a:xfrm>
          <a:prstGeom prst="rect">
            <a:avLst/>
          </a:prstGeom>
        </p:spPr>
        <p:txBody>
          <a:bodyPr wrap="none" lIns="68516" tIns="34258" rIns="68516" bIns="34258" numCol="1" fromWordArt="1">
            <a:prstTxWarp prst="textPlain">
              <a:avLst>
                <a:gd name="adj" fmla="val 50000"/>
              </a:avLst>
            </a:prstTxWarp>
          </a:bodyPr>
          <a:lstStyle/>
          <a:p>
            <a:pPr algn="ctr"/>
            <a:endParaRPr lang="en-US" sz="43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2810030" y="1143000"/>
            <a:ext cx="2686211" cy="1999060"/>
            <a:chOff x="5225" y="9335"/>
            <a:chExt cx="2520" cy="1750"/>
          </a:xfrm>
        </p:grpSpPr>
        <p:sp>
          <p:nvSpPr>
            <p:cNvPr id="4107"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lvl1pPr>
                <a:spcBef>
                  <a:spcPct val="20000"/>
                </a:spcBef>
                <a:buFont typeface="Arial" panose="020B0604020202020204" pitchFamily="34" charset="0"/>
                <a:buChar char="•"/>
                <a:defRPr sz="5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8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3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3200">
                  <a:solidFill>
                    <a:schemeClr val="tx1"/>
                  </a:solidFill>
                  <a:latin typeface="Calibri" panose="020F0502020204030204" pitchFamily="34" charset="0"/>
                </a:defRPr>
              </a:lvl5pPr>
              <a:lvl6pPr marL="25146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29718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34290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38862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4108"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900">
                  <a:solidFill>
                    <a:schemeClr val="tx1"/>
                  </a:solidFill>
                  <a:latin typeface="Calibri" panose="020F0502020204030204" pitchFamily="34" charset="0"/>
                </a:defRPr>
              </a:lvl1pPr>
              <a:lvl2pPr marL="742950" indent="-285750">
                <a:defRPr sz="2900">
                  <a:solidFill>
                    <a:schemeClr val="tx1"/>
                  </a:solidFill>
                  <a:latin typeface="Calibri" panose="020F0502020204030204" pitchFamily="34" charset="0"/>
                </a:defRPr>
              </a:lvl2pPr>
              <a:lvl3pPr marL="1143000" indent="-228600">
                <a:defRPr sz="2900">
                  <a:solidFill>
                    <a:schemeClr val="tx1"/>
                  </a:solidFill>
                  <a:latin typeface="Calibri" panose="020F0502020204030204" pitchFamily="34" charset="0"/>
                </a:defRPr>
              </a:lvl3pPr>
              <a:lvl4pPr marL="1600200" indent="-228600">
                <a:defRPr sz="2900">
                  <a:solidFill>
                    <a:schemeClr val="tx1"/>
                  </a:solidFill>
                  <a:latin typeface="Calibri" panose="020F0502020204030204" pitchFamily="34" charset="0"/>
                </a:defRPr>
              </a:lvl4pPr>
              <a:lvl5pPr marL="2057400" indent="-228600">
                <a:defRPr sz="2900">
                  <a:solidFill>
                    <a:schemeClr val="tx1"/>
                  </a:solidFill>
                  <a:latin typeface="Calibri" panose="020F0502020204030204" pitchFamily="34" charset="0"/>
                </a:defRPr>
              </a:lvl5pPr>
              <a:lvl6pPr marL="2514600" indent="-228600" defTabSz="1450975" eaLnBrk="0" fontAlgn="base" hangingPunct="0">
                <a:spcBef>
                  <a:spcPct val="0"/>
                </a:spcBef>
                <a:spcAft>
                  <a:spcPct val="0"/>
                </a:spcAft>
                <a:defRPr sz="2900">
                  <a:solidFill>
                    <a:schemeClr val="tx1"/>
                  </a:solidFill>
                  <a:latin typeface="Calibri" panose="020F0502020204030204" pitchFamily="34" charset="0"/>
                </a:defRPr>
              </a:lvl6pPr>
              <a:lvl7pPr marL="2971800" indent="-228600" defTabSz="1450975" eaLnBrk="0" fontAlgn="base" hangingPunct="0">
                <a:spcBef>
                  <a:spcPct val="0"/>
                </a:spcBef>
                <a:spcAft>
                  <a:spcPct val="0"/>
                </a:spcAft>
                <a:defRPr sz="2900">
                  <a:solidFill>
                    <a:schemeClr val="tx1"/>
                  </a:solidFill>
                  <a:latin typeface="Calibri" panose="020F0502020204030204" pitchFamily="34" charset="0"/>
                </a:defRPr>
              </a:lvl7pPr>
              <a:lvl8pPr marL="3429000" indent="-228600" defTabSz="1450975" eaLnBrk="0" fontAlgn="base" hangingPunct="0">
                <a:spcBef>
                  <a:spcPct val="0"/>
                </a:spcBef>
                <a:spcAft>
                  <a:spcPct val="0"/>
                </a:spcAft>
                <a:defRPr sz="2900">
                  <a:solidFill>
                    <a:schemeClr val="tx1"/>
                  </a:solidFill>
                  <a:latin typeface="Calibri" panose="020F0502020204030204" pitchFamily="34" charset="0"/>
                </a:defRPr>
              </a:lvl8pPr>
              <a:lvl9pPr marL="3886200" indent="-228600" defTabSz="1450975" eaLnBrk="0" fontAlgn="base" hangingPunct="0">
                <a:spcBef>
                  <a:spcPct val="0"/>
                </a:spcBef>
                <a:spcAft>
                  <a:spcPct val="0"/>
                </a:spcAft>
                <a:defRPr sz="2900">
                  <a:solidFill>
                    <a:schemeClr val="tx1"/>
                  </a:solidFill>
                  <a:latin typeface="Calibri" panose="020F0502020204030204" pitchFamily="34" charset="0"/>
                </a:defRPr>
              </a:lvl9pPr>
            </a:lstStyle>
            <a:p>
              <a:pPr algn="r" eaLnBrk="1" hangingPunct="1"/>
              <a:r>
                <a:rPr lang="en-US" altLang="en-US" sz="1000" b="1" dirty="0">
                  <a:latin typeface="Times New Roman" panose="02020603050405020304" pitchFamily="18" charset="0"/>
                  <a:cs typeface="Times New Roman" panose="02020603050405020304" pitchFamily="18" charset="0"/>
                </a:rPr>
                <a:t> </a:t>
              </a:r>
              <a:endParaRPr lang="en-US" altLang="en-US" sz="5700" dirty="0">
                <a:latin typeface="Times New Roman" panose="02020603050405020304" pitchFamily="18" charset="0"/>
                <a:cs typeface="Times New Roman" panose="02020603050405020304" pitchFamily="18" charset="0"/>
              </a:endParaRPr>
            </a:p>
          </p:txBody>
        </p:sp>
        <p:sp>
          <p:nvSpPr>
            <p:cNvPr id="411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900">
                  <a:solidFill>
                    <a:schemeClr val="tx1"/>
                  </a:solidFill>
                  <a:latin typeface="Calibri" panose="020F0502020204030204" pitchFamily="34" charset="0"/>
                </a:defRPr>
              </a:lvl1pPr>
              <a:lvl2pPr marL="742950" indent="-285750">
                <a:defRPr sz="2900">
                  <a:solidFill>
                    <a:schemeClr val="tx1"/>
                  </a:solidFill>
                  <a:latin typeface="Calibri" panose="020F0502020204030204" pitchFamily="34" charset="0"/>
                </a:defRPr>
              </a:lvl2pPr>
              <a:lvl3pPr marL="1143000" indent="-228600">
                <a:defRPr sz="2900">
                  <a:solidFill>
                    <a:schemeClr val="tx1"/>
                  </a:solidFill>
                  <a:latin typeface="Calibri" panose="020F0502020204030204" pitchFamily="34" charset="0"/>
                </a:defRPr>
              </a:lvl3pPr>
              <a:lvl4pPr marL="1600200" indent="-228600">
                <a:defRPr sz="2900">
                  <a:solidFill>
                    <a:schemeClr val="tx1"/>
                  </a:solidFill>
                  <a:latin typeface="Calibri" panose="020F0502020204030204" pitchFamily="34" charset="0"/>
                </a:defRPr>
              </a:lvl4pPr>
              <a:lvl5pPr marL="2057400" indent="-228600">
                <a:defRPr sz="2900">
                  <a:solidFill>
                    <a:schemeClr val="tx1"/>
                  </a:solidFill>
                  <a:latin typeface="Calibri" panose="020F0502020204030204" pitchFamily="34" charset="0"/>
                </a:defRPr>
              </a:lvl5pPr>
              <a:lvl6pPr marL="2514600" indent="-228600" defTabSz="1450975" eaLnBrk="0" fontAlgn="base" hangingPunct="0">
                <a:spcBef>
                  <a:spcPct val="0"/>
                </a:spcBef>
                <a:spcAft>
                  <a:spcPct val="0"/>
                </a:spcAft>
                <a:defRPr sz="2900">
                  <a:solidFill>
                    <a:schemeClr val="tx1"/>
                  </a:solidFill>
                  <a:latin typeface="Calibri" panose="020F0502020204030204" pitchFamily="34" charset="0"/>
                </a:defRPr>
              </a:lvl6pPr>
              <a:lvl7pPr marL="2971800" indent="-228600" defTabSz="1450975" eaLnBrk="0" fontAlgn="base" hangingPunct="0">
                <a:spcBef>
                  <a:spcPct val="0"/>
                </a:spcBef>
                <a:spcAft>
                  <a:spcPct val="0"/>
                </a:spcAft>
                <a:defRPr sz="2900">
                  <a:solidFill>
                    <a:schemeClr val="tx1"/>
                  </a:solidFill>
                  <a:latin typeface="Calibri" panose="020F0502020204030204" pitchFamily="34" charset="0"/>
                </a:defRPr>
              </a:lvl7pPr>
              <a:lvl8pPr marL="3429000" indent="-228600" defTabSz="1450975" eaLnBrk="0" fontAlgn="base" hangingPunct="0">
                <a:spcBef>
                  <a:spcPct val="0"/>
                </a:spcBef>
                <a:spcAft>
                  <a:spcPct val="0"/>
                </a:spcAft>
                <a:defRPr sz="2900">
                  <a:solidFill>
                    <a:schemeClr val="tx1"/>
                  </a:solidFill>
                  <a:latin typeface="Calibri" panose="020F0502020204030204" pitchFamily="34" charset="0"/>
                </a:defRPr>
              </a:lvl8pPr>
              <a:lvl9pPr marL="3886200" indent="-228600" defTabSz="1450975" eaLnBrk="0" fontAlgn="base" hangingPunct="0">
                <a:spcBef>
                  <a:spcPct val="0"/>
                </a:spcBef>
                <a:spcAft>
                  <a:spcPct val="0"/>
                </a:spcAft>
                <a:defRPr sz="2900">
                  <a:solidFill>
                    <a:schemeClr val="tx1"/>
                  </a:solidFill>
                  <a:latin typeface="Calibri" panose="020F0502020204030204" pitchFamily="34" charset="0"/>
                </a:defRPr>
              </a:lvl9pPr>
            </a:lstStyle>
            <a:p>
              <a:pPr eaLnBrk="1" hangingPunct="1"/>
              <a:endParaRPr lang="vi-VN" altLang="en-US" sz="5700" dirty="0">
                <a:latin typeface="Times New Roman" panose="02020603050405020304" pitchFamily="18" charset="0"/>
                <a:cs typeface="Arial" panose="020B0604020202020204" pitchFamily="34" charset="0"/>
              </a:endParaRPr>
            </a:p>
          </p:txBody>
        </p:sp>
        <p:sp>
          <p:nvSpPr>
            <p:cNvPr id="411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b="1" kern="10">
                  <a:solidFill>
                    <a:srgbClr val="FFFFFF"/>
                  </a:solidFill>
                  <a:latin typeface="Times New Roman" panose="02020603050405020304" pitchFamily="18" charset="0"/>
                  <a:cs typeface="Times New Roman" panose="02020603050405020304" pitchFamily="18" charset="0"/>
                </a:rPr>
                <a:t>NĂM </a:t>
              </a:r>
            </a:p>
          </p:txBody>
        </p:sp>
        <p:sp>
          <p:nvSpPr>
            <p:cNvPr id="411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900">
                  <a:solidFill>
                    <a:schemeClr val="tx1"/>
                  </a:solidFill>
                  <a:latin typeface="Calibri" panose="020F0502020204030204" pitchFamily="34" charset="0"/>
                </a:defRPr>
              </a:lvl1pPr>
              <a:lvl2pPr marL="742950" indent="-285750">
                <a:defRPr sz="2900">
                  <a:solidFill>
                    <a:schemeClr val="tx1"/>
                  </a:solidFill>
                  <a:latin typeface="Calibri" panose="020F0502020204030204" pitchFamily="34" charset="0"/>
                </a:defRPr>
              </a:lvl2pPr>
              <a:lvl3pPr marL="1143000" indent="-228600">
                <a:defRPr sz="2900">
                  <a:solidFill>
                    <a:schemeClr val="tx1"/>
                  </a:solidFill>
                  <a:latin typeface="Calibri" panose="020F0502020204030204" pitchFamily="34" charset="0"/>
                </a:defRPr>
              </a:lvl3pPr>
              <a:lvl4pPr marL="1600200" indent="-228600">
                <a:defRPr sz="2900">
                  <a:solidFill>
                    <a:schemeClr val="tx1"/>
                  </a:solidFill>
                  <a:latin typeface="Calibri" panose="020F0502020204030204" pitchFamily="34" charset="0"/>
                </a:defRPr>
              </a:lvl4pPr>
              <a:lvl5pPr marL="2057400" indent="-228600">
                <a:defRPr sz="2900">
                  <a:solidFill>
                    <a:schemeClr val="tx1"/>
                  </a:solidFill>
                  <a:latin typeface="Calibri" panose="020F0502020204030204" pitchFamily="34" charset="0"/>
                </a:defRPr>
              </a:lvl5pPr>
              <a:lvl6pPr marL="2514600" indent="-228600" defTabSz="1450975" eaLnBrk="0" fontAlgn="base" hangingPunct="0">
                <a:spcBef>
                  <a:spcPct val="0"/>
                </a:spcBef>
                <a:spcAft>
                  <a:spcPct val="0"/>
                </a:spcAft>
                <a:defRPr sz="2900">
                  <a:solidFill>
                    <a:schemeClr val="tx1"/>
                  </a:solidFill>
                  <a:latin typeface="Calibri" panose="020F0502020204030204" pitchFamily="34" charset="0"/>
                </a:defRPr>
              </a:lvl6pPr>
              <a:lvl7pPr marL="2971800" indent="-228600" defTabSz="1450975" eaLnBrk="0" fontAlgn="base" hangingPunct="0">
                <a:spcBef>
                  <a:spcPct val="0"/>
                </a:spcBef>
                <a:spcAft>
                  <a:spcPct val="0"/>
                </a:spcAft>
                <a:defRPr sz="2900">
                  <a:solidFill>
                    <a:schemeClr val="tx1"/>
                  </a:solidFill>
                  <a:latin typeface="Calibri" panose="020F0502020204030204" pitchFamily="34" charset="0"/>
                </a:defRPr>
              </a:lvl7pPr>
              <a:lvl8pPr marL="3429000" indent="-228600" defTabSz="1450975" eaLnBrk="0" fontAlgn="base" hangingPunct="0">
                <a:spcBef>
                  <a:spcPct val="0"/>
                </a:spcBef>
                <a:spcAft>
                  <a:spcPct val="0"/>
                </a:spcAft>
                <a:defRPr sz="2900">
                  <a:solidFill>
                    <a:schemeClr val="tx1"/>
                  </a:solidFill>
                  <a:latin typeface="Calibri" panose="020F0502020204030204" pitchFamily="34" charset="0"/>
                </a:defRPr>
              </a:lvl8pPr>
              <a:lvl9pPr marL="3886200" indent="-228600" defTabSz="1450975" eaLnBrk="0" fontAlgn="base" hangingPunct="0">
                <a:spcBef>
                  <a:spcPct val="0"/>
                </a:spcBef>
                <a:spcAft>
                  <a:spcPct val="0"/>
                </a:spcAft>
                <a:defRPr sz="2900">
                  <a:solidFill>
                    <a:schemeClr val="tx1"/>
                  </a:solidFill>
                  <a:latin typeface="Calibri" panose="020F0502020204030204" pitchFamily="34" charset="0"/>
                </a:defRPr>
              </a:lvl9pPr>
            </a:lstStyle>
            <a:p>
              <a:pPr eaLnBrk="1" hangingPunct="1"/>
              <a:endParaRPr lang="vi-VN" altLang="en-US" sz="5700" dirty="0">
                <a:latin typeface="Times New Roman" panose="02020603050405020304" pitchFamily="18" charset="0"/>
                <a:cs typeface="Arial" panose="020B0604020202020204" pitchFamily="34" charset="0"/>
              </a:endParaRPr>
            </a:p>
          </p:txBody>
        </p:sp>
      </p:grpSp>
      <p:sp>
        <p:nvSpPr>
          <p:cNvPr id="4102" name="WordArt 16"/>
          <p:cNvSpPr>
            <a:spLocks noChangeArrowheads="1" noChangeShapeType="1" noTextEdit="1"/>
          </p:cNvSpPr>
          <p:nvPr/>
        </p:nvSpPr>
        <p:spPr bwMode="auto">
          <a:xfrm>
            <a:off x="3524389" y="152400"/>
            <a:ext cx="5314454" cy="692944"/>
          </a:xfrm>
          <a:prstGeom prst="rect">
            <a:avLst/>
          </a:prstGeom>
        </p:spPr>
        <p:txBody>
          <a:bodyPr wrap="none" lIns="68516" tIns="34258" rIns="68516" bIns="34258" numCol="1" fromWordArt="1">
            <a:prstTxWarp prst="textPlain">
              <a:avLst>
                <a:gd name="adj" fmla="val 50000"/>
              </a:avLst>
            </a:prstTxWarp>
          </a:bodyPr>
          <a:lstStyle/>
          <a:p>
            <a:pPr algn="ctr"/>
            <a:endParaRPr lang="en-US" sz="43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4103" name="Picture 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8721" y="4857751"/>
            <a:ext cx="187820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3228" y="4714877"/>
            <a:ext cx="191477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2"/>
            <a:ext cx="727739"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92560" y="2"/>
            <a:ext cx="970318"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92170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
          <p:cNvPicPr preferRelativeResize="0"/>
          <p:nvPr/>
        </p:nvPicPr>
        <p:blipFill rotWithShape="1">
          <a:blip r:embed="rId3">
            <a:alphaModFix/>
          </a:blip>
          <a:srcRect r="28893"/>
          <a:stretch/>
        </p:blipFill>
        <p:spPr>
          <a:xfrm>
            <a:off x="1522300" y="-1"/>
            <a:ext cx="9145700" cy="6858001"/>
          </a:xfrm>
          <a:prstGeom prst="rect">
            <a:avLst/>
          </a:prstGeom>
          <a:noFill/>
          <a:ln>
            <a:noFill/>
          </a:ln>
        </p:spPr>
      </p:pic>
      <p:pic>
        <p:nvPicPr>
          <p:cNvPr id="137" name="Google Shape;137;p2"/>
          <p:cNvPicPr preferRelativeResize="0"/>
          <p:nvPr/>
        </p:nvPicPr>
        <p:blipFill rotWithShape="1">
          <a:blip r:embed="rId4">
            <a:alphaModFix/>
          </a:blip>
          <a:srcRect/>
          <a:stretch/>
        </p:blipFill>
        <p:spPr>
          <a:xfrm>
            <a:off x="1070052" y="-365668"/>
            <a:ext cx="3543632" cy="3159257"/>
          </a:xfrm>
          <a:prstGeom prst="rect">
            <a:avLst/>
          </a:prstGeom>
          <a:noFill/>
          <a:ln>
            <a:noFill/>
          </a:ln>
        </p:spPr>
      </p:pic>
      <p:pic>
        <p:nvPicPr>
          <p:cNvPr id="138" name="Google Shape;138;p2"/>
          <p:cNvPicPr preferRelativeResize="0"/>
          <p:nvPr/>
        </p:nvPicPr>
        <p:blipFill rotWithShape="1">
          <a:blip r:embed="rId5" cstate="print">
            <a:alphaModFix/>
          </a:blip>
          <a:srcRect/>
          <a:stretch/>
        </p:blipFill>
        <p:spPr>
          <a:xfrm>
            <a:off x="3513799" y="218962"/>
            <a:ext cx="1820792" cy="1619723"/>
          </a:xfrm>
          <a:prstGeom prst="rect">
            <a:avLst/>
          </a:prstGeom>
          <a:noFill/>
          <a:ln>
            <a:noFill/>
          </a:ln>
        </p:spPr>
      </p:pic>
      <p:pic>
        <p:nvPicPr>
          <p:cNvPr id="139" name="Google Shape;139;p2"/>
          <p:cNvPicPr preferRelativeResize="0"/>
          <p:nvPr/>
        </p:nvPicPr>
        <p:blipFill rotWithShape="1">
          <a:blip r:embed="rId6">
            <a:alphaModFix/>
          </a:blip>
          <a:srcRect/>
          <a:stretch/>
        </p:blipFill>
        <p:spPr>
          <a:xfrm flipH="1">
            <a:off x="9150319" y="-238902"/>
            <a:ext cx="1488770" cy="1985026"/>
          </a:xfrm>
          <a:prstGeom prst="rect">
            <a:avLst/>
          </a:prstGeom>
          <a:noFill/>
          <a:ln>
            <a:noFill/>
          </a:ln>
        </p:spPr>
      </p:pic>
      <p:pic>
        <p:nvPicPr>
          <p:cNvPr id="140" name="Google Shape;140;p2"/>
          <p:cNvPicPr preferRelativeResize="0"/>
          <p:nvPr/>
        </p:nvPicPr>
        <p:blipFill rotWithShape="1">
          <a:blip r:embed="rId7">
            <a:alphaModFix/>
          </a:blip>
          <a:srcRect/>
          <a:stretch/>
        </p:blipFill>
        <p:spPr>
          <a:xfrm>
            <a:off x="1514206" y="6144879"/>
            <a:ext cx="9144793" cy="1091279"/>
          </a:xfrm>
          <a:prstGeom prst="rect">
            <a:avLst/>
          </a:prstGeom>
          <a:noFill/>
          <a:ln>
            <a:noFill/>
          </a:ln>
        </p:spPr>
      </p:pic>
      <p:pic>
        <p:nvPicPr>
          <p:cNvPr id="141" name="Google Shape;141;p2" descr="2"/>
          <p:cNvPicPr preferRelativeResize="0"/>
          <p:nvPr/>
        </p:nvPicPr>
        <p:blipFill rotWithShape="1">
          <a:blip r:embed="rId8">
            <a:alphaModFix/>
          </a:blip>
          <a:srcRect/>
          <a:stretch/>
        </p:blipFill>
        <p:spPr>
          <a:xfrm>
            <a:off x="1952596" y="1000108"/>
            <a:ext cx="4863890" cy="3741454"/>
          </a:xfrm>
          <a:prstGeom prst="rect">
            <a:avLst/>
          </a:prstGeom>
          <a:noFill/>
          <a:ln>
            <a:noFill/>
          </a:ln>
        </p:spPr>
      </p:pic>
      <p:grpSp>
        <p:nvGrpSpPr>
          <p:cNvPr id="2" name="Google Shape;142;p2"/>
          <p:cNvGrpSpPr/>
          <p:nvPr/>
        </p:nvGrpSpPr>
        <p:grpSpPr>
          <a:xfrm>
            <a:off x="4293578" y="2390272"/>
            <a:ext cx="1286766" cy="1619723"/>
            <a:chOff x="1770392" y="2794609"/>
            <a:chExt cx="1072181" cy="998471"/>
          </a:xfrm>
        </p:grpSpPr>
        <p:pic>
          <p:nvPicPr>
            <p:cNvPr id="143" name="Google Shape;143;p2"/>
            <p:cNvPicPr preferRelativeResize="0"/>
            <p:nvPr/>
          </p:nvPicPr>
          <p:blipFill rotWithShape="1">
            <a:blip r:embed="rId9">
              <a:alphaModFix/>
            </a:blip>
            <a:srcRect t="10121" b="21922"/>
            <a:stretch/>
          </p:blipFill>
          <p:spPr>
            <a:xfrm>
              <a:off x="1770392" y="2794609"/>
              <a:ext cx="1072181" cy="998471"/>
            </a:xfrm>
            <a:prstGeom prst="rect">
              <a:avLst/>
            </a:prstGeom>
            <a:noFill/>
            <a:ln>
              <a:noFill/>
            </a:ln>
          </p:spPr>
        </p:pic>
        <p:sp>
          <p:nvSpPr>
            <p:cNvPr id="144" name="Google Shape;144;p2"/>
            <p:cNvSpPr/>
            <p:nvPr/>
          </p:nvSpPr>
          <p:spPr>
            <a:xfrm>
              <a:off x="2079319" y="3027144"/>
              <a:ext cx="533400" cy="533400"/>
            </a:xfrm>
            <a:prstGeom prst="ellipse">
              <a:avLst/>
            </a:prstGeom>
            <a:solidFill>
              <a:schemeClr val="lt1"/>
            </a:solidFill>
            <a:ln>
              <a:noFill/>
            </a:ln>
          </p:spPr>
          <p:txBody>
            <a:bodyPr spcFirstLastPara="1" wrap="square" lIns="91425" tIns="45700" rIns="91425" bIns="45700" anchor="ctr" anchorCtr="0">
              <a:noAutofit/>
            </a:bodyPr>
            <a:lstStyle/>
            <a:p>
              <a:pPr algn="ctr">
                <a:buClr>
                  <a:srgbClr val="000000"/>
                </a:buClr>
                <a:defRPr/>
              </a:pPr>
              <a:endParaRPr sz="2400" kern="0">
                <a:solidFill>
                  <a:srgbClr val="FFFFFF"/>
                </a:solidFill>
                <a:latin typeface="Arial"/>
                <a:ea typeface="Arial"/>
                <a:cs typeface="Arial"/>
                <a:sym typeface="Arial"/>
              </a:endParaRPr>
            </a:p>
          </p:txBody>
        </p:sp>
      </p:grpSp>
      <p:pic>
        <p:nvPicPr>
          <p:cNvPr id="146" name="Google Shape;146;p2"/>
          <p:cNvPicPr preferRelativeResize="0"/>
          <p:nvPr/>
        </p:nvPicPr>
        <p:blipFill rotWithShape="1">
          <a:blip r:embed="rId10">
            <a:alphaModFix/>
          </a:blip>
          <a:srcRect/>
          <a:stretch/>
        </p:blipFill>
        <p:spPr>
          <a:xfrm>
            <a:off x="7266815" y="1163550"/>
            <a:ext cx="1843883" cy="2639783"/>
          </a:xfrm>
          <a:prstGeom prst="rect">
            <a:avLst/>
          </a:prstGeom>
          <a:noFill/>
          <a:ln>
            <a:noFill/>
          </a:ln>
        </p:spPr>
      </p:pic>
      <p:pic>
        <p:nvPicPr>
          <p:cNvPr id="3" name="Picture 2">
            <a:extLst>
              <a:ext uri="{FF2B5EF4-FFF2-40B4-BE49-F238E27FC236}">
                <a16:creationId xmlns:a16="http://schemas.microsoft.com/office/drawing/2014/main" id="{10D7FFDA-59BB-475F-A676-5BECE07FDABD}"/>
              </a:ext>
            </a:extLst>
          </p:cNvPr>
          <p:cNvPicPr>
            <a:picLocks noChangeAspect="1"/>
          </p:cNvPicPr>
          <p:nvPr/>
        </p:nvPicPr>
        <p:blipFill>
          <a:blip r:embed="rId11"/>
          <a:stretch>
            <a:fillRect/>
          </a:stretch>
        </p:blipFill>
        <p:spPr>
          <a:xfrm>
            <a:off x="2807026" y="2460220"/>
            <a:ext cx="3324132" cy="1457070"/>
          </a:xfrm>
          <a:prstGeom prst="rect">
            <a:avLst/>
          </a:prstGeom>
        </p:spPr>
      </p:pic>
      <p:sp>
        <p:nvSpPr>
          <p:cNvPr id="16" name="TextBox 15"/>
          <p:cNvSpPr txBox="1"/>
          <p:nvPr/>
        </p:nvSpPr>
        <p:spPr>
          <a:xfrm>
            <a:off x="1524000" y="3929067"/>
            <a:ext cx="914400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Nêu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điểm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chữ</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nhật</a:t>
            </a:r>
            <a:r>
              <a:rPr lang="en-US" sz="3200" b="1" dirty="0">
                <a:solidFill>
                  <a:srgbClr val="0000FF"/>
                </a:solidFill>
                <a:latin typeface="Times New Roman" pitchFamily="18" charset="0"/>
                <a:cs typeface="Times New Roman" pitchFamily="18" charset="0"/>
              </a:rPr>
              <a:t>?</a:t>
            </a:r>
            <a:endParaRPr lang="vi-VN" sz="3200" b="1" dirty="0">
              <a:solidFill>
                <a:srgbClr val="0000FF"/>
              </a:solidFill>
              <a:latin typeface="Times New Roman" pitchFamily="18" charset="0"/>
              <a:cs typeface="Times New Roman" pitchFamily="18" charset="0"/>
            </a:endParaRPr>
          </a:p>
        </p:txBody>
      </p:sp>
      <p:sp>
        <p:nvSpPr>
          <p:cNvPr id="17" name="TextBox 16"/>
          <p:cNvSpPr txBox="1"/>
          <p:nvPr/>
        </p:nvSpPr>
        <p:spPr>
          <a:xfrm>
            <a:off x="1524000" y="4643447"/>
            <a:ext cx="914400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Nêu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điểm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vuông</a:t>
            </a:r>
            <a:r>
              <a:rPr lang="en-US" sz="3200" b="1" dirty="0">
                <a:solidFill>
                  <a:srgbClr val="0000FF"/>
                </a:solidFill>
                <a:latin typeface="Times New Roman" pitchFamily="18" charset="0"/>
                <a:cs typeface="Times New Roman" pitchFamily="18" charset="0"/>
              </a:rPr>
              <a:t>? </a:t>
            </a:r>
            <a:endParaRPr lang="vi-VN"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47762853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
          <p:cNvPicPr preferRelativeResize="0"/>
          <p:nvPr/>
        </p:nvPicPr>
        <p:blipFill rotWithShape="1">
          <a:blip r:embed="rId3">
            <a:alphaModFix/>
          </a:blip>
          <a:srcRect r="28893"/>
          <a:stretch/>
        </p:blipFill>
        <p:spPr>
          <a:xfrm>
            <a:off x="1522300" y="-1"/>
            <a:ext cx="9145700" cy="6858001"/>
          </a:xfrm>
          <a:prstGeom prst="rect">
            <a:avLst/>
          </a:prstGeom>
          <a:noFill/>
          <a:ln>
            <a:noFill/>
          </a:ln>
        </p:spPr>
      </p:pic>
      <p:grpSp>
        <p:nvGrpSpPr>
          <p:cNvPr id="2" name="Google Shape;142;p2"/>
          <p:cNvGrpSpPr/>
          <p:nvPr/>
        </p:nvGrpSpPr>
        <p:grpSpPr>
          <a:xfrm>
            <a:off x="4293578" y="2390272"/>
            <a:ext cx="1286766" cy="1619723"/>
            <a:chOff x="1770392" y="2794609"/>
            <a:chExt cx="1072181" cy="998471"/>
          </a:xfrm>
        </p:grpSpPr>
        <p:pic>
          <p:nvPicPr>
            <p:cNvPr id="143" name="Google Shape;143;p2"/>
            <p:cNvPicPr preferRelativeResize="0"/>
            <p:nvPr/>
          </p:nvPicPr>
          <p:blipFill rotWithShape="1">
            <a:blip r:embed="rId4">
              <a:alphaModFix/>
            </a:blip>
            <a:srcRect t="10121" b="21922"/>
            <a:stretch/>
          </p:blipFill>
          <p:spPr>
            <a:xfrm>
              <a:off x="1770392" y="2794609"/>
              <a:ext cx="1072181" cy="998471"/>
            </a:xfrm>
            <a:prstGeom prst="rect">
              <a:avLst/>
            </a:prstGeom>
            <a:noFill/>
            <a:ln>
              <a:noFill/>
            </a:ln>
          </p:spPr>
        </p:pic>
        <p:sp>
          <p:nvSpPr>
            <p:cNvPr id="144" name="Google Shape;144;p2"/>
            <p:cNvSpPr/>
            <p:nvPr/>
          </p:nvSpPr>
          <p:spPr>
            <a:xfrm>
              <a:off x="2079319" y="3027144"/>
              <a:ext cx="533400" cy="533400"/>
            </a:xfrm>
            <a:prstGeom prst="ellipse">
              <a:avLst/>
            </a:prstGeom>
            <a:solidFill>
              <a:schemeClr val="lt1"/>
            </a:solidFill>
            <a:ln>
              <a:noFill/>
            </a:ln>
          </p:spPr>
          <p:txBody>
            <a:bodyPr spcFirstLastPara="1" wrap="square" lIns="91425" tIns="45700" rIns="91425" bIns="45700" anchor="ctr" anchorCtr="0">
              <a:noAutofit/>
            </a:bodyPr>
            <a:lstStyle/>
            <a:p>
              <a:pPr algn="ctr">
                <a:buClr>
                  <a:srgbClr val="000000"/>
                </a:buClr>
                <a:defRPr/>
              </a:pPr>
              <a:endParaRPr sz="2400" kern="0">
                <a:solidFill>
                  <a:srgbClr val="FFFFFF"/>
                </a:solidFill>
                <a:latin typeface="Arial"/>
                <a:ea typeface="Arial"/>
                <a:cs typeface="Arial"/>
                <a:sym typeface="Arial"/>
              </a:endParaRPr>
            </a:p>
          </p:txBody>
        </p:sp>
      </p:grpSp>
      <p:sp>
        <p:nvSpPr>
          <p:cNvPr id="17" name="TextBox 16"/>
          <p:cNvSpPr txBox="1"/>
          <p:nvPr/>
        </p:nvSpPr>
        <p:spPr>
          <a:xfrm>
            <a:off x="1524000" y="1285860"/>
            <a:ext cx="9144000" cy="1292662"/>
          </a:xfrm>
          <a:prstGeom prst="rect">
            <a:avLst/>
          </a:prstGeom>
          <a:noFill/>
        </p:spPr>
        <p:txBody>
          <a:bodyPr wrap="square" rtlCol="0">
            <a:spAutoFit/>
          </a:bodyPr>
          <a:lstStyle/>
          <a:p>
            <a:pPr lvl="0"/>
            <a:r>
              <a:rPr lang="vi-VN" sz="2600" b="1" dirty="0">
                <a:solidFill>
                  <a:srgbClr val="0000FF"/>
                </a:solidFill>
                <a:latin typeface="Times New Roman" pitchFamily="18" charset="0"/>
                <a:cs typeface="Times New Roman" pitchFamily="18" charset="0"/>
              </a:rPr>
              <a:t>     1. Nhà các bạn dế mèn, dế trũi, châu chấu voi và xén tóc ở bốn đỉnh của hình chữ nhật ABCD (như hình vẽ). Biết rằng </a:t>
            </a:r>
          </a:p>
          <a:p>
            <a:pPr lvl="0"/>
            <a:r>
              <a:rPr lang="vi-VN" sz="2600" b="1" dirty="0">
                <a:solidFill>
                  <a:srgbClr val="0000FF"/>
                </a:solidFill>
                <a:latin typeface="Times New Roman" pitchFamily="18" charset="0"/>
                <a:cs typeface="Times New Roman" pitchFamily="18" charset="0"/>
              </a:rPr>
              <a:t>BC = 13 dm, CD = 20 dm.</a:t>
            </a:r>
            <a:endParaRPr lang="vi-VN" sz="2600" b="1" kern="0" dirty="0">
              <a:solidFill>
                <a:srgbClr val="0000FF"/>
              </a:solidFill>
              <a:latin typeface="Times New Roman" pitchFamily="18" charset="0"/>
              <a:ea typeface="Arial"/>
              <a:cs typeface="Times New Roman" pitchFamily="18" charset="0"/>
              <a:sym typeface="Arial"/>
            </a:endParaRPr>
          </a:p>
        </p:txBody>
      </p:sp>
      <p:pic>
        <p:nvPicPr>
          <p:cNvPr id="18" name="Picture 17">
            <a:extLst>
              <a:ext uri="{FF2B5EF4-FFF2-40B4-BE49-F238E27FC236}">
                <a16:creationId xmlns:a16="http://schemas.microsoft.com/office/drawing/2014/main" id="{B33C7290-0415-4C19-9258-2DC48C0EB37F}"/>
              </a:ext>
            </a:extLst>
          </p:cNvPr>
          <p:cNvPicPr>
            <a:picLocks noChangeAspect="1"/>
          </p:cNvPicPr>
          <p:nvPr/>
        </p:nvPicPr>
        <p:blipFill>
          <a:blip r:embed="rId5"/>
          <a:stretch>
            <a:fillRect/>
          </a:stretch>
        </p:blipFill>
        <p:spPr>
          <a:xfrm>
            <a:off x="1524000" y="2714620"/>
            <a:ext cx="4429124" cy="2000264"/>
          </a:xfrm>
          <a:prstGeom prst="rect">
            <a:avLst/>
          </a:prstGeom>
        </p:spPr>
      </p:pic>
      <p:sp>
        <p:nvSpPr>
          <p:cNvPr id="20" name="TextBox 19"/>
          <p:cNvSpPr txBox="1"/>
          <p:nvPr/>
        </p:nvSpPr>
        <p:spPr>
          <a:xfrm>
            <a:off x="6024562" y="2214555"/>
            <a:ext cx="4643438" cy="830997"/>
          </a:xfrm>
          <a:prstGeom prst="rect">
            <a:avLst/>
          </a:prstGeom>
          <a:noFill/>
        </p:spPr>
        <p:txBody>
          <a:bodyPr wrap="square" rtlCol="0">
            <a:spAutoFit/>
          </a:bodyPr>
          <a:lstStyle/>
          <a:p>
            <a:pPr lvl="0"/>
            <a:r>
              <a:rPr lang="vi-VN" sz="2400" b="1" dirty="0">
                <a:solidFill>
                  <a:srgbClr val="008000"/>
                </a:solidFill>
                <a:latin typeface="Times New Roman" pitchFamily="18" charset="0"/>
                <a:cs typeface="Times New Roman" pitchFamily="18" charset="0"/>
              </a:rPr>
              <a:t>a. Nhà dế mèn cách nhà xén tóc bao nhiêu đề-xi-mét?</a:t>
            </a:r>
            <a:endParaRPr lang="vi-VN" sz="2400" b="1" kern="0" dirty="0">
              <a:solidFill>
                <a:srgbClr val="008000"/>
              </a:solidFill>
              <a:latin typeface="Times New Roman" pitchFamily="18" charset="0"/>
              <a:ea typeface="Arial"/>
              <a:cs typeface="Times New Roman" pitchFamily="18" charset="0"/>
              <a:sym typeface="Arial"/>
            </a:endParaRPr>
          </a:p>
        </p:txBody>
      </p:sp>
      <p:sp>
        <p:nvSpPr>
          <p:cNvPr id="22" name="TextBox 21"/>
          <p:cNvSpPr txBox="1"/>
          <p:nvPr/>
        </p:nvSpPr>
        <p:spPr>
          <a:xfrm>
            <a:off x="1524000" y="5072075"/>
            <a:ext cx="9144000" cy="461665"/>
          </a:xfrm>
          <a:prstGeom prst="rect">
            <a:avLst/>
          </a:prstGeom>
          <a:noFill/>
        </p:spPr>
        <p:txBody>
          <a:bodyPr wrap="square" rtlCol="0">
            <a:spAutoFit/>
          </a:bodyPr>
          <a:lstStyle/>
          <a:p>
            <a:pPr lvl="0"/>
            <a:r>
              <a:rPr lang="vi-VN" sz="2400" b="1" dirty="0">
                <a:solidFill>
                  <a:srgbClr val="0000FF"/>
                </a:solidFill>
                <a:latin typeface="Times New Roman" pitchFamily="18" charset="0"/>
                <a:cs typeface="Times New Roman" pitchFamily="18" charset="0"/>
              </a:rPr>
              <a:t>b. Nhà dế mèn cách nhà dế trũi bao nhiêu đề-xi-mét?</a:t>
            </a:r>
            <a:endParaRPr lang="vi-VN" sz="2400" b="1" kern="0" dirty="0">
              <a:solidFill>
                <a:srgbClr val="0000FF"/>
              </a:solidFill>
              <a:latin typeface="Times New Roman" pitchFamily="18" charset="0"/>
              <a:ea typeface="Arial"/>
              <a:cs typeface="Times New Roman" pitchFamily="18" charset="0"/>
              <a:sym typeface="Arial"/>
            </a:endParaRPr>
          </a:p>
        </p:txBody>
      </p:sp>
      <p:sp>
        <p:nvSpPr>
          <p:cNvPr id="23" name="TextBox 22"/>
          <p:cNvSpPr txBox="1"/>
          <p:nvPr/>
        </p:nvSpPr>
        <p:spPr>
          <a:xfrm>
            <a:off x="5881654" y="3000373"/>
            <a:ext cx="4786346" cy="830997"/>
          </a:xfrm>
          <a:prstGeom prst="rect">
            <a:avLst/>
          </a:prstGeom>
          <a:noFill/>
        </p:spPr>
        <p:txBody>
          <a:bodyPr wrap="square" rtlCol="0">
            <a:spAutoFit/>
          </a:bodyPr>
          <a:lstStyle/>
          <a:p>
            <a:pPr lvl="0"/>
            <a:r>
              <a:rPr lang="en-US" sz="2400" dirty="0">
                <a:solidFill>
                  <a:srgbClr val="0000FF"/>
                </a:solidFill>
                <a:latin typeface="Times New Roman" pitchFamily="18" charset="0"/>
                <a:cs typeface="Times New Roman" pitchFamily="18" charset="0"/>
              </a:rPr>
              <a:t>* </a:t>
            </a:r>
            <a:r>
              <a:rPr lang="vi-VN" sz="2400" b="1" dirty="0">
                <a:solidFill>
                  <a:srgbClr val="0000FF"/>
                </a:solidFill>
                <a:latin typeface="Times New Roman" pitchFamily="18" charset="0"/>
                <a:cs typeface="Times New Roman" pitchFamily="18" charset="0"/>
              </a:rPr>
              <a:t>Nhà dế mèn cách nhà xén tóc tương ứng đoạn thẳng AD =13 dm.</a:t>
            </a:r>
            <a:endParaRPr lang="vi-VN" sz="2400" dirty="0">
              <a:solidFill>
                <a:srgbClr val="0000FF"/>
              </a:solidFill>
              <a:latin typeface="Times New Roman" pitchFamily="18" charset="0"/>
              <a:cs typeface="Times New Roman" pitchFamily="18" charset="0"/>
            </a:endParaRPr>
          </a:p>
        </p:txBody>
      </p:sp>
      <p:sp>
        <p:nvSpPr>
          <p:cNvPr id="24" name="TextBox 23"/>
          <p:cNvSpPr txBox="1"/>
          <p:nvPr/>
        </p:nvSpPr>
        <p:spPr>
          <a:xfrm>
            <a:off x="6096000" y="3786191"/>
            <a:ext cx="4572000" cy="830997"/>
          </a:xfrm>
          <a:prstGeom prst="rect">
            <a:avLst/>
          </a:prstGeom>
          <a:noFill/>
        </p:spPr>
        <p:txBody>
          <a:bodyPr wrap="square" rtlCol="0">
            <a:spAutoFit/>
          </a:bodyPr>
          <a:lstStyle/>
          <a:p>
            <a:pPr lvl="0"/>
            <a:r>
              <a:rPr lang="en-US" sz="2400" b="1" dirty="0">
                <a:solidFill>
                  <a:srgbClr val="0000FF"/>
                </a:solidFill>
                <a:latin typeface="Times New Roman" pitchFamily="18" charset="0"/>
                <a:cs typeface="Times New Roman" pitchFamily="18" charset="0"/>
              </a:rPr>
              <a:t>(</a:t>
            </a:r>
            <a:r>
              <a:rPr lang="en-US" sz="2400" b="1" dirty="0" err="1">
                <a:solidFill>
                  <a:srgbClr val="0000FF"/>
                </a:solidFill>
                <a:latin typeface="Times New Roman" pitchFamily="18" charset="0"/>
                <a:cs typeface="Times New Roman" pitchFamily="18" charset="0"/>
              </a:rPr>
              <a:t>Vì</a:t>
            </a:r>
            <a:r>
              <a:rPr lang="en-US" sz="2400" b="1" dirty="0">
                <a:solidFill>
                  <a:srgbClr val="0000FF"/>
                </a:solidFill>
                <a:latin typeface="Times New Roman" pitchFamily="18" charset="0"/>
                <a:cs typeface="Times New Roman" pitchFamily="18" charset="0"/>
              </a:rPr>
              <a:t> ABCD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hình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chữ</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nên</a:t>
            </a:r>
            <a:r>
              <a:rPr lang="en-US" sz="2400" b="1" dirty="0">
                <a:solidFill>
                  <a:srgbClr val="0000FF"/>
                </a:solidFill>
                <a:latin typeface="Times New Roman" pitchFamily="18" charset="0"/>
                <a:cs typeface="Times New Roman" pitchFamily="18" charset="0"/>
              </a:rPr>
              <a:t> AD = BC = 13 dm).</a:t>
            </a:r>
            <a:endParaRPr lang="en-US" sz="2400" b="1" kern="0" dirty="0">
              <a:solidFill>
                <a:srgbClr val="0000FF"/>
              </a:solidFill>
              <a:latin typeface="Times New Roman" pitchFamily="18" charset="0"/>
              <a:ea typeface="Arial"/>
              <a:cs typeface="Times New Roman" pitchFamily="18" charset="0"/>
              <a:sym typeface="Arial"/>
            </a:endParaRPr>
          </a:p>
        </p:txBody>
      </p:sp>
      <p:sp>
        <p:nvSpPr>
          <p:cNvPr id="25" name="TextBox 24"/>
          <p:cNvSpPr txBox="1"/>
          <p:nvPr/>
        </p:nvSpPr>
        <p:spPr>
          <a:xfrm>
            <a:off x="4881554" y="4643447"/>
            <a:ext cx="6072230" cy="461665"/>
          </a:xfrm>
          <a:prstGeom prst="rect">
            <a:avLst/>
          </a:prstGeom>
          <a:noFill/>
        </p:spPr>
        <p:txBody>
          <a:bodyPr wrap="square" rtlCol="0">
            <a:spAutoFit/>
          </a:bodyPr>
          <a:lstStyle/>
          <a:p>
            <a:pPr lvl="0"/>
            <a:r>
              <a:rPr lang="en-US" sz="2400"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Vậy</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nhà</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dế</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mèn</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cách</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nhà</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xén</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tóc</a:t>
            </a:r>
            <a:r>
              <a:rPr lang="en-US" sz="2400" b="1" dirty="0">
                <a:solidFill>
                  <a:srgbClr val="008000"/>
                </a:solidFill>
                <a:latin typeface="Times New Roman" pitchFamily="18" charset="0"/>
                <a:cs typeface="Times New Roman" pitchFamily="18" charset="0"/>
              </a:rPr>
              <a:t> 13 dm.</a:t>
            </a:r>
            <a:endParaRPr lang="en-US" sz="2400" b="1" kern="0" dirty="0">
              <a:solidFill>
                <a:srgbClr val="008000"/>
              </a:solidFill>
              <a:latin typeface="Times New Roman" pitchFamily="18" charset="0"/>
              <a:ea typeface="Arial"/>
              <a:cs typeface="Times New Roman" pitchFamily="18" charset="0"/>
              <a:sym typeface="Arial"/>
            </a:endParaRPr>
          </a:p>
        </p:txBody>
      </p:sp>
      <p:sp>
        <p:nvSpPr>
          <p:cNvPr id="26" name="TextBox 25"/>
          <p:cNvSpPr txBox="1"/>
          <p:nvPr/>
        </p:nvSpPr>
        <p:spPr>
          <a:xfrm>
            <a:off x="1524000" y="5500703"/>
            <a:ext cx="9144000" cy="461665"/>
          </a:xfrm>
          <a:prstGeom prst="rect">
            <a:avLst/>
          </a:prstGeom>
          <a:noFill/>
        </p:spPr>
        <p:txBody>
          <a:bodyPr wrap="square" rtlCol="0">
            <a:spAutoFit/>
          </a:bodyPr>
          <a:lstStyle/>
          <a:p>
            <a:pPr lvl="0"/>
            <a:r>
              <a:rPr lang="en-US" sz="2400" dirty="0">
                <a:solidFill>
                  <a:srgbClr val="008000"/>
                </a:solidFill>
                <a:latin typeface="Times New Roman" pitchFamily="18" charset="0"/>
                <a:cs typeface="Times New Roman" pitchFamily="18" charset="0"/>
              </a:rPr>
              <a:t>* </a:t>
            </a:r>
            <a:r>
              <a:rPr lang="vi-VN" sz="2400" b="1" dirty="0">
                <a:solidFill>
                  <a:srgbClr val="008000"/>
                </a:solidFill>
                <a:latin typeface="Times New Roman" pitchFamily="18" charset="0"/>
                <a:cs typeface="Times New Roman" pitchFamily="18" charset="0"/>
              </a:rPr>
              <a:t>Nhà dế mèn cách nhà dế trũi tương ứng đoạn thẳng AB.</a:t>
            </a:r>
            <a:endParaRPr lang="vi-VN" sz="2400" b="1" kern="0" dirty="0">
              <a:solidFill>
                <a:srgbClr val="008000"/>
              </a:solidFill>
              <a:latin typeface="Times New Roman" pitchFamily="18" charset="0"/>
              <a:ea typeface="Arial"/>
              <a:cs typeface="Times New Roman" pitchFamily="18" charset="0"/>
              <a:sym typeface="Arial"/>
            </a:endParaRPr>
          </a:p>
        </p:txBody>
      </p:sp>
      <p:sp>
        <p:nvSpPr>
          <p:cNvPr id="27" name="TextBox 26"/>
          <p:cNvSpPr txBox="1"/>
          <p:nvPr/>
        </p:nvSpPr>
        <p:spPr>
          <a:xfrm>
            <a:off x="1524000" y="5929331"/>
            <a:ext cx="9144000" cy="461665"/>
          </a:xfrm>
          <a:prstGeom prst="rect">
            <a:avLst/>
          </a:prstGeom>
          <a:noFill/>
        </p:spPr>
        <p:txBody>
          <a:bodyPr wrap="square" rtlCol="0">
            <a:spAutoFit/>
          </a:bodyPr>
          <a:lstStyle/>
          <a:p>
            <a:pPr lvl="0"/>
            <a:r>
              <a:rPr lang="en-US" sz="2400" b="1" dirty="0">
                <a:solidFill>
                  <a:srgbClr val="008000"/>
                </a:solidFill>
                <a:latin typeface="Times New Roman" pitchFamily="18" charset="0"/>
                <a:cs typeface="Times New Roman" pitchFamily="18" charset="0"/>
              </a:rPr>
              <a:t>(</a:t>
            </a:r>
            <a:r>
              <a:rPr lang="en-US" sz="2400" b="1" dirty="0" err="1">
                <a:solidFill>
                  <a:srgbClr val="008000"/>
                </a:solidFill>
                <a:latin typeface="Times New Roman" pitchFamily="18" charset="0"/>
                <a:cs typeface="Times New Roman" pitchFamily="18" charset="0"/>
              </a:rPr>
              <a:t>Vì</a:t>
            </a:r>
            <a:r>
              <a:rPr lang="en-US" sz="2400" b="1" dirty="0">
                <a:solidFill>
                  <a:srgbClr val="008000"/>
                </a:solidFill>
                <a:latin typeface="Times New Roman" pitchFamily="18" charset="0"/>
                <a:cs typeface="Times New Roman" pitchFamily="18" charset="0"/>
              </a:rPr>
              <a:t> ABCD </a:t>
            </a:r>
            <a:r>
              <a:rPr lang="en-US" sz="2400" b="1" dirty="0" err="1">
                <a:solidFill>
                  <a:srgbClr val="008000"/>
                </a:solidFill>
                <a:latin typeface="Times New Roman" pitchFamily="18" charset="0"/>
                <a:cs typeface="Times New Roman" pitchFamily="18" charset="0"/>
              </a:rPr>
              <a:t>là</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hình</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chữ</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nhật</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nên</a:t>
            </a:r>
            <a:r>
              <a:rPr lang="en-US" sz="2400" b="1" dirty="0">
                <a:solidFill>
                  <a:srgbClr val="008000"/>
                </a:solidFill>
                <a:latin typeface="Times New Roman" pitchFamily="18" charset="0"/>
                <a:cs typeface="Times New Roman" pitchFamily="18" charset="0"/>
              </a:rPr>
              <a:t> AB = DC = 20 dm).</a:t>
            </a:r>
            <a:endParaRPr lang="en-US" sz="2400" b="1" kern="0" dirty="0">
              <a:solidFill>
                <a:srgbClr val="008000"/>
              </a:solidFill>
              <a:latin typeface="Times New Roman" pitchFamily="18" charset="0"/>
              <a:ea typeface="Arial"/>
              <a:cs typeface="Times New Roman" pitchFamily="18" charset="0"/>
              <a:sym typeface="Arial"/>
            </a:endParaRPr>
          </a:p>
        </p:txBody>
      </p:sp>
      <p:sp>
        <p:nvSpPr>
          <p:cNvPr id="28" name="TextBox 27"/>
          <p:cNvSpPr txBox="1"/>
          <p:nvPr/>
        </p:nvSpPr>
        <p:spPr>
          <a:xfrm>
            <a:off x="1524000" y="6396336"/>
            <a:ext cx="9144000" cy="461665"/>
          </a:xfrm>
          <a:prstGeom prst="rect">
            <a:avLst/>
          </a:prstGeom>
          <a:noFill/>
        </p:spPr>
        <p:txBody>
          <a:bodyPr wrap="square" rtlCol="0">
            <a:spAutoFit/>
          </a:bodyPr>
          <a:lstStyle/>
          <a:p>
            <a:pPr lvl="0"/>
            <a:r>
              <a:rPr lang="en-US" sz="2400"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dế</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mèn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dế</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trũi</a:t>
            </a:r>
            <a:r>
              <a:rPr lang="en-US" sz="2400" b="1" dirty="0">
                <a:solidFill>
                  <a:srgbClr val="0000FF"/>
                </a:solidFill>
                <a:latin typeface="Times New Roman" pitchFamily="18" charset="0"/>
                <a:cs typeface="Times New Roman" pitchFamily="18" charset="0"/>
              </a:rPr>
              <a:t> 20 dm.</a:t>
            </a:r>
            <a:endParaRPr lang="en-US" sz="2400" b="1" kern="0" dirty="0">
              <a:solidFill>
                <a:srgbClr val="0000FF"/>
              </a:solidFill>
              <a:latin typeface="Times New Roman" pitchFamily="18" charset="0"/>
              <a:ea typeface="Arial"/>
              <a:cs typeface="Times New Roman" pitchFamily="18" charset="0"/>
              <a:sym typeface="Arial"/>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par>
                          <p:cTn id="10" fill="hold">
                            <p:stCondLst>
                              <p:cond delay="4240"/>
                            </p:stCondLst>
                            <p:childTnLst>
                              <p:par>
                                <p:cTn id="11" presetID="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0"/>
                                        </p:tgtEl>
                                        <p:attrNameLst>
                                          <p:attrName>style.visibility</p:attrName>
                                        </p:attrNameLst>
                                      </p:cBhvr>
                                      <p:to>
                                        <p:strVal val="visible"/>
                                      </p:to>
                                    </p:set>
                                    <p:anim calcmode="discrete" valueType="clr">
                                      <p:cBhvr override="childStyle">
                                        <p:cTn id="1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
                                        </p:tgtEl>
                                        <p:attrNameLst>
                                          <p:attrName>fillcolor</p:attrName>
                                        </p:attrNameLst>
                                      </p:cBhvr>
                                      <p:tavLst>
                                        <p:tav tm="0">
                                          <p:val>
                                            <p:clrVal>
                                              <a:schemeClr val="accent2"/>
                                            </p:clrVal>
                                          </p:val>
                                        </p:tav>
                                        <p:tav tm="50000">
                                          <p:val>
                                            <p:clrVal>
                                              <a:schemeClr val="hlink"/>
                                            </p:clrVal>
                                          </p:val>
                                        </p:tav>
                                      </p:tavLst>
                                    </p:anim>
                                    <p:set>
                                      <p:cBhvr>
                                        <p:cTn id="21" dur="80"/>
                                        <p:tgtEl>
                                          <p:spTgt spid="20"/>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3"/>
                                        </p:tgtEl>
                                        <p:attrNameLst>
                                          <p:attrName>style.visibility</p:attrName>
                                        </p:attrNameLst>
                                      </p:cBhvr>
                                      <p:to>
                                        <p:strVal val="visible"/>
                                      </p:to>
                                    </p:set>
                                    <p:anim calcmode="discrete" valueType="clr">
                                      <p:cBhvr override="childStyle">
                                        <p:cTn id="26"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3"/>
                                        </p:tgtEl>
                                        <p:attrNameLst>
                                          <p:attrName>fillcolor</p:attrName>
                                        </p:attrNameLst>
                                      </p:cBhvr>
                                      <p:tavLst>
                                        <p:tav tm="0">
                                          <p:val>
                                            <p:clrVal>
                                              <a:schemeClr val="accent2"/>
                                            </p:clrVal>
                                          </p:val>
                                        </p:tav>
                                        <p:tav tm="50000">
                                          <p:val>
                                            <p:clrVal>
                                              <a:schemeClr val="hlink"/>
                                            </p:clrVal>
                                          </p:val>
                                        </p:tav>
                                      </p:tavLst>
                                    </p:anim>
                                    <p:set>
                                      <p:cBhvr>
                                        <p:cTn id="28" dur="80"/>
                                        <p:tgtEl>
                                          <p:spTgt spid="23"/>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24"/>
                                        </p:tgtEl>
                                        <p:attrNameLst>
                                          <p:attrName>style.visibility</p:attrName>
                                        </p:attrNameLst>
                                      </p:cBhvr>
                                      <p:to>
                                        <p:strVal val="visible"/>
                                      </p:to>
                                    </p:set>
                                    <p:anim calcmode="discrete" valueType="clr">
                                      <p:cBhvr override="childStyle">
                                        <p:cTn id="33"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4"/>
                                        </p:tgtEl>
                                        <p:attrNameLst>
                                          <p:attrName>fillcolor</p:attrName>
                                        </p:attrNameLst>
                                      </p:cBhvr>
                                      <p:tavLst>
                                        <p:tav tm="0">
                                          <p:val>
                                            <p:clrVal>
                                              <a:schemeClr val="accent2"/>
                                            </p:clrVal>
                                          </p:val>
                                        </p:tav>
                                        <p:tav tm="50000">
                                          <p:val>
                                            <p:clrVal>
                                              <a:schemeClr val="hlink"/>
                                            </p:clrVal>
                                          </p:val>
                                        </p:tav>
                                      </p:tavLst>
                                    </p:anim>
                                    <p:set>
                                      <p:cBhvr>
                                        <p:cTn id="35" dur="80"/>
                                        <p:tgtEl>
                                          <p:spTgt spid="24"/>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25"/>
                                        </p:tgtEl>
                                        <p:attrNameLst>
                                          <p:attrName>style.visibility</p:attrName>
                                        </p:attrNameLst>
                                      </p:cBhvr>
                                      <p:to>
                                        <p:strVal val="visible"/>
                                      </p:to>
                                    </p:set>
                                    <p:anim calcmode="discrete" valueType="clr">
                                      <p:cBhvr override="childStyle">
                                        <p:cTn id="40"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5"/>
                                        </p:tgtEl>
                                        <p:attrNameLst>
                                          <p:attrName>fillcolor</p:attrName>
                                        </p:attrNameLst>
                                      </p:cBhvr>
                                      <p:tavLst>
                                        <p:tav tm="0">
                                          <p:val>
                                            <p:clrVal>
                                              <a:schemeClr val="accent2"/>
                                            </p:clrVal>
                                          </p:val>
                                        </p:tav>
                                        <p:tav tm="50000">
                                          <p:val>
                                            <p:clrVal>
                                              <a:schemeClr val="hlink"/>
                                            </p:clrVal>
                                          </p:val>
                                        </p:tav>
                                      </p:tavLst>
                                    </p:anim>
                                    <p:set>
                                      <p:cBhvr>
                                        <p:cTn id="42" dur="80"/>
                                        <p:tgtEl>
                                          <p:spTgt spid="25"/>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22"/>
                                        </p:tgtEl>
                                        <p:attrNameLst>
                                          <p:attrName>style.visibility</p:attrName>
                                        </p:attrNameLst>
                                      </p:cBhvr>
                                      <p:to>
                                        <p:strVal val="visible"/>
                                      </p:to>
                                    </p:set>
                                    <p:anim calcmode="discrete" valueType="clr">
                                      <p:cBhvr override="childStyle">
                                        <p:cTn id="4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2"/>
                                        </p:tgtEl>
                                        <p:attrNameLst>
                                          <p:attrName>fillcolor</p:attrName>
                                        </p:attrNameLst>
                                      </p:cBhvr>
                                      <p:tavLst>
                                        <p:tav tm="0">
                                          <p:val>
                                            <p:clrVal>
                                              <a:schemeClr val="accent2"/>
                                            </p:clrVal>
                                          </p:val>
                                        </p:tav>
                                        <p:tav tm="50000">
                                          <p:val>
                                            <p:clrVal>
                                              <a:schemeClr val="hlink"/>
                                            </p:clrVal>
                                          </p:val>
                                        </p:tav>
                                      </p:tavLst>
                                    </p:anim>
                                    <p:set>
                                      <p:cBhvr>
                                        <p:cTn id="49" dur="80"/>
                                        <p:tgtEl>
                                          <p:spTgt spid="22"/>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26"/>
                                        </p:tgtEl>
                                        <p:attrNameLst>
                                          <p:attrName>style.visibility</p:attrName>
                                        </p:attrNameLst>
                                      </p:cBhvr>
                                      <p:to>
                                        <p:strVal val="visible"/>
                                      </p:to>
                                    </p:set>
                                    <p:anim calcmode="discrete" valueType="clr">
                                      <p:cBhvr override="childStyle">
                                        <p:cTn id="54"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6"/>
                                        </p:tgtEl>
                                        <p:attrNameLst>
                                          <p:attrName>fillcolor</p:attrName>
                                        </p:attrNameLst>
                                      </p:cBhvr>
                                      <p:tavLst>
                                        <p:tav tm="0">
                                          <p:val>
                                            <p:clrVal>
                                              <a:schemeClr val="accent2"/>
                                            </p:clrVal>
                                          </p:val>
                                        </p:tav>
                                        <p:tav tm="50000">
                                          <p:val>
                                            <p:clrVal>
                                              <a:schemeClr val="hlink"/>
                                            </p:clrVal>
                                          </p:val>
                                        </p:tav>
                                      </p:tavLst>
                                    </p:anim>
                                    <p:set>
                                      <p:cBhvr>
                                        <p:cTn id="56" dur="80"/>
                                        <p:tgtEl>
                                          <p:spTgt spid="26"/>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27"/>
                                        </p:tgtEl>
                                        <p:attrNameLst>
                                          <p:attrName>style.visibility</p:attrName>
                                        </p:attrNameLst>
                                      </p:cBhvr>
                                      <p:to>
                                        <p:strVal val="visible"/>
                                      </p:to>
                                    </p:set>
                                    <p:anim calcmode="discrete" valueType="clr">
                                      <p:cBhvr override="childStyle">
                                        <p:cTn id="61"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27"/>
                                        </p:tgtEl>
                                        <p:attrNameLst>
                                          <p:attrName>fillcolor</p:attrName>
                                        </p:attrNameLst>
                                      </p:cBhvr>
                                      <p:tavLst>
                                        <p:tav tm="0">
                                          <p:val>
                                            <p:clrVal>
                                              <a:schemeClr val="accent2"/>
                                            </p:clrVal>
                                          </p:val>
                                        </p:tav>
                                        <p:tav tm="50000">
                                          <p:val>
                                            <p:clrVal>
                                              <a:schemeClr val="hlink"/>
                                            </p:clrVal>
                                          </p:val>
                                        </p:tav>
                                      </p:tavLst>
                                    </p:anim>
                                    <p:set>
                                      <p:cBhvr>
                                        <p:cTn id="63" dur="80"/>
                                        <p:tgtEl>
                                          <p:spTgt spid="27"/>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28"/>
                                        </p:tgtEl>
                                        <p:attrNameLst>
                                          <p:attrName>style.visibility</p:attrName>
                                        </p:attrNameLst>
                                      </p:cBhvr>
                                      <p:to>
                                        <p:strVal val="visible"/>
                                      </p:to>
                                    </p:set>
                                    <p:anim calcmode="discrete" valueType="clr">
                                      <p:cBhvr override="childStyle">
                                        <p:cTn id="68"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28"/>
                                        </p:tgtEl>
                                        <p:attrNameLst>
                                          <p:attrName>fillcolor</p:attrName>
                                        </p:attrNameLst>
                                      </p:cBhvr>
                                      <p:tavLst>
                                        <p:tav tm="0">
                                          <p:val>
                                            <p:clrVal>
                                              <a:schemeClr val="accent2"/>
                                            </p:clrVal>
                                          </p:val>
                                        </p:tav>
                                        <p:tav tm="50000">
                                          <p:val>
                                            <p:clrVal>
                                              <a:schemeClr val="hlink"/>
                                            </p:clrVal>
                                          </p:val>
                                        </p:tav>
                                      </p:tavLst>
                                    </p:anim>
                                    <p:set>
                                      <p:cBhvr>
                                        <p:cTn id="70"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142985"/>
            <a:ext cx="9144000" cy="1200329"/>
          </a:xfrm>
          <a:prstGeom prst="rect">
            <a:avLst/>
          </a:prstGeom>
          <a:noFill/>
        </p:spPr>
        <p:txBody>
          <a:bodyPr wrap="square" rtlCol="0">
            <a:spAutoFit/>
          </a:bodyPr>
          <a:lstStyle/>
          <a:p>
            <a:pPr lvl="0"/>
            <a:r>
              <a:rPr lang="vi-VN" sz="2400" b="1" kern="0" dirty="0">
                <a:solidFill>
                  <a:srgbClr val="0000FF"/>
                </a:solidFill>
                <a:latin typeface="Times New Roman" pitchFamily="18" charset="0"/>
                <a:ea typeface="Arial"/>
                <a:cs typeface="Times New Roman" pitchFamily="18" charset="0"/>
                <a:sym typeface="Arial"/>
              </a:rPr>
              <a:t>  2. Một con đường thẳng nối từ địa điểm A đến địa điểm B. Do đoạn đường CD bị hỏng nên người ta phải làm một đường tránh CMND có kích thước như hình vẽ. Biết CDNM là hình chữ nhật.</a:t>
            </a:r>
          </a:p>
        </p:txBody>
      </p:sp>
      <p:pic>
        <p:nvPicPr>
          <p:cNvPr id="8" name="Picture 7">
            <a:extLst>
              <a:ext uri="{FF2B5EF4-FFF2-40B4-BE49-F238E27FC236}">
                <a16:creationId xmlns:a16="http://schemas.microsoft.com/office/drawing/2014/main" id="{99C6560B-3236-4ACF-B5F3-F449C16401CE}"/>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748602" y="2357431"/>
            <a:ext cx="5896075" cy="1722755"/>
          </a:xfrm>
          <a:prstGeom prst="rect">
            <a:avLst/>
          </a:prstGeom>
        </p:spPr>
      </p:pic>
      <p:cxnSp>
        <p:nvCxnSpPr>
          <p:cNvPr id="9" name="Straight Connector 8">
            <a:extLst>
              <a:ext uri="{FF2B5EF4-FFF2-40B4-BE49-F238E27FC236}">
                <a16:creationId xmlns:a16="http://schemas.microsoft.com/office/drawing/2014/main" id="{CBA4101B-2441-45BF-A818-8AAB8D61EDB0}"/>
              </a:ext>
            </a:extLst>
          </p:cNvPr>
          <p:cNvCxnSpPr/>
          <p:nvPr/>
        </p:nvCxnSpPr>
        <p:spPr>
          <a:xfrm>
            <a:off x="3744804" y="2606985"/>
            <a:ext cx="0" cy="1143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EBF7BD-56F9-4C59-BEB7-28B1A68A97A6}"/>
              </a:ext>
            </a:extLst>
          </p:cNvPr>
          <p:cNvCxnSpPr>
            <a:cxnSpLocks/>
          </p:cNvCxnSpPr>
          <p:nvPr/>
        </p:nvCxnSpPr>
        <p:spPr>
          <a:xfrm>
            <a:off x="3738547" y="3714752"/>
            <a:ext cx="17602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EC91D1-C8BB-42F7-9288-AA6AC24460A7}"/>
              </a:ext>
            </a:extLst>
          </p:cNvPr>
          <p:cNvCxnSpPr>
            <a:cxnSpLocks/>
          </p:cNvCxnSpPr>
          <p:nvPr/>
        </p:nvCxnSpPr>
        <p:spPr>
          <a:xfrm>
            <a:off x="5505023" y="2606985"/>
            <a:ext cx="0" cy="1143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FDD6011-3214-4EF6-B6A0-F247D0E8ACD2}"/>
              </a:ext>
            </a:extLst>
          </p:cNvPr>
          <p:cNvSpPr txBox="1"/>
          <p:nvPr/>
        </p:nvSpPr>
        <p:spPr>
          <a:xfrm>
            <a:off x="1524001" y="4180344"/>
            <a:ext cx="6100679" cy="2677656"/>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a. </a:t>
            </a:r>
            <a:r>
              <a:rPr lang="vi-VN" sz="2400" b="1" dirty="0">
                <a:solidFill>
                  <a:srgbClr val="002060"/>
                </a:solidFill>
                <a:latin typeface="Times New Roman" pitchFamily="18" charset="0"/>
                <a:cs typeface="Times New Roman" pitchFamily="18" charset="0"/>
              </a:rPr>
              <a:t>Số?</a:t>
            </a:r>
          </a:p>
          <a:p>
            <a:r>
              <a:rPr lang="vi-VN" sz="2400" b="1" dirty="0">
                <a:solidFill>
                  <a:srgbClr val="002060"/>
                </a:solidFill>
                <a:latin typeface="Times New Roman" pitchFamily="18" charset="0"/>
                <a:cs typeface="Times New Roman" pitchFamily="18" charset="0"/>
              </a:rPr>
              <a:t>     Độ </a:t>
            </a:r>
            <a:r>
              <a:rPr lang="vi-VN" sz="2400" b="1" dirty="0">
                <a:solidFill>
                  <a:srgbClr val="002060"/>
                </a:solidFill>
                <a:latin typeface="Times New Roman" pitchFamily="18" charset="0"/>
                <a:cs typeface="Times New Roman" pitchFamily="18" charset="0"/>
              </a:rPr>
              <a:t>dài đoạn đường CD là ? km</a:t>
            </a:r>
          </a:p>
          <a:p>
            <a:r>
              <a:rPr lang="vi-VN" sz="2400" b="1" dirty="0">
                <a:solidFill>
                  <a:srgbClr val="002060"/>
                </a:solidFill>
                <a:latin typeface="Times New Roman" pitchFamily="18" charset="0"/>
                <a:cs typeface="Times New Roman" pitchFamily="18" charset="0"/>
              </a:rPr>
              <a:t>b. </a:t>
            </a:r>
            <a:r>
              <a:rPr lang="vi-VN" sz="2400" b="1" dirty="0">
                <a:solidFill>
                  <a:srgbClr val="002060"/>
                </a:solidFill>
                <a:latin typeface="Times New Roman" pitchFamily="18" charset="0"/>
                <a:cs typeface="Times New Roman" pitchFamily="18" charset="0"/>
              </a:rPr>
              <a:t>Chọn câu trả lời đúng</a:t>
            </a:r>
          </a:p>
          <a:p>
            <a:r>
              <a:rPr lang="vi-VN" sz="2400" b="1" dirty="0">
                <a:solidFill>
                  <a:srgbClr val="002060"/>
                </a:solidFill>
                <a:latin typeface="Times New Roman" pitchFamily="18" charset="0"/>
                <a:cs typeface="Times New Roman" pitchFamily="18" charset="0"/>
              </a:rPr>
              <a:t>     Đi </a:t>
            </a:r>
            <a:r>
              <a:rPr lang="vi-VN" sz="2400" b="1" dirty="0">
                <a:solidFill>
                  <a:srgbClr val="002060"/>
                </a:solidFill>
                <a:latin typeface="Times New Roman" pitchFamily="18" charset="0"/>
                <a:cs typeface="Times New Roman" pitchFamily="18" charset="0"/>
              </a:rPr>
              <a:t>từ địa điểm A đến địa điểm B theo đường tránh dài hơn đi theo đường thẳng bao nhiêu ki-lô-mét?</a:t>
            </a:r>
          </a:p>
          <a:p>
            <a:r>
              <a:rPr lang="vi-VN" sz="2400" b="1" dirty="0">
                <a:solidFill>
                  <a:srgbClr val="002060"/>
                </a:solidFill>
                <a:latin typeface="Times New Roman" pitchFamily="18" charset="0"/>
                <a:cs typeface="Times New Roman" pitchFamily="18" charset="0"/>
              </a:rPr>
              <a:t>A. 1 km</a:t>
            </a:r>
            <a:r>
              <a:rPr lang="en-US" sz="2400" b="1" dirty="0">
                <a:solidFill>
                  <a:srgbClr val="002060"/>
                </a:solidFill>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B. 3 k</a:t>
            </a:r>
            <a:r>
              <a:rPr lang="en-US" sz="2400" b="1" dirty="0">
                <a:solidFill>
                  <a:srgbClr val="002060"/>
                </a:solidFill>
                <a:latin typeface="Times New Roman" pitchFamily="18" charset="0"/>
                <a:cs typeface="Times New Roman" pitchFamily="18" charset="0"/>
              </a:rPr>
              <a:t>m            </a:t>
            </a:r>
            <a:r>
              <a:rPr lang="vi-VN" sz="2400" b="1" dirty="0">
                <a:solidFill>
                  <a:srgbClr val="002060"/>
                </a:solidFill>
                <a:latin typeface="Times New Roman" pitchFamily="18" charset="0"/>
                <a:cs typeface="Times New Roman" pitchFamily="18" charset="0"/>
              </a:rPr>
              <a:t>C. </a:t>
            </a:r>
            <a:r>
              <a:rPr lang="vi-VN" sz="2400" b="1" dirty="0">
                <a:solidFill>
                  <a:srgbClr val="002060"/>
                </a:solidFill>
                <a:latin typeface="Times New Roman" pitchFamily="18" charset="0"/>
                <a:cs typeface="Times New Roman" pitchFamily="18" charset="0"/>
              </a:rPr>
              <a:t> 2 </a:t>
            </a:r>
            <a:r>
              <a:rPr lang="vi-VN" sz="2400" b="1" dirty="0">
                <a:solidFill>
                  <a:srgbClr val="002060"/>
                </a:solidFill>
                <a:latin typeface="Times New Roman" pitchFamily="18" charset="0"/>
                <a:cs typeface="Times New Roman" pitchFamily="18" charset="0"/>
              </a:rPr>
              <a:t>km</a:t>
            </a:r>
            <a:endParaRPr lang="en-US" sz="2400" b="1" dirty="0">
              <a:solidFill>
                <a:srgbClr val="002060"/>
              </a:solidFill>
              <a:latin typeface="Times New Roman" pitchFamily="18" charset="0"/>
              <a:cs typeface="Times New Roman" pitchFamily="18" charset="0"/>
            </a:endParaRPr>
          </a:p>
        </p:txBody>
      </p:sp>
      <p:sp>
        <p:nvSpPr>
          <p:cNvPr id="16" name="TextBox 15"/>
          <p:cNvSpPr txBox="1"/>
          <p:nvPr/>
        </p:nvSpPr>
        <p:spPr>
          <a:xfrm>
            <a:off x="6667504" y="2928935"/>
            <a:ext cx="4000496" cy="830997"/>
          </a:xfrm>
          <a:prstGeom prst="rect">
            <a:avLst/>
          </a:prstGeom>
          <a:noFill/>
        </p:spPr>
        <p:txBody>
          <a:bodyPr wrap="square" rtlCol="0">
            <a:spAutoFit/>
          </a:bodyPr>
          <a:lstStyle/>
          <a:p>
            <a:pPr lvl="0"/>
            <a:r>
              <a:rPr lang="en-US" sz="2400" dirty="0">
                <a:solidFill>
                  <a:srgbClr val="008000"/>
                </a:solidFill>
                <a:latin typeface="Times New Roman" pitchFamily="18" charset="0"/>
                <a:cs typeface="Times New Roman" pitchFamily="18" charset="0"/>
              </a:rPr>
              <a:t>* </a:t>
            </a:r>
            <a:r>
              <a:rPr lang="en-US" sz="2400" b="1" dirty="0">
                <a:solidFill>
                  <a:srgbClr val="008000"/>
                </a:solidFill>
                <a:latin typeface="Times New Roman" pitchFamily="18" charset="0"/>
                <a:cs typeface="Times New Roman" pitchFamily="18" charset="0"/>
              </a:rPr>
              <a:t>a. </a:t>
            </a:r>
            <a:r>
              <a:rPr lang="en-US" sz="2400" b="1" dirty="0" err="1">
                <a:solidFill>
                  <a:srgbClr val="008000"/>
                </a:solidFill>
                <a:latin typeface="Times New Roman" pitchFamily="18" charset="0"/>
                <a:cs typeface="Times New Roman" pitchFamily="18" charset="0"/>
              </a:rPr>
              <a:t>Vì</a:t>
            </a:r>
            <a:r>
              <a:rPr lang="en-US" sz="2400" b="1" dirty="0">
                <a:solidFill>
                  <a:srgbClr val="008000"/>
                </a:solidFill>
                <a:latin typeface="Times New Roman" pitchFamily="18" charset="0"/>
                <a:cs typeface="Times New Roman" pitchFamily="18" charset="0"/>
              </a:rPr>
              <a:t> CDNM </a:t>
            </a:r>
            <a:r>
              <a:rPr lang="en-US" sz="2400" b="1" dirty="0" err="1">
                <a:solidFill>
                  <a:srgbClr val="008000"/>
                </a:solidFill>
                <a:latin typeface="Times New Roman" pitchFamily="18" charset="0"/>
                <a:cs typeface="Times New Roman" pitchFamily="18" charset="0"/>
              </a:rPr>
              <a:t>là</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hình</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chữ</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nhật</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nên</a:t>
            </a:r>
            <a:r>
              <a:rPr lang="en-US" sz="2400" b="1" dirty="0">
                <a:solidFill>
                  <a:srgbClr val="008000"/>
                </a:solidFill>
                <a:latin typeface="Times New Roman" pitchFamily="18" charset="0"/>
                <a:cs typeface="Times New Roman" pitchFamily="18" charset="0"/>
              </a:rPr>
              <a:t> CD = MN = 2 km</a:t>
            </a:r>
            <a:endParaRPr lang="en-US" sz="2400" b="1" kern="0" dirty="0">
              <a:solidFill>
                <a:srgbClr val="008000"/>
              </a:solidFill>
              <a:latin typeface="Times New Roman" pitchFamily="18" charset="0"/>
              <a:ea typeface="Arial"/>
              <a:cs typeface="Times New Roman" pitchFamily="18" charset="0"/>
              <a:sym typeface="Arial"/>
            </a:endParaRPr>
          </a:p>
        </p:txBody>
      </p:sp>
      <p:sp>
        <p:nvSpPr>
          <p:cNvPr id="17" name="TextBox 16"/>
          <p:cNvSpPr txBox="1"/>
          <p:nvPr/>
        </p:nvSpPr>
        <p:spPr>
          <a:xfrm>
            <a:off x="6667504" y="3786190"/>
            <a:ext cx="4000496" cy="1569660"/>
          </a:xfrm>
          <a:prstGeom prst="rect">
            <a:avLst/>
          </a:prstGeom>
          <a:noFill/>
        </p:spPr>
        <p:txBody>
          <a:bodyPr wrap="square" rtlCol="0">
            <a:spAutoFit/>
          </a:bodyPr>
          <a:lstStyle/>
          <a:p>
            <a:pPr lvl="0"/>
            <a:r>
              <a:rPr lang="en-US" sz="2400" dirty="0">
                <a:solidFill>
                  <a:srgbClr val="008000"/>
                </a:solidFill>
                <a:latin typeface="Times New Roman" pitchFamily="18" charset="0"/>
                <a:cs typeface="Times New Roman" pitchFamily="18" charset="0"/>
              </a:rPr>
              <a:t>* </a:t>
            </a:r>
            <a:r>
              <a:rPr lang="en-US" sz="2400" b="1" dirty="0">
                <a:solidFill>
                  <a:srgbClr val="008000"/>
                </a:solidFill>
                <a:latin typeface="Times New Roman" pitchFamily="18" charset="0"/>
                <a:cs typeface="Times New Roman" pitchFamily="18" charset="0"/>
              </a:rPr>
              <a:t>b. </a:t>
            </a:r>
            <a:r>
              <a:rPr lang="vi-VN" sz="2400" b="1" dirty="0">
                <a:solidFill>
                  <a:srgbClr val="008000"/>
                </a:solidFill>
                <a:latin typeface="Times New Roman" pitchFamily="18" charset="0"/>
                <a:cs typeface="Times New Roman" pitchFamily="18" charset="0"/>
              </a:rPr>
              <a:t>Đi từ địa điểm A đến địa điểm B theo đường tránh </a:t>
            </a:r>
            <a:r>
              <a:rPr lang="en-US" sz="2400" b="1" dirty="0" err="1">
                <a:solidFill>
                  <a:srgbClr val="008000"/>
                </a:solidFill>
                <a:latin typeface="Times New Roman" pitchFamily="18" charset="0"/>
                <a:cs typeface="Times New Roman" pitchFamily="18" charset="0"/>
              </a:rPr>
              <a:t>chính</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là</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đi</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theo</a:t>
            </a:r>
            <a:r>
              <a:rPr lang="en-US" sz="2400" b="1" dirty="0">
                <a:solidFill>
                  <a:srgbClr val="008000"/>
                </a:solidFill>
                <a:latin typeface="Times New Roman" pitchFamily="18" charset="0"/>
                <a:cs typeface="Times New Roman" pitchFamily="18" charset="0"/>
              </a:rPr>
              <a:t> </a:t>
            </a:r>
            <a:r>
              <a:rPr lang="nl-NL" sz="2400" b="1" dirty="0">
                <a:solidFill>
                  <a:srgbClr val="008000"/>
                </a:solidFill>
                <a:latin typeface="Times New Roman" pitchFamily="18" charset="0"/>
                <a:cs typeface="Times New Roman" pitchFamily="18" charset="0"/>
              </a:rPr>
              <a:t>đ</a:t>
            </a:r>
            <a:r>
              <a:rPr lang="nl-NL" sz="2400" b="1" dirty="0">
                <a:solidFill>
                  <a:srgbClr val="008000"/>
                </a:solidFill>
                <a:latin typeface="Times New Roman" pitchFamily="18" charset="0"/>
                <a:ea typeface="Times New Roman" panose="02020603050405020304" pitchFamily="18" charset="0"/>
                <a:cs typeface="Times New Roman" pitchFamily="18" charset="0"/>
              </a:rPr>
              <a:t>ường gấp khúc CMND.</a:t>
            </a:r>
            <a:endParaRPr lang="en-US" sz="2400" b="1" kern="0" dirty="0">
              <a:solidFill>
                <a:srgbClr val="008000"/>
              </a:solidFill>
              <a:latin typeface="Times New Roman" pitchFamily="18" charset="0"/>
              <a:ea typeface="Arial"/>
              <a:cs typeface="Times New Roman" pitchFamily="18" charset="0"/>
              <a:sym typeface="Arial"/>
            </a:endParaRPr>
          </a:p>
        </p:txBody>
      </p:sp>
      <p:sp>
        <p:nvSpPr>
          <p:cNvPr id="18" name="TextBox 17"/>
          <p:cNvSpPr txBox="1"/>
          <p:nvPr/>
        </p:nvSpPr>
        <p:spPr>
          <a:xfrm>
            <a:off x="7596198" y="5357827"/>
            <a:ext cx="3071802" cy="1200329"/>
          </a:xfrm>
          <a:prstGeom prst="rect">
            <a:avLst/>
          </a:prstGeom>
          <a:noFill/>
        </p:spPr>
        <p:txBody>
          <a:bodyPr wrap="square" rtlCol="0">
            <a:spAutoFit/>
          </a:bodyPr>
          <a:lstStyle/>
          <a:p>
            <a:pPr lvl="0"/>
            <a:r>
              <a:rPr lang="en-US" sz="2400" dirty="0">
                <a:solidFill>
                  <a:srgbClr val="CC0066"/>
                </a:solidFill>
                <a:latin typeface="Times New Roman" pitchFamily="18" charset="0"/>
                <a:cs typeface="Times New Roman" pitchFamily="18" charset="0"/>
              </a:rPr>
              <a:t>* </a:t>
            </a:r>
            <a:r>
              <a:rPr lang="nl-NL" sz="2400" b="1" dirty="0">
                <a:solidFill>
                  <a:srgbClr val="CC0066"/>
                </a:solidFill>
                <a:latin typeface="Times New Roman" pitchFamily="18" charset="0"/>
                <a:ea typeface="Times New Roman" panose="02020603050405020304" pitchFamily="18" charset="0"/>
                <a:cs typeface="Times New Roman" pitchFamily="18" charset="0"/>
              </a:rPr>
              <a:t>Độ dài đường gấp khúc CMND là:</a:t>
            </a:r>
          </a:p>
          <a:p>
            <a:pPr lvl="0"/>
            <a:r>
              <a:rPr lang="nl-NL" sz="2400" b="1" dirty="0">
                <a:solidFill>
                  <a:srgbClr val="CC0066"/>
                </a:solidFill>
                <a:latin typeface="Times New Roman" pitchFamily="18" charset="0"/>
                <a:ea typeface="Times New Roman" panose="02020603050405020304" pitchFamily="18" charset="0"/>
                <a:cs typeface="Times New Roman" pitchFamily="18" charset="0"/>
              </a:rPr>
              <a:t>     </a:t>
            </a:r>
            <a:r>
              <a:rPr lang="nl-NL" sz="2400" b="1" kern="0" dirty="0">
                <a:solidFill>
                  <a:srgbClr val="CC0066"/>
                </a:solidFill>
                <a:latin typeface="Times New Roman" pitchFamily="18" charset="0"/>
                <a:ea typeface="Arial"/>
                <a:cs typeface="Times New Roman" pitchFamily="18" charset="0"/>
                <a:sym typeface="Arial"/>
              </a:rPr>
              <a:t>1 + 2 + 1 = 4 km</a:t>
            </a:r>
            <a:endParaRPr lang="en-US" sz="2400" b="1" kern="0" dirty="0">
              <a:solidFill>
                <a:srgbClr val="CC0066"/>
              </a:solidFill>
              <a:latin typeface="Times New Roman" pitchFamily="18" charset="0"/>
              <a:ea typeface="Arial"/>
              <a:cs typeface="Times New Roman" pitchFamily="18" charset="0"/>
              <a:sym typeface="Arial"/>
            </a:endParaRPr>
          </a:p>
        </p:txBody>
      </p:sp>
      <p:sp>
        <p:nvSpPr>
          <p:cNvPr id="19" name="Oval 18">
            <a:extLst>
              <a:ext uri="{FF2B5EF4-FFF2-40B4-BE49-F238E27FC236}">
                <a16:creationId xmlns:a16="http://schemas.microsoft.com/office/drawing/2014/main" id="{77AE9181-D1F3-4DBB-BDC7-239772D0DB0F}"/>
              </a:ext>
            </a:extLst>
          </p:cNvPr>
          <p:cNvSpPr/>
          <p:nvPr/>
        </p:nvSpPr>
        <p:spPr>
          <a:xfrm>
            <a:off x="6167439" y="6357958"/>
            <a:ext cx="418279" cy="5000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7"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
                                            <p:txEl>
                                              <p:pRg st="0" end="0"/>
                                            </p:txEl>
                                          </p:spTgt>
                                        </p:tgtEl>
                                        <p:attrNameLst>
                                          <p:attrName>fill.type</p:attrName>
                                        </p:attrNameLst>
                                      </p:cBhvr>
                                      <p:to>
                                        <p:strVal val="solid"/>
                                      </p:to>
                                    </p:set>
                                  </p:childTnLst>
                                </p:cTn>
                              </p:par>
                            </p:childTnLst>
                          </p:cTn>
                        </p:par>
                        <p:par>
                          <p:cTn id="10" fill="hold">
                            <p:stCondLst>
                              <p:cond delay="2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5">
                                            <p:txEl>
                                              <p:pRg st="1" end="1"/>
                                            </p:txEl>
                                          </p:spTgt>
                                        </p:tgtEl>
                                        <p:attrNameLst>
                                          <p:attrName>style.visibility</p:attrName>
                                        </p:attrNameLst>
                                      </p:cBhvr>
                                      <p:to>
                                        <p:strVal val="visible"/>
                                      </p:to>
                                    </p:set>
                                    <p:anim calcmode="discrete" valueType="clr">
                                      <p:cBhvr override="childStyle">
                                        <p:cTn id="13" dur="80"/>
                                        <p:tgtEl>
                                          <p:spTgt spid="1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5">
                                            <p:txEl>
                                              <p:pRg st="1" end="1"/>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15">
                                            <p:txEl>
                                              <p:pRg st="2" end="2"/>
                                            </p:txEl>
                                          </p:spTgt>
                                        </p:tgtEl>
                                        <p:attrNameLst>
                                          <p:attrName>style.visibility</p:attrName>
                                        </p:attrNameLst>
                                      </p:cBhvr>
                                      <p:to>
                                        <p:strVal val="visible"/>
                                      </p:to>
                                    </p:set>
                                    <p:anim calcmode="discrete" valueType="clr">
                                      <p:cBhvr override="childStyle">
                                        <p:cTn id="27" dur="80"/>
                                        <p:tgtEl>
                                          <p:spTgt spid="1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5">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15">
                                            <p:txEl>
                                              <p:pRg st="2" end="2"/>
                                            </p:txEl>
                                          </p:spTgt>
                                        </p:tgtEl>
                                        <p:attrNameLst>
                                          <p:attrName>fill.type</p:attrName>
                                        </p:attrNameLst>
                                      </p:cBhvr>
                                      <p:to>
                                        <p:strVal val="solid"/>
                                      </p:to>
                                    </p:set>
                                  </p:childTnLst>
                                </p:cTn>
                              </p:par>
                            </p:childTnLst>
                          </p:cTn>
                        </p:par>
                        <p:par>
                          <p:cTn id="30" fill="hold">
                            <p:stCondLst>
                              <p:cond delay="800"/>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15">
                                            <p:txEl>
                                              <p:pRg st="3" end="3"/>
                                            </p:txEl>
                                          </p:spTgt>
                                        </p:tgtEl>
                                        <p:attrNameLst>
                                          <p:attrName>style.visibility</p:attrName>
                                        </p:attrNameLst>
                                      </p:cBhvr>
                                      <p:to>
                                        <p:strVal val="visible"/>
                                      </p:to>
                                    </p:set>
                                    <p:anim calcmode="discrete" valueType="clr">
                                      <p:cBhvr override="childStyle">
                                        <p:cTn id="33" dur="80"/>
                                        <p:tgtEl>
                                          <p:spTgt spid="1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5">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15">
                                            <p:txEl>
                                              <p:pRg st="3" end="3"/>
                                            </p:txEl>
                                          </p:spTgt>
                                        </p:tgtEl>
                                        <p:attrNameLst>
                                          <p:attrName>fill.type</p:attrName>
                                        </p:attrNameLst>
                                      </p:cBhvr>
                                      <p:to>
                                        <p:strVal val="solid"/>
                                      </p:to>
                                    </p:set>
                                  </p:childTnLst>
                                </p:cTn>
                              </p:par>
                            </p:childTnLst>
                          </p:cTn>
                        </p:par>
                        <p:par>
                          <p:cTn id="36" fill="hold">
                            <p:stCondLst>
                              <p:cond delay="3920"/>
                            </p:stCondLst>
                            <p:childTnLst>
                              <p:par>
                                <p:cTn id="37" presetID="27" presetClass="entr" presetSubtype="0" fill="hold" nodeType="afterEffect">
                                  <p:stCondLst>
                                    <p:cond delay="0"/>
                                  </p:stCondLst>
                                  <p:iterate type="lt">
                                    <p:tmPct val="50000"/>
                                  </p:iterate>
                                  <p:childTnLst>
                                    <p:set>
                                      <p:cBhvr>
                                        <p:cTn id="38" dur="1" fill="hold">
                                          <p:stCondLst>
                                            <p:cond delay="0"/>
                                          </p:stCondLst>
                                        </p:cTn>
                                        <p:tgtEl>
                                          <p:spTgt spid="15">
                                            <p:txEl>
                                              <p:pRg st="4" end="4"/>
                                            </p:txEl>
                                          </p:spTgt>
                                        </p:tgtEl>
                                        <p:attrNameLst>
                                          <p:attrName>style.visibility</p:attrName>
                                        </p:attrNameLst>
                                      </p:cBhvr>
                                      <p:to>
                                        <p:strVal val="visible"/>
                                      </p:to>
                                    </p:set>
                                    <p:anim calcmode="discrete" valueType="clr">
                                      <p:cBhvr override="childStyle">
                                        <p:cTn id="39" dur="80"/>
                                        <p:tgtEl>
                                          <p:spTgt spid="1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5">
                                            <p:txEl>
                                              <p:pRg st="4" end="4"/>
                                            </p:txEl>
                                          </p:spTgt>
                                        </p:tgtEl>
                                        <p:attrNameLst>
                                          <p:attrName>fillcolor</p:attrName>
                                        </p:attrNameLst>
                                      </p:cBhvr>
                                      <p:tavLst>
                                        <p:tav tm="0">
                                          <p:val>
                                            <p:clrVal>
                                              <a:schemeClr val="accent2"/>
                                            </p:clrVal>
                                          </p:val>
                                        </p:tav>
                                        <p:tav tm="50000">
                                          <p:val>
                                            <p:clrVal>
                                              <a:schemeClr val="hlink"/>
                                            </p:clrVal>
                                          </p:val>
                                        </p:tav>
                                      </p:tavLst>
                                    </p:anim>
                                    <p:set>
                                      <p:cBhvr>
                                        <p:cTn id="41" dur="80"/>
                                        <p:tgtEl>
                                          <p:spTgt spid="15">
                                            <p:txEl>
                                              <p:pRg st="4" end="4"/>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17"/>
                                        </p:tgtEl>
                                        <p:attrNameLst>
                                          <p:attrName>style.visibility</p:attrName>
                                        </p:attrNameLst>
                                      </p:cBhvr>
                                      <p:to>
                                        <p:strVal val="visible"/>
                                      </p:to>
                                    </p:set>
                                    <p:anim calcmode="discrete" valueType="clr">
                                      <p:cBhvr override="childStyle">
                                        <p:cTn id="4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7"/>
                                        </p:tgtEl>
                                        <p:attrNameLst>
                                          <p:attrName>fillcolor</p:attrName>
                                        </p:attrNameLst>
                                      </p:cBhvr>
                                      <p:tavLst>
                                        <p:tav tm="0">
                                          <p:val>
                                            <p:clrVal>
                                              <a:schemeClr val="accent2"/>
                                            </p:clrVal>
                                          </p:val>
                                        </p:tav>
                                        <p:tav tm="50000">
                                          <p:val>
                                            <p:clrVal>
                                              <a:schemeClr val="hlink"/>
                                            </p:clrVal>
                                          </p:val>
                                        </p:tav>
                                      </p:tavLst>
                                    </p:anim>
                                    <p:set>
                                      <p:cBhvr>
                                        <p:cTn id="48" dur="80"/>
                                        <p:tgtEl>
                                          <p:spTgt spid="17"/>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8"/>
                                        </p:tgtEl>
                                        <p:attrNameLst>
                                          <p:attrName>style.visibility</p:attrName>
                                        </p:attrNameLst>
                                      </p:cBhvr>
                                      <p:to>
                                        <p:strVal val="visible"/>
                                      </p:to>
                                    </p:set>
                                    <p:anim calcmode="discrete" valueType="clr">
                                      <p:cBhvr override="childStyle">
                                        <p:cTn id="53"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8"/>
                                        </p:tgtEl>
                                        <p:attrNameLst>
                                          <p:attrName>fillcolor</p:attrName>
                                        </p:attrNameLst>
                                      </p:cBhvr>
                                      <p:tavLst>
                                        <p:tav tm="0">
                                          <p:val>
                                            <p:clrVal>
                                              <a:schemeClr val="accent2"/>
                                            </p:clrVal>
                                          </p:val>
                                        </p:tav>
                                        <p:tav tm="50000">
                                          <p:val>
                                            <p:clrVal>
                                              <a:schemeClr val="hlink"/>
                                            </p:clrVal>
                                          </p:val>
                                        </p:tav>
                                      </p:tavLst>
                                    </p:anim>
                                    <p:set>
                                      <p:cBhvr>
                                        <p:cTn id="55" dur="80"/>
                                        <p:tgtEl>
                                          <p:spTgt spid="18"/>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3">
            <a:alphaModFix/>
          </a:blip>
          <a:srcRect/>
          <a:stretch/>
        </p:blipFill>
        <p:spPr>
          <a:xfrm>
            <a:off x="1352334" y="-279129"/>
            <a:ext cx="2488874" cy="2214029"/>
          </a:xfrm>
          <a:prstGeom prst="rect">
            <a:avLst/>
          </a:prstGeom>
          <a:noFill/>
          <a:ln>
            <a:noFill/>
          </a:ln>
        </p:spPr>
      </p:pic>
      <p:sp>
        <p:nvSpPr>
          <p:cNvPr id="225" name="Google Shape;225;p7"/>
          <p:cNvSpPr txBox="1"/>
          <p:nvPr/>
        </p:nvSpPr>
        <p:spPr>
          <a:xfrm>
            <a:off x="2729055" y="375869"/>
            <a:ext cx="7962900" cy="1815841"/>
          </a:xfrm>
          <a:prstGeom prst="rect">
            <a:avLst/>
          </a:prstGeom>
          <a:noFill/>
          <a:ln>
            <a:noFill/>
          </a:ln>
        </p:spPr>
        <p:txBody>
          <a:bodyPr spcFirstLastPara="1" wrap="square" lIns="91425" tIns="45700" rIns="91425" bIns="45700" anchor="t" anchorCtr="0">
            <a:spAutoFit/>
          </a:bodyPr>
          <a:lstStyle/>
          <a:p>
            <a:pPr lvl="0">
              <a:buClr>
                <a:srgbClr val="000000"/>
              </a:buClr>
              <a:defRPr/>
            </a:pPr>
            <a:r>
              <a:rPr lang="vi-VN" sz="2800" kern="0" dirty="0">
                <a:solidFill>
                  <a:srgbClr val="000000"/>
                </a:solidFill>
                <a:latin typeface="Arial"/>
                <a:ea typeface="Arial"/>
                <a:cs typeface="Arial"/>
                <a:sym typeface="Arial"/>
              </a:rPr>
              <a:t>Với 6 que tính, Rô-bốt xếp được một hình chữ nhật như hình bên.</a:t>
            </a:r>
          </a:p>
          <a:p>
            <a:pPr lvl="0" algn="just">
              <a:buClr>
                <a:srgbClr val="000000"/>
              </a:buClr>
              <a:defRPr/>
            </a:pPr>
            <a:r>
              <a:rPr lang="vi-VN" sz="2800" kern="0" dirty="0">
                <a:solidFill>
                  <a:srgbClr val="000000"/>
                </a:solidFill>
                <a:latin typeface="Arial"/>
                <a:ea typeface="Arial"/>
                <a:cs typeface="Arial"/>
                <a:sym typeface="Arial"/>
              </a:rPr>
              <a:t>Sử dụng 10 que tính, em hãy xếp một hình chữ nhật. Em tìm được mấy cách xếp?</a:t>
            </a:r>
            <a:endParaRPr sz="2800" kern="0" dirty="0">
              <a:solidFill>
                <a:srgbClr val="000000"/>
              </a:solidFill>
              <a:latin typeface="Arial"/>
              <a:ea typeface="Arial"/>
              <a:cs typeface="Arial"/>
              <a:sym typeface="Arial"/>
            </a:endParaRPr>
          </a:p>
        </p:txBody>
      </p:sp>
      <p:grpSp>
        <p:nvGrpSpPr>
          <p:cNvPr id="2" name="Google Shape;226;p7"/>
          <p:cNvGrpSpPr/>
          <p:nvPr/>
        </p:nvGrpSpPr>
        <p:grpSpPr>
          <a:xfrm>
            <a:off x="1997875" y="399042"/>
            <a:ext cx="582293" cy="675414"/>
            <a:chOff x="734498" y="718663"/>
            <a:chExt cx="776391" cy="675414"/>
          </a:xfrm>
        </p:grpSpPr>
        <p:sp>
          <p:nvSpPr>
            <p:cNvPr id="227" name="Google Shape;227;p7"/>
            <p:cNvSpPr/>
            <p:nvPr/>
          </p:nvSpPr>
          <p:spPr>
            <a:xfrm>
              <a:off x="734498" y="718663"/>
              <a:ext cx="776391" cy="669303"/>
            </a:xfrm>
            <a:prstGeom prst="triangle">
              <a:avLst>
                <a:gd name="adj" fmla="val 50000"/>
              </a:avLst>
            </a:prstGeom>
            <a:solidFill>
              <a:srgbClr val="4A86E8"/>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Arial"/>
                <a:ea typeface="Arial"/>
                <a:cs typeface="Arial"/>
                <a:sym typeface="Arial"/>
              </a:endParaRPr>
            </a:p>
          </p:txBody>
        </p:sp>
        <p:sp>
          <p:nvSpPr>
            <p:cNvPr id="228" name="Google Shape;228;p7"/>
            <p:cNvSpPr txBox="1"/>
            <p:nvPr/>
          </p:nvSpPr>
          <p:spPr>
            <a:xfrm>
              <a:off x="933016" y="870857"/>
              <a:ext cx="367408" cy="523220"/>
            </a:xfrm>
            <a:prstGeom prst="rect">
              <a:avLst/>
            </a:prstGeom>
            <a:noFill/>
            <a:ln>
              <a:noFill/>
            </a:ln>
          </p:spPr>
          <p:txBody>
            <a:bodyPr spcFirstLastPara="1" wrap="square" lIns="91425" tIns="45700" rIns="91425" bIns="45700" anchor="t" anchorCtr="0">
              <a:spAutoFit/>
            </a:bodyPr>
            <a:lstStyle/>
            <a:p>
              <a:pPr>
                <a:buClr>
                  <a:srgbClr val="000000"/>
                </a:buClr>
                <a:defRPr/>
              </a:pPr>
              <a:r>
                <a:rPr lang="en-US" sz="2800" b="1" kern="0" dirty="0">
                  <a:solidFill>
                    <a:srgbClr val="FFFFFF"/>
                  </a:solidFill>
                  <a:latin typeface="Arial"/>
                  <a:ea typeface="Arial"/>
                  <a:cs typeface="Arial"/>
                  <a:sym typeface="Arial"/>
                </a:rPr>
                <a:t>3</a:t>
              </a:r>
              <a:endParaRPr sz="2400" b="1" kern="0" dirty="0">
                <a:solidFill>
                  <a:srgbClr val="FFFFFF"/>
                </a:solidFill>
                <a:latin typeface="Arial"/>
                <a:ea typeface="Arial"/>
                <a:cs typeface="Arial"/>
                <a:sym typeface="Arial"/>
              </a:endParaRPr>
            </a:p>
          </p:txBody>
        </p:sp>
      </p:grpSp>
      <p:pic>
        <p:nvPicPr>
          <p:cNvPr id="4" name="Picture 3">
            <a:extLst>
              <a:ext uri="{FF2B5EF4-FFF2-40B4-BE49-F238E27FC236}">
                <a16:creationId xmlns:a16="http://schemas.microsoft.com/office/drawing/2014/main" id="{3D8E0CC4-6BD4-440E-BD48-E21DC78C2463}"/>
              </a:ext>
            </a:extLst>
          </p:cNvPr>
          <p:cNvPicPr>
            <a:picLocks noChangeAspect="1"/>
          </p:cNvPicPr>
          <p:nvPr/>
        </p:nvPicPr>
        <p:blipFill>
          <a:blip r:embed="rId4"/>
          <a:stretch>
            <a:fillRect/>
          </a:stretch>
        </p:blipFill>
        <p:spPr>
          <a:xfrm>
            <a:off x="6915150" y="1498282"/>
            <a:ext cx="3352152" cy="1930718"/>
          </a:xfrm>
          <a:prstGeom prst="rect">
            <a:avLst/>
          </a:prstGeom>
        </p:spPr>
      </p:pic>
      <p:grpSp>
        <p:nvGrpSpPr>
          <p:cNvPr id="3" name="Group 18">
            <a:extLst>
              <a:ext uri="{FF2B5EF4-FFF2-40B4-BE49-F238E27FC236}">
                <a16:creationId xmlns:a16="http://schemas.microsoft.com/office/drawing/2014/main" id="{4EBC4DD1-93E8-4EF6-9B92-2EA5E4B13E9E}"/>
              </a:ext>
            </a:extLst>
          </p:cNvPr>
          <p:cNvGrpSpPr/>
          <p:nvPr/>
        </p:nvGrpSpPr>
        <p:grpSpPr>
          <a:xfrm>
            <a:off x="1924698" y="2293985"/>
            <a:ext cx="4643742" cy="1274687"/>
            <a:chOff x="2364264" y="590550"/>
            <a:chExt cx="5893911" cy="1189323"/>
          </a:xfrm>
        </p:grpSpPr>
        <p:sp>
          <p:nvSpPr>
            <p:cNvPr id="20" name="Google Shape;232;p7">
              <a:extLst>
                <a:ext uri="{FF2B5EF4-FFF2-40B4-BE49-F238E27FC236}">
                  <a16:creationId xmlns:a16="http://schemas.microsoft.com/office/drawing/2014/main" id="{25C93A7C-6D8A-4866-8969-46102D63D626}"/>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rgbClr val="000000"/>
                </a:buClr>
                <a:defRPr/>
              </a:pPr>
              <a:endParaRPr kern="0" dirty="0">
                <a:latin typeface="Arial"/>
                <a:ea typeface="Arial"/>
                <a:cs typeface="Arial"/>
                <a:sym typeface="Arial"/>
              </a:endParaRPr>
            </a:p>
          </p:txBody>
        </p:sp>
        <p:sp>
          <p:nvSpPr>
            <p:cNvPr id="21" name="Google Shape;234;p7">
              <a:extLst>
                <a:ext uri="{FF2B5EF4-FFF2-40B4-BE49-F238E27FC236}">
                  <a16:creationId xmlns:a16="http://schemas.microsoft.com/office/drawing/2014/main" id="{89A4D131-9A73-49D4-ACDB-3170D25C6B0C}"/>
                </a:ext>
              </a:extLst>
            </p:cNvPr>
            <p:cNvSpPr txBox="1"/>
            <p:nvPr/>
          </p:nvSpPr>
          <p:spPr>
            <a:xfrm>
              <a:off x="2517760" y="659967"/>
              <a:ext cx="5740415" cy="1119906"/>
            </a:xfrm>
            <a:prstGeom prst="rect">
              <a:avLst/>
            </a:prstGeom>
            <a:noFill/>
            <a:ln>
              <a:noFill/>
            </a:ln>
          </p:spPr>
          <p:txBody>
            <a:bodyPr spcFirstLastPara="1" wrap="square" lIns="91425" tIns="45700" rIns="91425" bIns="45700" anchor="t" anchorCtr="0">
              <a:spAutoFit/>
            </a:bodyPr>
            <a:lstStyle/>
            <a:p>
              <a:pPr algn="ctr">
                <a:buClr>
                  <a:srgbClr val="000000"/>
                </a:buClr>
                <a:defRPr/>
              </a:pPr>
              <a:r>
                <a:rPr lang="vi-VN" sz="3600" dirty="0">
                  <a:solidFill>
                    <a:srgbClr val="FF0000"/>
                  </a:solidFill>
                </a:rPr>
                <a:t>Ta có các cách xếp như sau:</a:t>
              </a:r>
              <a:endParaRPr sz="3600" b="1" kern="0" dirty="0">
                <a:solidFill>
                  <a:srgbClr val="FF0000"/>
                </a:solidFill>
                <a:ea typeface="Arial"/>
                <a:cs typeface="Arial"/>
                <a:sym typeface="Arial"/>
              </a:endParaRPr>
            </a:p>
          </p:txBody>
        </p:sp>
      </p:grpSp>
      <p:pic>
        <p:nvPicPr>
          <p:cNvPr id="9" name="Picture 8">
            <a:extLst>
              <a:ext uri="{FF2B5EF4-FFF2-40B4-BE49-F238E27FC236}">
                <a16:creationId xmlns:a16="http://schemas.microsoft.com/office/drawing/2014/main" id="{3B799B25-119C-413E-88FE-D57CE2735F6C}"/>
              </a:ext>
            </a:extLst>
          </p:cNvPr>
          <p:cNvPicPr>
            <a:picLocks noChangeAspect="1"/>
          </p:cNvPicPr>
          <p:nvPr/>
        </p:nvPicPr>
        <p:blipFill>
          <a:blip r:embed="rId5"/>
          <a:stretch>
            <a:fillRect/>
          </a:stretch>
        </p:blipFill>
        <p:spPr>
          <a:xfrm>
            <a:off x="2729056" y="3574867"/>
            <a:ext cx="2342189" cy="2104575"/>
          </a:xfrm>
          <a:prstGeom prst="rect">
            <a:avLst/>
          </a:prstGeom>
        </p:spPr>
      </p:pic>
      <p:pic>
        <p:nvPicPr>
          <p:cNvPr id="11" name="Picture 10">
            <a:extLst>
              <a:ext uri="{FF2B5EF4-FFF2-40B4-BE49-F238E27FC236}">
                <a16:creationId xmlns:a16="http://schemas.microsoft.com/office/drawing/2014/main" id="{DD6BDAD3-85EE-4A29-B4F5-51EB11930DFE}"/>
              </a:ext>
            </a:extLst>
          </p:cNvPr>
          <p:cNvPicPr>
            <a:picLocks noChangeAspect="1"/>
          </p:cNvPicPr>
          <p:nvPr/>
        </p:nvPicPr>
        <p:blipFill>
          <a:blip r:embed="rId6"/>
          <a:stretch>
            <a:fillRect/>
          </a:stretch>
        </p:blipFill>
        <p:spPr>
          <a:xfrm>
            <a:off x="5388407" y="3724085"/>
            <a:ext cx="3464702" cy="1608189"/>
          </a:xfrm>
          <a:prstGeom prst="rect">
            <a:avLst/>
          </a:prstGeom>
        </p:spPr>
      </p:pic>
    </p:spTree>
    <p:extLst>
      <p:ext uri="{BB962C8B-B14F-4D97-AF65-F5344CB8AC3E}">
        <p14:creationId xmlns:p14="http://schemas.microsoft.com/office/powerpoint/2010/main" val="4201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barn(inVertical)">
                                      <p:cBhvr>
                                        <p:cTn id="7" dur="500"/>
                                        <p:tgtEl>
                                          <p:spTgt spid="22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25">
                                            <p:txEl>
                                              <p:pRg st="1" end="1"/>
                                            </p:txEl>
                                          </p:spTgt>
                                        </p:tgtEl>
                                        <p:attrNameLst>
                                          <p:attrName>style.visibility</p:attrName>
                                        </p:attrNameLst>
                                      </p:cBhvr>
                                      <p:to>
                                        <p:strVal val="visible"/>
                                      </p:to>
                                    </p:set>
                                    <p:animEffect transition="in" filter="barn(inVertical)">
                                      <p:cBhvr>
                                        <p:cTn id="10" dur="500"/>
                                        <p:tgtEl>
                                          <p:spTgt spid="2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已生成高可信度的说明">
            <a:extLst>
              <a:ext uri="{FF2B5EF4-FFF2-40B4-BE49-F238E27FC236}">
                <a16:creationId xmlns:a16="http://schemas.microsoft.com/office/drawing/2014/main" id="{686A0195-5A33-4E71-8C67-1F2F5E61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2" y="0"/>
            <a:ext cx="9143999" cy="6858000"/>
          </a:xfrm>
          <a:prstGeom prst="rect">
            <a:avLst/>
          </a:prstGeom>
        </p:spPr>
      </p:pic>
      <p:sp>
        <p:nvSpPr>
          <p:cNvPr id="5" name="任意多边形: 形状 4">
            <a:extLst>
              <a:ext uri="{FF2B5EF4-FFF2-40B4-BE49-F238E27FC236}">
                <a16:creationId xmlns:a16="http://schemas.microsoft.com/office/drawing/2014/main" id="{B73F70F1-158A-4F65-B483-0418822EEEA8}"/>
              </a:ext>
            </a:extLst>
          </p:cNvPr>
          <p:cNvSpPr/>
          <p:nvPr/>
        </p:nvSpPr>
        <p:spPr>
          <a:xfrm>
            <a:off x="2900811" y="132832"/>
            <a:ext cx="6927580" cy="6180882"/>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49006 w 7816649"/>
              <a:gd name="connsiteY0" fmla="*/ 610524 h 4774669"/>
              <a:gd name="connsiteX1" fmla="*/ 458168 w 7816649"/>
              <a:gd name="connsiteY1" fmla="*/ 248574 h 4774669"/>
              <a:gd name="connsiteX2" fmla="*/ 1563068 w 7816649"/>
              <a:gd name="connsiteY2" fmla="*/ 58074 h 4774669"/>
              <a:gd name="connsiteX3" fmla="*/ 4915868 w 7816649"/>
              <a:gd name="connsiteY3" fmla="*/ 19974 h 4774669"/>
              <a:gd name="connsiteX4" fmla="*/ 6649418 w 7816649"/>
              <a:gd name="connsiteY4" fmla="*/ 343824 h 4774669"/>
              <a:gd name="connsiteX5" fmla="*/ 7506668 w 7816649"/>
              <a:gd name="connsiteY5" fmla="*/ 743874 h 4774669"/>
              <a:gd name="connsiteX6" fmla="*/ 7811468 w 7816649"/>
              <a:gd name="connsiteY6" fmla="*/ 2572674 h 4774669"/>
              <a:gd name="connsiteX7" fmla="*/ 7297118 w 7816649"/>
              <a:gd name="connsiteY7" fmla="*/ 4382424 h 4774669"/>
              <a:gd name="connsiteX8" fmla="*/ 6173168 w 7816649"/>
              <a:gd name="connsiteY8" fmla="*/ 4763424 h 4774669"/>
              <a:gd name="connsiteX9" fmla="*/ 4877768 w 7816649"/>
              <a:gd name="connsiteY9" fmla="*/ 4668174 h 4774669"/>
              <a:gd name="connsiteX10" fmla="*/ 3429968 w 7816649"/>
              <a:gd name="connsiteY10" fmla="*/ 4611024 h 4774669"/>
              <a:gd name="connsiteX11" fmla="*/ 2553668 w 7816649"/>
              <a:gd name="connsiteY11" fmla="*/ 4630074 h 4774669"/>
              <a:gd name="connsiteX12" fmla="*/ 1201118 w 7816649"/>
              <a:gd name="connsiteY12" fmla="*/ 4630074 h 4774669"/>
              <a:gd name="connsiteX13" fmla="*/ 305768 w 7816649"/>
              <a:gd name="connsiteY13" fmla="*/ 4420524 h 4774669"/>
              <a:gd name="connsiteX14" fmla="*/ 968 w 7816649"/>
              <a:gd name="connsiteY14" fmla="*/ 3410874 h 4774669"/>
              <a:gd name="connsiteX15" fmla="*/ 210518 w 7816649"/>
              <a:gd name="connsiteY15" fmla="*/ 2153574 h 4774669"/>
              <a:gd name="connsiteX16" fmla="*/ 249006 w 7816649"/>
              <a:gd name="connsiteY16" fmla="*/ 610524 h 4774669"/>
              <a:gd name="connsiteX0" fmla="*/ 273848 w 7841491"/>
              <a:gd name="connsiteY0" fmla="*/ 610524 h 4774669"/>
              <a:gd name="connsiteX1" fmla="*/ 483010 w 7841491"/>
              <a:gd name="connsiteY1" fmla="*/ 248574 h 4774669"/>
              <a:gd name="connsiteX2" fmla="*/ 1587910 w 7841491"/>
              <a:gd name="connsiteY2" fmla="*/ 58074 h 4774669"/>
              <a:gd name="connsiteX3" fmla="*/ 4940710 w 7841491"/>
              <a:gd name="connsiteY3" fmla="*/ 19974 h 4774669"/>
              <a:gd name="connsiteX4" fmla="*/ 6674260 w 7841491"/>
              <a:gd name="connsiteY4" fmla="*/ 343824 h 4774669"/>
              <a:gd name="connsiteX5" fmla="*/ 7531510 w 7841491"/>
              <a:gd name="connsiteY5" fmla="*/ 743874 h 4774669"/>
              <a:gd name="connsiteX6" fmla="*/ 7836310 w 7841491"/>
              <a:gd name="connsiteY6" fmla="*/ 2572674 h 4774669"/>
              <a:gd name="connsiteX7" fmla="*/ 7321960 w 7841491"/>
              <a:gd name="connsiteY7" fmla="*/ 4382424 h 4774669"/>
              <a:gd name="connsiteX8" fmla="*/ 6198010 w 7841491"/>
              <a:gd name="connsiteY8" fmla="*/ 4763424 h 4774669"/>
              <a:gd name="connsiteX9" fmla="*/ 4902610 w 7841491"/>
              <a:gd name="connsiteY9" fmla="*/ 4668174 h 4774669"/>
              <a:gd name="connsiteX10" fmla="*/ 3454810 w 7841491"/>
              <a:gd name="connsiteY10" fmla="*/ 4611024 h 4774669"/>
              <a:gd name="connsiteX11" fmla="*/ 2578510 w 7841491"/>
              <a:gd name="connsiteY11" fmla="*/ 4630074 h 4774669"/>
              <a:gd name="connsiteX12" fmla="*/ 1225960 w 7841491"/>
              <a:gd name="connsiteY12" fmla="*/ 4630074 h 4774669"/>
              <a:gd name="connsiteX13" fmla="*/ 330610 w 7841491"/>
              <a:gd name="connsiteY13" fmla="*/ 4420524 h 4774669"/>
              <a:gd name="connsiteX14" fmla="*/ 25810 w 7841491"/>
              <a:gd name="connsiteY14" fmla="*/ 3410874 h 4774669"/>
              <a:gd name="connsiteX15" fmla="*/ 20756 w 7841491"/>
              <a:gd name="connsiteY15" fmla="*/ 2106921 h 4774669"/>
              <a:gd name="connsiteX16" fmla="*/ 273848 w 7841491"/>
              <a:gd name="connsiteY16" fmla="*/ 610524 h 4774669"/>
              <a:gd name="connsiteX0" fmla="*/ 273848 w 7841491"/>
              <a:gd name="connsiteY0" fmla="*/ 607372 h 4771517"/>
              <a:gd name="connsiteX1" fmla="*/ 616360 w 7841491"/>
              <a:gd name="connsiteY1" fmla="*/ 131122 h 4771517"/>
              <a:gd name="connsiteX2" fmla="*/ 1587910 w 7841491"/>
              <a:gd name="connsiteY2" fmla="*/ 54922 h 4771517"/>
              <a:gd name="connsiteX3" fmla="*/ 4940710 w 7841491"/>
              <a:gd name="connsiteY3" fmla="*/ 16822 h 4771517"/>
              <a:gd name="connsiteX4" fmla="*/ 6674260 w 7841491"/>
              <a:gd name="connsiteY4" fmla="*/ 340672 h 4771517"/>
              <a:gd name="connsiteX5" fmla="*/ 7531510 w 7841491"/>
              <a:gd name="connsiteY5" fmla="*/ 740722 h 4771517"/>
              <a:gd name="connsiteX6" fmla="*/ 7836310 w 7841491"/>
              <a:gd name="connsiteY6" fmla="*/ 2569522 h 4771517"/>
              <a:gd name="connsiteX7" fmla="*/ 7321960 w 7841491"/>
              <a:gd name="connsiteY7" fmla="*/ 4379272 h 4771517"/>
              <a:gd name="connsiteX8" fmla="*/ 6198010 w 7841491"/>
              <a:gd name="connsiteY8" fmla="*/ 4760272 h 4771517"/>
              <a:gd name="connsiteX9" fmla="*/ 4902610 w 7841491"/>
              <a:gd name="connsiteY9" fmla="*/ 4665022 h 4771517"/>
              <a:gd name="connsiteX10" fmla="*/ 3454810 w 7841491"/>
              <a:gd name="connsiteY10" fmla="*/ 4607872 h 4771517"/>
              <a:gd name="connsiteX11" fmla="*/ 2578510 w 7841491"/>
              <a:gd name="connsiteY11" fmla="*/ 4626922 h 4771517"/>
              <a:gd name="connsiteX12" fmla="*/ 1225960 w 7841491"/>
              <a:gd name="connsiteY12" fmla="*/ 4626922 h 4771517"/>
              <a:gd name="connsiteX13" fmla="*/ 330610 w 7841491"/>
              <a:gd name="connsiteY13" fmla="*/ 4417372 h 4771517"/>
              <a:gd name="connsiteX14" fmla="*/ 25810 w 7841491"/>
              <a:gd name="connsiteY14" fmla="*/ 3407722 h 4771517"/>
              <a:gd name="connsiteX15" fmla="*/ 20756 w 7841491"/>
              <a:gd name="connsiteY15" fmla="*/ 2103769 h 4771517"/>
              <a:gd name="connsiteX16" fmla="*/ 273848 w 7841491"/>
              <a:gd name="connsiteY16" fmla="*/ 607372 h 477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prstClr val="white"/>
              </a:solidFill>
              <a:latin typeface="字魂59号-创粗黑" panose="00000500000000000000" pitchFamily="2" charset="-122"/>
              <a:ea typeface="字魂59号-创粗黑" panose="00000500000000000000" pitchFamily="2" charset="-122"/>
              <a:cs typeface="+mn-ea"/>
              <a:sym typeface="+mn-lt"/>
            </a:endParaRPr>
          </a:p>
        </p:txBody>
      </p:sp>
      <p:pic>
        <p:nvPicPr>
          <p:cNvPr id="6" name="图片 5">
            <a:extLst>
              <a:ext uri="{FF2B5EF4-FFF2-40B4-BE49-F238E27FC236}">
                <a16:creationId xmlns:a16="http://schemas.microsoft.com/office/drawing/2014/main" id="{245576FB-F26F-4996-9C8E-E7AB0372904C}"/>
              </a:ext>
            </a:extLst>
          </p:cNvPr>
          <p:cNvPicPr>
            <a:picLocks noChangeAspect="1"/>
          </p:cNvPicPr>
          <p:nvPr/>
        </p:nvPicPr>
        <p:blipFill rotWithShape="1">
          <a:blip r:embed="rId4">
            <a:extLst>
              <a:ext uri="{28A0092B-C50C-407E-A947-70E740481C1C}">
                <a14:useLocalDpi xmlns:a14="http://schemas.microsoft.com/office/drawing/2010/main" val="0"/>
              </a:ext>
            </a:extLst>
          </a:blip>
          <a:srcRect l="46233"/>
          <a:stretch/>
        </p:blipFill>
        <p:spPr>
          <a:xfrm>
            <a:off x="7304315" y="5070843"/>
            <a:ext cx="3334087" cy="1784424"/>
          </a:xfrm>
          <a:prstGeom prst="rect">
            <a:avLst/>
          </a:prstGeom>
        </p:spPr>
      </p:pic>
      <p:pic>
        <p:nvPicPr>
          <p:cNvPr id="8" name="图片 7" descr="图片包含 玩偶, 玩具&#10;&#10;已生成高可信度的说明">
            <a:extLst>
              <a:ext uri="{FF2B5EF4-FFF2-40B4-BE49-F238E27FC236}">
                <a16:creationId xmlns:a16="http://schemas.microsoft.com/office/drawing/2014/main" id="{3599A429-B692-4194-A9DD-9081FB9F9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4351" y="3550592"/>
            <a:ext cx="1676501" cy="2278157"/>
          </a:xfrm>
          <a:prstGeom prst="rect">
            <a:avLst/>
          </a:prstGeom>
        </p:spPr>
      </p:pic>
      <p:pic>
        <p:nvPicPr>
          <p:cNvPr id="9" name="图片 8">
            <a:extLst>
              <a:ext uri="{FF2B5EF4-FFF2-40B4-BE49-F238E27FC236}">
                <a16:creationId xmlns:a16="http://schemas.microsoft.com/office/drawing/2014/main" id="{73FA8949-2AE4-4BBB-9527-D937096E4DB9}"/>
              </a:ext>
            </a:extLst>
          </p:cNvPr>
          <p:cNvPicPr>
            <a:picLocks noChangeAspect="1"/>
          </p:cNvPicPr>
          <p:nvPr/>
        </p:nvPicPr>
        <p:blipFill rotWithShape="1">
          <a:blip r:embed="rId4">
            <a:extLst>
              <a:ext uri="{28A0092B-C50C-407E-A947-70E740481C1C}">
                <a14:useLocalDpi xmlns:a14="http://schemas.microsoft.com/office/drawing/2010/main" val="0"/>
              </a:ext>
            </a:extLst>
          </a:blip>
          <a:srcRect l="46233"/>
          <a:stretch/>
        </p:blipFill>
        <p:spPr>
          <a:xfrm>
            <a:off x="4183639" y="4907433"/>
            <a:ext cx="3639409" cy="1947834"/>
          </a:xfrm>
          <a:prstGeom prst="rect">
            <a:avLst/>
          </a:prstGeom>
        </p:spPr>
      </p:pic>
      <p:pic>
        <p:nvPicPr>
          <p:cNvPr id="10" name="图片 9">
            <a:extLst>
              <a:ext uri="{FF2B5EF4-FFF2-40B4-BE49-F238E27FC236}">
                <a16:creationId xmlns:a16="http://schemas.microsoft.com/office/drawing/2014/main" id="{9540F63C-1CFA-4782-BF39-C8B6B05BD9FD}"/>
              </a:ext>
            </a:extLst>
          </p:cNvPr>
          <p:cNvPicPr>
            <a:picLocks noChangeAspect="1"/>
          </p:cNvPicPr>
          <p:nvPr/>
        </p:nvPicPr>
        <p:blipFill rotWithShape="1">
          <a:blip r:embed="rId4">
            <a:extLst>
              <a:ext uri="{28A0092B-C50C-407E-A947-70E740481C1C}">
                <a14:useLocalDpi xmlns:a14="http://schemas.microsoft.com/office/drawing/2010/main" val="0"/>
              </a:ext>
            </a:extLst>
          </a:blip>
          <a:srcRect l="46233"/>
          <a:stretch/>
        </p:blipFill>
        <p:spPr>
          <a:xfrm>
            <a:off x="1266745" y="4907433"/>
            <a:ext cx="3639409" cy="1947834"/>
          </a:xfrm>
          <a:prstGeom prst="rect">
            <a:avLst/>
          </a:prstGeom>
        </p:spPr>
      </p:pic>
      <p:pic>
        <p:nvPicPr>
          <p:cNvPr id="18" name="图片 17" descr="图片包含 物体&#10;&#10;已生成高可信度的说明">
            <a:extLst>
              <a:ext uri="{FF2B5EF4-FFF2-40B4-BE49-F238E27FC236}">
                <a16:creationId xmlns:a16="http://schemas.microsoft.com/office/drawing/2014/main" id="{92AD827F-C123-4123-BD32-B07114973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390" t="45049" r="32944" b="46077"/>
          <a:stretch/>
        </p:blipFill>
        <p:spPr>
          <a:xfrm>
            <a:off x="7932879" y="4932129"/>
            <a:ext cx="204788" cy="292100"/>
          </a:xfrm>
          <a:prstGeom prst="rect">
            <a:avLst/>
          </a:prstGeom>
        </p:spPr>
      </p:pic>
      <p:pic>
        <p:nvPicPr>
          <p:cNvPr id="19" name="图片 18" descr="图片包含 物体&#10;&#10;已生成高可信度的说明">
            <a:extLst>
              <a:ext uri="{FF2B5EF4-FFF2-40B4-BE49-F238E27FC236}">
                <a16:creationId xmlns:a16="http://schemas.microsoft.com/office/drawing/2014/main" id="{1B7EB697-6B22-490C-B85A-4070D11C97CC}"/>
              </a:ext>
            </a:extLst>
          </p:cNvPr>
          <p:cNvPicPr>
            <a:picLocks noChangeAspect="1"/>
          </p:cNvPicPr>
          <p:nvPr/>
        </p:nvPicPr>
        <p:blipFill rotWithShape="1">
          <a:blip r:embed="rId7">
            <a:extLst>
              <a:ext uri="{28A0092B-C50C-407E-A947-70E740481C1C}">
                <a14:useLocalDpi xmlns:a14="http://schemas.microsoft.com/office/drawing/2010/main" val="0"/>
              </a:ext>
            </a:extLst>
          </a:blip>
          <a:srcRect l="62390" t="45049" r="32944" b="46077"/>
          <a:stretch/>
        </p:blipFill>
        <p:spPr>
          <a:xfrm>
            <a:off x="9111516" y="4778238"/>
            <a:ext cx="298710" cy="426067"/>
          </a:xfrm>
          <a:prstGeom prst="rect">
            <a:avLst/>
          </a:prstGeom>
        </p:spPr>
      </p:pic>
      <p:pic>
        <p:nvPicPr>
          <p:cNvPr id="20" name="图片 19" descr="图片包含 物体&#10;&#10;已生成高可信度的说明">
            <a:extLst>
              <a:ext uri="{FF2B5EF4-FFF2-40B4-BE49-F238E27FC236}">
                <a16:creationId xmlns:a16="http://schemas.microsoft.com/office/drawing/2014/main" id="{94B4D886-5C5C-481D-9706-C23707E3D35F}"/>
              </a:ext>
            </a:extLst>
          </p:cNvPr>
          <p:cNvPicPr>
            <a:picLocks noChangeAspect="1"/>
          </p:cNvPicPr>
          <p:nvPr/>
        </p:nvPicPr>
        <p:blipFill rotWithShape="1">
          <a:blip r:embed="rId7">
            <a:extLst>
              <a:ext uri="{28A0092B-C50C-407E-A947-70E740481C1C}">
                <a14:useLocalDpi xmlns:a14="http://schemas.microsoft.com/office/drawing/2010/main" val="0"/>
              </a:ext>
            </a:extLst>
          </a:blip>
          <a:srcRect l="62390" t="45049" r="32944" b="46077"/>
          <a:stretch/>
        </p:blipFill>
        <p:spPr>
          <a:xfrm>
            <a:off x="6809675" y="5070845"/>
            <a:ext cx="298710" cy="426067"/>
          </a:xfrm>
          <a:prstGeom prst="rect">
            <a:avLst/>
          </a:prstGeom>
        </p:spPr>
      </p:pic>
      <p:pic>
        <p:nvPicPr>
          <p:cNvPr id="21" name="图片 20" descr="图片包含 物体&#10;&#10;已生成高可信度的说明">
            <a:extLst>
              <a:ext uri="{FF2B5EF4-FFF2-40B4-BE49-F238E27FC236}">
                <a16:creationId xmlns:a16="http://schemas.microsoft.com/office/drawing/2014/main" id="{3D77F14E-0108-4EFE-BA93-9806AD137C9E}"/>
              </a:ext>
            </a:extLst>
          </p:cNvPr>
          <p:cNvPicPr>
            <a:picLocks noChangeAspect="1"/>
          </p:cNvPicPr>
          <p:nvPr/>
        </p:nvPicPr>
        <p:blipFill rotWithShape="1">
          <a:blip r:embed="rId7">
            <a:extLst>
              <a:ext uri="{28A0092B-C50C-407E-A947-70E740481C1C}">
                <a14:useLocalDpi xmlns:a14="http://schemas.microsoft.com/office/drawing/2010/main" val="0"/>
              </a:ext>
            </a:extLst>
          </a:blip>
          <a:srcRect l="62390" t="45049" r="32944" b="46077"/>
          <a:stretch/>
        </p:blipFill>
        <p:spPr>
          <a:xfrm>
            <a:off x="8353858" y="5150395"/>
            <a:ext cx="485874" cy="693030"/>
          </a:xfrm>
          <a:prstGeom prst="rect">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r="22785" b="2812"/>
          <a:stretch/>
        </p:blipFill>
        <p:spPr>
          <a:xfrm>
            <a:off x="3477112" y="1878371"/>
            <a:ext cx="5634404" cy="2212258"/>
          </a:xfrm>
          <a:prstGeom prst="rect">
            <a:avLst/>
          </a:prstGeom>
        </p:spPr>
      </p:pic>
    </p:spTree>
    <p:extLst>
      <p:ext uri="{BB962C8B-B14F-4D97-AF65-F5344CB8AC3E}">
        <p14:creationId xmlns:p14="http://schemas.microsoft.com/office/powerpoint/2010/main" val="3524971484"/>
      </p:ext>
    </p:extLst>
  </p:cSld>
  <p:clrMapOvr>
    <a:masterClrMapping/>
  </p:clrMapOvr>
  <p:transition spd="med">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4197133" y="2462514"/>
            <a:ext cx="2999803" cy="3999737"/>
          </a:xfrm>
          <a:prstGeom prst="rect">
            <a:avLst/>
          </a:prstGeom>
          <a:noFill/>
          <a:ln>
            <a:noFill/>
          </a:ln>
        </p:spPr>
      </p:pic>
      <p:pic>
        <p:nvPicPr>
          <p:cNvPr id="88" name="Google Shape;88;p1"/>
          <p:cNvPicPr preferRelativeResize="0"/>
          <p:nvPr/>
        </p:nvPicPr>
        <p:blipFill rotWithShape="1">
          <a:blip r:embed="rId4">
            <a:alphaModFix/>
          </a:blip>
          <a:srcRect/>
          <a:stretch/>
        </p:blipFill>
        <p:spPr>
          <a:xfrm flipH="1">
            <a:off x="9541262" y="2726274"/>
            <a:ext cx="1107729" cy="1476972"/>
          </a:xfrm>
          <a:prstGeom prst="rect">
            <a:avLst/>
          </a:prstGeom>
          <a:noFill/>
          <a:ln>
            <a:noFill/>
          </a:ln>
        </p:spPr>
      </p:pic>
      <p:sp>
        <p:nvSpPr>
          <p:cNvPr id="89" name="Google Shape;89;p1"/>
          <p:cNvSpPr/>
          <p:nvPr/>
        </p:nvSpPr>
        <p:spPr>
          <a:xfrm>
            <a:off x="1925097" y="1652227"/>
            <a:ext cx="8085620" cy="1620570"/>
          </a:xfrm>
          <a:prstGeom prst="rect">
            <a:avLst/>
          </a:prstGeom>
        </p:spPr>
        <p:txBody>
          <a:bodyPr>
            <a:prstTxWarp prst="textPlain">
              <a:avLst/>
            </a:prstTxWarp>
          </a:bodyPr>
          <a:lstStyle/>
          <a:p>
            <a:pPr algn="ctr">
              <a:buClr>
                <a:srgbClr val="000000"/>
              </a:buClr>
              <a:defRPr/>
            </a:pPr>
            <a:r>
              <a:rPr sz="1400" b="1" kern="0" dirty="0">
                <a:ln w="28575" cap="flat" cmpd="sng">
                  <a:solidFill>
                    <a:srgbClr val="0C0C0C"/>
                  </a:solidFill>
                  <a:prstDash val="solid"/>
                  <a:round/>
                  <a:headEnd type="none" w="sm" len="sm"/>
                  <a:tailEnd type="none" w="sm" len="sm"/>
                </a:ln>
                <a:solidFill>
                  <a:srgbClr val="EB701D"/>
                </a:solidFill>
                <a:effectLst>
                  <a:glow rad="228600">
                    <a:srgbClr val="70AD47">
                      <a:satMod val="175000"/>
                      <a:alpha val="40000"/>
                    </a:srgbClr>
                  </a:glow>
                </a:effectLst>
                <a:latin typeface="Arial"/>
                <a:cs typeface="Arial"/>
                <a:sym typeface="Arial"/>
              </a:rPr>
              <a:t>THỢ SĂN HẠT DẺ</a:t>
            </a:r>
          </a:p>
        </p:txBody>
      </p:sp>
    </p:spTree>
    <p:extLst>
      <p:ext uri="{BB962C8B-B14F-4D97-AF65-F5344CB8AC3E}">
        <p14:creationId xmlns:p14="http://schemas.microsoft.com/office/powerpoint/2010/main" val="229254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9" name="Rounded Rectangle 38"/>
          <p:cNvSpPr/>
          <p:nvPr/>
        </p:nvSpPr>
        <p:spPr>
          <a:xfrm>
            <a:off x="3217904" y="2501195"/>
            <a:ext cx="5392697" cy="1902507"/>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r>
              <a:rPr lang="en-US" sz="4800" b="1" dirty="0" err="1">
                <a:ln/>
                <a:solidFill>
                  <a:srgbClr val="FF0000"/>
                </a:solidFill>
                <a:latin typeface="Calibri" panose="020F0502020204030204" pitchFamily="34" charset="0"/>
                <a:cs typeface="Calibri" panose="020F0502020204030204" pitchFamily="34" charset="0"/>
              </a:rPr>
              <a:t>Đáp</a:t>
            </a:r>
            <a:r>
              <a:rPr lang="en-US" sz="4800" b="1" dirty="0">
                <a:ln/>
                <a:solidFill>
                  <a:srgbClr val="FF0000"/>
                </a:solidFill>
                <a:latin typeface="Calibri" panose="020F0502020204030204" pitchFamily="34" charset="0"/>
                <a:cs typeface="Calibri" panose="020F0502020204030204" pitchFamily="34" charset="0"/>
              </a:rPr>
              <a:t> </a:t>
            </a:r>
            <a:r>
              <a:rPr lang="en-US" sz="4800" b="1" dirty="0" err="1">
                <a:ln/>
                <a:solidFill>
                  <a:srgbClr val="FF0000"/>
                </a:solidFill>
                <a:latin typeface="Calibri" panose="020F0502020204030204" pitchFamily="34" charset="0"/>
                <a:cs typeface="Calibri" panose="020F0502020204030204" pitchFamily="34" charset="0"/>
              </a:rPr>
              <a:t>án</a:t>
            </a:r>
            <a:r>
              <a:rPr lang="en-US" sz="4800" b="1" dirty="0">
                <a:ln/>
                <a:solidFill>
                  <a:srgbClr val="FF0000"/>
                </a:solidFill>
                <a:latin typeface="Calibri" panose="020F0502020204030204" pitchFamily="34" charset="0"/>
                <a:cs typeface="Calibri" panose="020F0502020204030204" pitchFamily="34" charset="0"/>
              </a:rPr>
              <a:t>: 4 </a:t>
            </a:r>
            <a:r>
              <a:rPr lang="en-US" sz="4800" b="1" dirty="0" err="1">
                <a:ln/>
                <a:solidFill>
                  <a:srgbClr val="FF0000"/>
                </a:solidFill>
                <a:latin typeface="Calibri" panose="020F0502020204030204" pitchFamily="34" charset="0"/>
                <a:cs typeface="Calibri" panose="020F0502020204030204" pitchFamily="34" charset="0"/>
              </a:rPr>
              <a:t>góc</a:t>
            </a:r>
            <a:endParaRPr lang="en-US" sz="4800" b="1" dirty="0">
              <a:ln/>
              <a:solidFill>
                <a:srgbClr val="FF0000"/>
              </a:solidFill>
              <a:latin typeface="Calibri" panose="020F0502020204030204" pitchFamily="34" charset="0"/>
              <a:cs typeface="Calibri" panose="020F0502020204030204" pitchFamily="34" charset="0"/>
            </a:endParaRPr>
          </a:p>
        </p:txBody>
      </p:sp>
      <p:grpSp>
        <p:nvGrpSpPr>
          <p:cNvPr id="3" name="Google Shape;94;p2"/>
          <p:cNvGrpSpPr/>
          <p:nvPr/>
        </p:nvGrpSpPr>
        <p:grpSpPr>
          <a:xfrm>
            <a:off x="1924051" y="-29305"/>
            <a:ext cx="8139113" cy="2461871"/>
            <a:chOff x="935980" y="-48871"/>
            <a:chExt cx="10265420" cy="2461871"/>
          </a:xfrm>
        </p:grpSpPr>
        <p:sp>
          <p:nvSpPr>
            <p:cNvPr id="95" name="Google Shape;95;p2"/>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Calibri"/>
                <a:ea typeface="Calibri"/>
                <a:cs typeface="Calibri"/>
                <a:sym typeface="Calibri"/>
              </a:endParaRPr>
            </a:p>
          </p:txBody>
        </p:sp>
        <p:pic>
          <p:nvPicPr>
            <p:cNvPr id="96" name="Google Shape;96;p2"/>
            <p:cNvPicPr preferRelativeResize="0"/>
            <p:nvPr/>
          </p:nvPicPr>
          <p:blipFill rotWithShape="1">
            <a:blip r:embed="rId6">
              <a:alphaModFix/>
            </a:blip>
            <a:srcRect/>
            <a:stretch/>
          </p:blipFill>
          <p:spPr>
            <a:xfrm>
              <a:off x="935980" y="-48871"/>
              <a:ext cx="2505720" cy="2461871"/>
            </a:xfrm>
            <a:prstGeom prst="rect">
              <a:avLst/>
            </a:prstGeom>
            <a:noFill/>
            <a:ln>
              <a:noFill/>
            </a:ln>
          </p:spPr>
        </p:pic>
      </p:grpSp>
      <p:pic>
        <p:nvPicPr>
          <p:cNvPr id="97" name="Google Shape;97;p2"/>
          <p:cNvPicPr preferRelativeResize="0"/>
          <p:nvPr/>
        </p:nvPicPr>
        <p:blipFill rotWithShape="1">
          <a:blip r:embed="rId7" cstate="print">
            <a:alphaModFix/>
          </a:blip>
          <a:srcRect/>
          <a:stretch/>
        </p:blipFill>
        <p:spPr>
          <a:xfrm>
            <a:off x="8610601" y="-330200"/>
            <a:ext cx="2200275" cy="2933700"/>
          </a:xfrm>
          <a:prstGeom prst="rect">
            <a:avLst/>
          </a:prstGeom>
          <a:noFill/>
          <a:ln>
            <a:noFill/>
          </a:ln>
        </p:spPr>
      </p:pic>
      <p:pic>
        <p:nvPicPr>
          <p:cNvPr id="117" name="Google Shape;117;p2"/>
          <p:cNvPicPr preferRelativeResize="0"/>
          <p:nvPr/>
        </p:nvPicPr>
        <p:blipFill rotWithShape="1">
          <a:blip r:embed="rId8" cstate="print">
            <a:alphaModFix/>
          </a:blip>
          <a:srcRect/>
          <a:stretch/>
        </p:blipFill>
        <p:spPr>
          <a:xfrm>
            <a:off x="2076450" y="-787986"/>
            <a:ext cx="457200" cy="609600"/>
          </a:xfrm>
          <a:prstGeom prst="rect">
            <a:avLst/>
          </a:prstGeom>
          <a:noFill/>
          <a:ln>
            <a:noFill/>
          </a:ln>
        </p:spPr>
      </p:pic>
      <p:sp>
        <p:nvSpPr>
          <p:cNvPr id="121" name="Google Shape;121;p2"/>
          <p:cNvSpPr txBox="1"/>
          <p:nvPr/>
        </p:nvSpPr>
        <p:spPr>
          <a:xfrm>
            <a:off x="3280800" y="5609650"/>
            <a:ext cx="5116950" cy="400200"/>
          </a:xfrm>
          <a:prstGeom prst="rect">
            <a:avLst/>
          </a:prstGeom>
          <a:noFill/>
          <a:ln>
            <a:noFill/>
          </a:ln>
        </p:spPr>
        <p:txBody>
          <a:bodyPr spcFirstLastPara="1" wrap="square" lIns="91425" tIns="91425" rIns="91425" bIns="91425" anchor="t" anchorCtr="0">
            <a:spAutoFit/>
          </a:bodyPr>
          <a:lstStyle/>
          <a:p>
            <a:pPr>
              <a:buClr>
                <a:srgbClr val="000000"/>
              </a:buClr>
              <a:defRPr/>
            </a:pPr>
            <a:endParaRPr sz="1400" kern="0">
              <a:solidFill>
                <a:srgbClr val="000000"/>
              </a:solidFill>
              <a:latin typeface="Calibri"/>
              <a:ea typeface="Calibri"/>
              <a:cs typeface="Calibri"/>
              <a:sym typeface="Calibri"/>
            </a:endParaRPr>
          </a:p>
        </p:txBody>
      </p:sp>
      <p:sp>
        <p:nvSpPr>
          <p:cNvPr id="2" name="TextBox 1"/>
          <p:cNvSpPr txBox="1"/>
          <p:nvPr/>
        </p:nvSpPr>
        <p:spPr>
          <a:xfrm>
            <a:off x="4095751" y="751658"/>
            <a:ext cx="4714875" cy="1323439"/>
          </a:xfrm>
          <a:prstGeom prst="rect">
            <a:avLst/>
          </a:prstGeom>
          <a:noFill/>
        </p:spPr>
        <p:txBody>
          <a:bodyPr wrap="square" rtlCol="0">
            <a:spAutoFit/>
          </a:bodyPr>
          <a:lstStyle/>
          <a:p>
            <a:pPr algn="ctr" defTabSz="457200">
              <a:defRPr/>
            </a:pPr>
            <a:r>
              <a:rPr lang="en-US" sz="4000" dirty="0" err="1">
                <a:solidFill>
                  <a:srgbClr val="000000"/>
                </a:solidFill>
                <a:latin typeface="Calibri" panose="020F0502020204030204" pitchFamily="34" charset="0"/>
                <a:cs typeface="Calibri" panose="020F0502020204030204" pitchFamily="34" charset="0"/>
              </a:rPr>
              <a:t>Hình</a:t>
            </a:r>
            <a:r>
              <a:rPr lang="en-US" sz="4000" dirty="0">
                <a:solidFill>
                  <a:srgbClr val="000000"/>
                </a:solidFill>
                <a:latin typeface="Calibri" panose="020F0502020204030204" pitchFamily="34" charset="0"/>
                <a:cs typeface="Calibri" panose="020F0502020204030204" pitchFamily="34" charset="0"/>
              </a:rPr>
              <a:t> </a:t>
            </a:r>
            <a:r>
              <a:rPr lang="en-US" sz="4000" dirty="0" err="1">
                <a:solidFill>
                  <a:srgbClr val="000000"/>
                </a:solidFill>
                <a:latin typeface="Calibri" panose="020F0502020204030204" pitchFamily="34" charset="0"/>
                <a:cs typeface="Calibri" panose="020F0502020204030204" pitchFamily="34" charset="0"/>
              </a:rPr>
              <a:t>vuông</a:t>
            </a:r>
            <a:r>
              <a:rPr lang="en-US" sz="4000" dirty="0">
                <a:solidFill>
                  <a:srgbClr val="000000"/>
                </a:solidFill>
                <a:latin typeface="Calibri" panose="020F0502020204030204" pitchFamily="34" charset="0"/>
                <a:cs typeface="Calibri" panose="020F0502020204030204" pitchFamily="34" charset="0"/>
              </a:rPr>
              <a:t> </a:t>
            </a:r>
            <a:r>
              <a:rPr lang="en-US" sz="4000" dirty="0" err="1">
                <a:solidFill>
                  <a:srgbClr val="000000"/>
                </a:solidFill>
                <a:latin typeface="Calibri" panose="020F0502020204030204" pitchFamily="34" charset="0"/>
                <a:cs typeface="Calibri" panose="020F0502020204030204" pitchFamily="34" charset="0"/>
              </a:rPr>
              <a:t>có</a:t>
            </a:r>
            <a:r>
              <a:rPr lang="en-US" sz="4000" dirty="0">
                <a:solidFill>
                  <a:srgbClr val="000000"/>
                </a:solidFill>
                <a:latin typeface="Calibri" panose="020F0502020204030204" pitchFamily="34" charset="0"/>
                <a:cs typeface="Calibri" panose="020F0502020204030204" pitchFamily="34" charset="0"/>
              </a:rPr>
              <a:t> </a:t>
            </a:r>
            <a:r>
              <a:rPr lang="en-US" sz="4000" dirty="0" err="1">
                <a:solidFill>
                  <a:srgbClr val="000000"/>
                </a:solidFill>
                <a:latin typeface="Calibri" panose="020F0502020204030204" pitchFamily="34" charset="0"/>
                <a:cs typeface="Calibri" panose="020F0502020204030204" pitchFamily="34" charset="0"/>
              </a:rPr>
              <a:t>mấy</a:t>
            </a:r>
            <a:r>
              <a:rPr lang="en-US" sz="4000" dirty="0">
                <a:solidFill>
                  <a:srgbClr val="000000"/>
                </a:solidFill>
                <a:latin typeface="Calibri" panose="020F0502020204030204" pitchFamily="34" charset="0"/>
                <a:cs typeface="Calibri" panose="020F0502020204030204" pitchFamily="34" charset="0"/>
              </a:rPr>
              <a:t> </a:t>
            </a:r>
            <a:r>
              <a:rPr lang="en-US" sz="4000" dirty="0" err="1">
                <a:solidFill>
                  <a:srgbClr val="000000"/>
                </a:solidFill>
                <a:latin typeface="Calibri" panose="020F0502020204030204" pitchFamily="34" charset="0"/>
                <a:cs typeface="Calibri" panose="020F0502020204030204" pitchFamily="34" charset="0"/>
              </a:rPr>
              <a:t>góc</a:t>
            </a:r>
            <a:r>
              <a:rPr lang="en-US" sz="4000" dirty="0">
                <a:solidFill>
                  <a:srgbClr val="000000"/>
                </a:solidFill>
                <a:latin typeface="Calibri" panose="020F0502020204030204" pitchFamily="34" charset="0"/>
                <a:cs typeface="Calibri" panose="020F0502020204030204" pitchFamily="34" charset="0"/>
              </a:rPr>
              <a:t>?</a:t>
            </a:r>
          </a:p>
        </p:txBody>
      </p:sp>
      <p:pic>
        <p:nvPicPr>
          <p:cNvPr id="13314" name="Picture 2" descr="Brown Basket Clip Art Image - ClipSafar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8135" y="4986393"/>
            <a:ext cx="1905028" cy="2046917"/>
          </a:xfrm>
          <a:prstGeom prst="rect">
            <a:avLst/>
          </a:prstGeom>
          <a:noFill/>
          <a:extLst>
            <a:ext uri="{909E8E84-426E-40DD-AFC4-6F175D3DCCD1}">
              <a14:hiddenFill xmlns:a14="http://schemas.microsoft.com/office/drawing/2010/main">
                <a:solidFill>
                  <a:srgbClr val="FFFFFF"/>
                </a:solidFill>
              </a14:hiddenFill>
            </a:ext>
          </a:extLst>
        </p:spPr>
      </p:pic>
      <p:pic>
        <p:nvPicPr>
          <p:cNvPr id="35" name="Google Shape;84;p1"/>
          <p:cNvPicPr preferRelativeResize="0"/>
          <p:nvPr/>
        </p:nvPicPr>
        <p:blipFill rotWithShape="1">
          <a:blip r:embed="rId10">
            <a:alphaModFix/>
          </a:blip>
          <a:srcRect/>
          <a:stretch/>
        </p:blipFill>
        <p:spPr>
          <a:xfrm>
            <a:off x="-1475803" y="3097829"/>
            <a:ext cx="2999803" cy="3999737"/>
          </a:xfrm>
          <a:prstGeom prst="rect">
            <a:avLst/>
          </a:prstGeom>
          <a:noFill/>
          <a:ln>
            <a:noFill/>
          </a:ln>
        </p:spPr>
      </p:pic>
      <p:pic>
        <p:nvPicPr>
          <p:cNvPr id="36" name="Tieng-yeah-tre-con-">
            <a:hlinkClick r:id="" action="ppaction://media"/>
          </p:cNvPr>
          <p:cNvPicPr>
            <a:picLocks noChangeAspect="1"/>
          </p:cNvPicPr>
          <p:nvPr>
            <a:audioFile r:link="rId1"/>
            <p:extLst>
              <p:ext uri="{DAA4B4D4-6D71-4841-9C94-3DE7FCFB9230}">
                <p14:media xmlns:p14="http://schemas.microsoft.com/office/powerpoint/2010/main" r:embed="rId2">
                  <p14:trim end="2288.6938"/>
                </p14:media>
              </p:ext>
            </p:extLst>
          </p:nvPr>
        </p:nvPicPr>
        <p:blipFill>
          <a:blip r:embed="rId8" cstate="print"/>
          <a:stretch>
            <a:fillRect/>
          </a:stretch>
        </p:blipFill>
        <p:spPr>
          <a:xfrm>
            <a:off x="10668000" y="-1131111"/>
            <a:ext cx="457200" cy="609600"/>
          </a:xfrm>
          <a:prstGeom prst="rect">
            <a:avLst/>
          </a:prstGeom>
        </p:spPr>
      </p:pic>
      <p:pic>
        <p:nvPicPr>
          <p:cNvPr id="37" name="Am-thanh-tra-loi-dung-www_yeualo_com">
            <a:hlinkClick r:id="" action="ppaction://media"/>
          </p:cNvPr>
          <p:cNvPicPr>
            <a:picLocks noChangeAspect="1"/>
          </p:cNvPicPr>
          <p:nvPr>
            <a:audioFile r:link="rId1"/>
            <p:extLst>
              <p:ext uri="{DAA4B4D4-6D71-4841-9C94-3DE7FCFB9230}">
                <p14:media xmlns:p14="http://schemas.microsoft.com/office/powerpoint/2010/main" r:embed="rId3">
                  <p14:trim end="5757.8333"/>
                </p14:media>
              </p:ext>
            </p:extLst>
          </p:nvPr>
        </p:nvPicPr>
        <p:blipFill>
          <a:blip r:embed="rId8" cstate="print"/>
          <a:stretch>
            <a:fillRect/>
          </a:stretch>
        </p:blipFill>
        <p:spPr>
          <a:xfrm>
            <a:off x="10668000" y="-476768"/>
            <a:ext cx="457200" cy="609600"/>
          </a:xfrm>
          <a:prstGeom prst="rect">
            <a:avLst/>
          </a:prstGeom>
        </p:spPr>
      </p:pic>
      <p:pic>
        <p:nvPicPr>
          <p:cNvPr id="40" name="Google Shape;102;p2">
            <a:hlinkClick r:id="rId11" action="ppaction://hlinksldjump"/>
          </p:cNvPr>
          <p:cNvPicPr preferRelativeResize="0"/>
          <p:nvPr/>
        </p:nvPicPr>
        <p:blipFill rotWithShape="1">
          <a:blip r:embed="rId12">
            <a:alphaModFix/>
          </a:blip>
          <a:srcRect/>
          <a:stretch/>
        </p:blipFill>
        <p:spPr>
          <a:xfrm rot="2950667">
            <a:off x="8121857" y="4698345"/>
            <a:ext cx="1188720" cy="822960"/>
          </a:xfrm>
          <a:prstGeom prst="rect">
            <a:avLst/>
          </a:prstGeom>
          <a:noFill/>
          <a:ln>
            <a:noFill/>
          </a:ln>
        </p:spPr>
      </p:pic>
      <p:pic>
        <p:nvPicPr>
          <p:cNvPr id="42" name="Google Shape;102;p2">
            <a:hlinkClick r:id="rId11" action="ppaction://hlinksldjump"/>
          </p:cNvPr>
          <p:cNvPicPr preferRelativeResize="0"/>
          <p:nvPr/>
        </p:nvPicPr>
        <p:blipFill rotWithShape="1">
          <a:blip r:embed="rId12">
            <a:alphaModFix/>
          </a:blip>
          <a:srcRect/>
          <a:stretch/>
        </p:blipFill>
        <p:spPr>
          <a:xfrm rot="2950667">
            <a:off x="8549600" y="4740237"/>
            <a:ext cx="1188720" cy="822960"/>
          </a:xfrm>
          <a:prstGeom prst="rect">
            <a:avLst/>
          </a:prstGeom>
          <a:noFill/>
          <a:ln>
            <a:noFill/>
          </a:ln>
        </p:spPr>
      </p:pic>
      <p:pic>
        <p:nvPicPr>
          <p:cNvPr id="43" name="Google Shape;102;p2">
            <a:hlinkClick r:id="rId11" action="ppaction://hlinksldjump"/>
          </p:cNvPr>
          <p:cNvPicPr preferRelativeResize="0"/>
          <p:nvPr/>
        </p:nvPicPr>
        <p:blipFill rotWithShape="1">
          <a:blip r:embed="rId12">
            <a:alphaModFix/>
          </a:blip>
          <a:srcRect/>
          <a:stretch/>
        </p:blipFill>
        <p:spPr>
          <a:xfrm rot="2950667">
            <a:off x="8932634" y="4800651"/>
            <a:ext cx="1188720" cy="822960"/>
          </a:xfrm>
          <a:prstGeom prst="rect">
            <a:avLst/>
          </a:prstGeom>
          <a:noFill/>
          <a:ln>
            <a:noFill/>
          </a:ln>
        </p:spPr>
      </p:pic>
    </p:spTree>
    <p:extLst>
      <p:ext uri="{BB962C8B-B14F-4D97-AF65-F5344CB8AC3E}">
        <p14:creationId xmlns:p14="http://schemas.microsoft.com/office/powerpoint/2010/main" val="426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56" presetClass="path" presetSubtype="0" accel="50000" decel="50000" fill="hold" nodeType="withEffect">
                                  <p:stCondLst>
                                    <p:cond delay="0"/>
                                  </p:stCondLst>
                                  <p:childTnLst>
                                    <p:animMotion origin="layout" path="M 2.5E-6 2.96296E-6 L 0.76406 -0.02685 " pathEditMode="relative" rAng="0" ptsTypes="AA">
                                      <p:cBhvr>
                                        <p:cTn id="9" dur="2000" fill="hold"/>
                                        <p:tgtEl>
                                          <p:spTgt spid="35"/>
                                        </p:tgtEl>
                                        <p:attrNameLst>
                                          <p:attrName>ppt_x</p:attrName>
                                          <p:attrName>ppt_y</p:attrName>
                                        </p:attrNameLst>
                                      </p:cBhvr>
                                      <p:rCtr x="38203" y="-1343"/>
                                    </p:animMotion>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35"/>
                                        </p:tgtEl>
                                        <p:attrNameLst>
                                          <p:attrName>r</p:attrName>
                                        </p:attrNameLst>
                                      </p:cBhvr>
                                    </p:animRot>
                                    <p:animRot by="-240000">
                                      <p:cBhvr>
                                        <p:cTn id="12" dur="200" fill="hold">
                                          <p:stCondLst>
                                            <p:cond delay="200"/>
                                          </p:stCondLst>
                                        </p:cTn>
                                        <p:tgtEl>
                                          <p:spTgt spid="35"/>
                                        </p:tgtEl>
                                        <p:attrNameLst>
                                          <p:attrName>r</p:attrName>
                                        </p:attrNameLst>
                                      </p:cBhvr>
                                    </p:animRot>
                                    <p:animRot by="240000">
                                      <p:cBhvr>
                                        <p:cTn id="13" dur="200" fill="hold">
                                          <p:stCondLst>
                                            <p:cond delay="400"/>
                                          </p:stCondLst>
                                        </p:cTn>
                                        <p:tgtEl>
                                          <p:spTgt spid="35"/>
                                        </p:tgtEl>
                                        <p:attrNameLst>
                                          <p:attrName>r</p:attrName>
                                        </p:attrNameLst>
                                      </p:cBhvr>
                                    </p:animRot>
                                    <p:animRot by="-240000">
                                      <p:cBhvr>
                                        <p:cTn id="14" dur="200" fill="hold">
                                          <p:stCondLst>
                                            <p:cond delay="600"/>
                                          </p:stCondLst>
                                        </p:cTn>
                                        <p:tgtEl>
                                          <p:spTgt spid="35"/>
                                        </p:tgtEl>
                                        <p:attrNameLst>
                                          <p:attrName>r</p:attrName>
                                        </p:attrNameLst>
                                      </p:cBhvr>
                                    </p:animRot>
                                    <p:animRot by="120000">
                                      <p:cBhvr>
                                        <p:cTn id="15" dur="200" fill="hold">
                                          <p:stCondLst>
                                            <p:cond delay="800"/>
                                          </p:stCondLst>
                                        </p:cTn>
                                        <p:tgtEl>
                                          <p:spTgt spid="35"/>
                                        </p:tgtEl>
                                        <p:attrNameLst>
                                          <p:attrName>r</p:attrName>
                                        </p:attrNameLst>
                                      </p:cBhvr>
                                    </p:animRot>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290">
                                          <p:stCondLst>
                                            <p:cond delay="0"/>
                                          </p:stCondLst>
                                        </p:cTn>
                                        <p:tgtEl>
                                          <p:spTgt spid="40"/>
                                        </p:tgtEl>
                                      </p:cBhvr>
                                    </p:animEffect>
                                    <p:anim calcmode="lin" valueType="num">
                                      <p:cBhvr>
                                        <p:cTn id="20" dur="911"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0"/>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0"/>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0"/>
                                        </p:tgtEl>
                                        <p:attrNameLst>
                                          <p:attrName>ppt_y</p:attrName>
                                        </p:attrNameLst>
                                      </p:cBhvr>
                                      <p:tavLst>
                                        <p:tav tm="0" fmla="#ppt_y-sin(pi*$)/81">
                                          <p:val>
                                            <p:fltVal val="0"/>
                                          </p:val>
                                        </p:tav>
                                        <p:tav tm="100000">
                                          <p:val>
                                            <p:fltVal val="1"/>
                                          </p:val>
                                        </p:tav>
                                      </p:tavLst>
                                    </p:anim>
                                    <p:animScale>
                                      <p:cBhvr>
                                        <p:cTn id="25" dur="13">
                                          <p:stCondLst>
                                            <p:cond delay="325"/>
                                          </p:stCondLst>
                                        </p:cTn>
                                        <p:tgtEl>
                                          <p:spTgt spid="40"/>
                                        </p:tgtEl>
                                      </p:cBhvr>
                                      <p:to x="100000" y="60000"/>
                                    </p:animScale>
                                    <p:animScale>
                                      <p:cBhvr>
                                        <p:cTn id="26" dur="83" decel="50000">
                                          <p:stCondLst>
                                            <p:cond delay="338"/>
                                          </p:stCondLst>
                                        </p:cTn>
                                        <p:tgtEl>
                                          <p:spTgt spid="40"/>
                                        </p:tgtEl>
                                      </p:cBhvr>
                                      <p:to x="100000" y="100000"/>
                                    </p:animScale>
                                    <p:animScale>
                                      <p:cBhvr>
                                        <p:cTn id="27" dur="13">
                                          <p:stCondLst>
                                            <p:cond delay="656"/>
                                          </p:stCondLst>
                                        </p:cTn>
                                        <p:tgtEl>
                                          <p:spTgt spid="40"/>
                                        </p:tgtEl>
                                      </p:cBhvr>
                                      <p:to x="100000" y="80000"/>
                                    </p:animScale>
                                    <p:animScale>
                                      <p:cBhvr>
                                        <p:cTn id="28" dur="83" decel="50000">
                                          <p:stCondLst>
                                            <p:cond delay="669"/>
                                          </p:stCondLst>
                                        </p:cTn>
                                        <p:tgtEl>
                                          <p:spTgt spid="40"/>
                                        </p:tgtEl>
                                      </p:cBhvr>
                                      <p:to x="100000" y="100000"/>
                                    </p:animScale>
                                    <p:animScale>
                                      <p:cBhvr>
                                        <p:cTn id="29" dur="13">
                                          <p:stCondLst>
                                            <p:cond delay="821"/>
                                          </p:stCondLst>
                                        </p:cTn>
                                        <p:tgtEl>
                                          <p:spTgt spid="40"/>
                                        </p:tgtEl>
                                      </p:cBhvr>
                                      <p:to x="100000" y="90000"/>
                                    </p:animScale>
                                    <p:animScale>
                                      <p:cBhvr>
                                        <p:cTn id="30" dur="83" decel="50000">
                                          <p:stCondLst>
                                            <p:cond delay="834"/>
                                          </p:stCondLst>
                                        </p:cTn>
                                        <p:tgtEl>
                                          <p:spTgt spid="40"/>
                                        </p:tgtEl>
                                      </p:cBhvr>
                                      <p:to x="100000" y="100000"/>
                                    </p:animScale>
                                    <p:animScale>
                                      <p:cBhvr>
                                        <p:cTn id="31" dur="13">
                                          <p:stCondLst>
                                            <p:cond delay="904"/>
                                          </p:stCondLst>
                                        </p:cTn>
                                        <p:tgtEl>
                                          <p:spTgt spid="40"/>
                                        </p:tgtEl>
                                      </p:cBhvr>
                                      <p:to x="100000" y="95000"/>
                                    </p:animScale>
                                    <p:animScale>
                                      <p:cBhvr>
                                        <p:cTn id="32" dur="83" decel="50000">
                                          <p:stCondLst>
                                            <p:cond delay="917"/>
                                          </p:stCondLst>
                                        </p:cTn>
                                        <p:tgtEl>
                                          <p:spTgt spid="40"/>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290">
                                          <p:stCondLst>
                                            <p:cond delay="0"/>
                                          </p:stCondLst>
                                        </p:cTn>
                                        <p:tgtEl>
                                          <p:spTgt spid="42"/>
                                        </p:tgtEl>
                                      </p:cBhvr>
                                    </p:animEffect>
                                    <p:anim calcmode="lin" valueType="num">
                                      <p:cBhvr>
                                        <p:cTn id="36"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41" dur="13">
                                          <p:stCondLst>
                                            <p:cond delay="325"/>
                                          </p:stCondLst>
                                        </p:cTn>
                                        <p:tgtEl>
                                          <p:spTgt spid="42"/>
                                        </p:tgtEl>
                                      </p:cBhvr>
                                      <p:to x="100000" y="60000"/>
                                    </p:animScale>
                                    <p:animScale>
                                      <p:cBhvr>
                                        <p:cTn id="42" dur="83" decel="50000">
                                          <p:stCondLst>
                                            <p:cond delay="338"/>
                                          </p:stCondLst>
                                        </p:cTn>
                                        <p:tgtEl>
                                          <p:spTgt spid="42"/>
                                        </p:tgtEl>
                                      </p:cBhvr>
                                      <p:to x="100000" y="100000"/>
                                    </p:animScale>
                                    <p:animScale>
                                      <p:cBhvr>
                                        <p:cTn id="43" dur="13">
                                          <p:stCondLst>
                                            <p:cond delay="656"/>
                                          </p:stCondLst>
                                        </p:cTn>
                                        <p:tgtEl>
                                          <p:spTgt spid="42"/>
                                        </p:tgtEl>
                                      </p:cBhvr>
                                      <p:to x="100000" y="80000"/>
                                    </p:animScale>
                                    <p:animScale>
                                      <p:cBhvr>
                                        <p:cTn id="44" dur="83" decel="50000">
                                          <p:stCondLst>
                                            <p:cond delay="669"/>
                                          </p:stCondLst>
                                        </p:cTn>
                                        <p:tgtEl>
                                          <p:spTgt spid="42"/>
                                        </p:tgtEl>
                                      </p:cBhvr>
                                      <p:to x="100000" y="100000"/>
                                    </p:animScale>
                                    <p:animScale>
                                      <p:cBhvr>
                                        <p:cTn id="45" dur="13">
                                          <p:stCondLst>
                                            <p:cond delay="821"/>
                                          </p:stCondLst>
                                        </p:cTn>
                                        <p:tgtEl>
                                          <p:spTgt spid="42"/>
                                        </p:tgtEl>
                                      </p:cBhvr>
                                      <p:to x="100000" y="90000"/>
                                    </p:animScale>
                                    <p:animScale>
                                      <p:cBhvr>
                                        <p:cTn id="46" dur="83" decel="50000">
                                          <p:stCondLst>
                                            <p:cond delay="834"/>
                                          </p:stCondLst>
                                        </p:cTn>
                                        <p:tgtEl>
                                          <p:spTgt spid="42"/>
                                        </p:tgtEl>
                                      </p:cBhvr>
                                      <p:to x="100000" y="100000"/>
                                    </p:animScale>
                                    <p:animScale>
                                      <p:cBhvr>
                                        <p:cTn id="47" dur="13">
                                          <p:stCondLst>
                                            <p:cond delay="904"/>
                                          </p:stCondLst>
                                        </p:cTn>
                                        <p:tgtEl>
                                          <p:spTgt spid="42"/>
                                        </p:tgtEl>
                                      </p:cBhvr>
                                      <p:to x="100000" y="95000"/>
                                    </p:animScale>
                                    <p:animScale>
                                      <p:cBhvr>
                                        <p:cTn id="48" dur="83" decel="50000">
                                          <p:stCondLst>
                                            <p:cond delay="917"/>
                                          </p:stCondLst>
                                        </p:cTn>
                                        <p:tgtEl>
                                          <p:spTgt spid="42"/>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down)">
                                      <p:cBhvr>
                                        <p:cTn id="51" dur="290">
                                          <p:stCondLst>
                                            <p:cond delay="0"/>
                                          </p:stCondLst>
                                        </p:cTn>
                                        <p:tgtEl>
                                          <p:spTgt spid="43"/>
                                        </p:tgtEl>
                                      </p:cBhvr>
                                    </p:animEffect>
                                    <p:anim calcmode="lin" valueType="num">
                                      <p:cBhvr>
                                        <p:cTn id="52"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57" dur="13">
                                          <p:stCondLst>
                                            <p:cond delay="325"/>
                                          </p:stCondLst>
                                        </p:cTn>
                                        <p:tgtEl>
                                          <p:spTgt spid="43"/>
                                        </p:tgtEl>
                                      </p:cBhvr>
                                      <p:to x="100000" y="60000"/>
                                    </p:animScale>
                                    <p:animScale>
                                      <p:cBhvr>
                                        <p:cTn id="58" dur="83" decel="50000">
                                          <p:stCondLst>
                                            <p:cond delay="338"/>
                                          </p:stCondLst>
                                        </p:cTn>
                                        <p:tgtEl>
                                          <p:spTgt spid="43"/>
                                        </p:tgtEl>
                                      </p:cBhvr>
                                      <p:to x="100000" y="100000"/>
                                    </p:animScale>
                                    <p:animScale>
                                      <p:cBhvr>
                                        <p:cTn id="59" dur="13">
                                          <p:stCondLst>
                                            <p:cond delay="656"/>
                                          </p:stCondLst>
                                        </p:cTn>
                                        <p:tgtEl>
                                          <p:spTgt spid="43"/>
                                        </p:tgtEl>
                                      </p:cBhvr>
                                      <p:to x="100000" y="80000"/>
                                    </p:animScale>
                                    <p:animScale>
                                      <p:cBhvr>
                                        <p:cTn id="60" dur="83" decel="50000">
                                          <p:stCondLst>
                                            <p:cond delay="669"/>
                                          </p:stCondLst>
                                        </p:cTn>
                                        <p:tgtEl>
                                          <p:spTgt spid="43"/>
                                        </p:tgtEl>
                                      </p:cBhvr>
                                      <p:to x="100000" y="100000"/>
                                    </p:animScale>
                                    <p:animScale>
                                      <p:cBhvr>
                                        <p:cTn id="61" dur="13">
                                          <p:stCondLst>
                                            <p:cond delay="821"/>
                                          </p:stCondLst>
                                        </p:cTn>
                                        <p:tgtEl>
                                          <p:spTgt spid="43"/>
                                        </p:tgtEl>
                                      </p:cBhvr>
                                      <p:to x="100000" y="90000"/>
                                    </p:animScale>
                                    <p:animScale>
                                      <p:cBhvr>
                                        <p:cTn id="62" dur="83" decel="50000">
                                          <p:stCondLst>
                                            <p:cond delay="834"/>
                                          </p:stCondLst>
                                        </p:cTn>
                                        <p:tgtEl>
                                          <p:spTgt spid="43"/>
                                        </p:tgtEl>
                                      </p:cBhvr>
                                      <p:to x="100000" y="100000"/>
                                    </p:animScale>
                                    <p:animScale>
                                      <p:cBhvr>
                                        <p:cTn id="63" dur="13">
                                          <p:stCondLst>
                                            <p:cond delay="904"/>
                                          </p:stCondLst>
                                        </p:cTn>
                                        <p:tgtEl>
                                          <p:spTgt spid="43"/>
                                        </p:tgtEl>
                                      </p:cBhvr>
                                      <p:to x="100000" y="95000"/>
                                    </p:animScale>
                                    <p:animScale>
                                      <p:cBhvr>
                                        <p:cTn id="64" dur="83" decel="50000">
                                          <p:stCondLst>
                                            <p:cond delay="917"/>
                                          </p:stCondLst>
                                        </p:cTn>
                                        <p:tgtEl>
                                          <p:spTgt spid="43"/>
                                        </p:tgtEl>
                                      </p:cBhvr>
                                      <p:to x="100000" y="100000"/>
                                    </p:animScale>
                                  </p:childTnLst>
                                </p:cTn>
                              </p:par>
                              <p:par>
                                <p:cTn id="65" presetID="1" presetClass="mediacall" presetSubtype="0" fill="hold" nodeType="withEffect">
                                  <p:stCondLst>
                                    <p:cond delay="0"/>
                                  </p:stCondLst>
                                  <p:childTnLst>
                                    <p:cmd type="call" cmd="playFrom(0.0)">
                                      <p:cBhvr>
                                        <p:cTn id="66" dur="2328" fill="hold"/>
                                        <p:tgtEl>
                                          <p:spTgt spid="37"/>
                                        </p:tgtEl>
                                      </p:cBhvr>
                                    </p:cmd>
                                  </p:childTnLst>
                                </p:cTn>
                              </p:par>
                              <p:par>
                                <p:cTn id="67" presetID="1" presetClass="mediacall" presetSubtype="0" fill="hold" nodeType="withEffect">
                                  <p:stCondLst>
                                    <p:cond delay="0"/>
                                  </p:stCondLst>
                                  <p:childTnLst>
                                    <p:cmd type="call" cmd="playFrom(0.0)">
                                      <p:cBhvr>
                                        <p:cTn id="68" dur="2126" fill="hold"/>
                                        <p:tgtEl>
                                          <p:spTgt spid="36"/>
                                        </p:tgtEl>
                                      </p:cBhvr>
                                    </p:cmd>
                                  </p:childTnLst>
                                </p:cTn>
                              </p:par>
                              <p:par>
                                <p:cTn id="69" presetID="10" presetClass="exit" presetSubtype="0" fill="hold" nodeType="with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2" fill="hold" display="0">
                  <p:stCondLst>
                    <p:cond delay="indefinite"/>
                  </p:stCondLst>
                  <p:endCondLst>
                    <p:cond evt="onStopAudio" delay="0">
                      <p:tgtEl>
                        <p:sldTgt/>
                      </p:tgtEl>
                    </p:cond>
                  </p:endCondLst>
                </p:cTn>
                <p:tgtEl>
                  <p:spTgt spid="36"/>
                </p:tgtEl>
              </p:cMediaNode>
            </p:audio>
            <p:audio>
              <p:cMediaNode vol="80000">
                <p:cTn id="73" fill="hold" display="0">
                  <p:stCondLst>
                    <p:cond delay="indefinite"/>
                  </p:stCondLst>
                  <p:endCondLst>
                    <p:cond evt="onStopAudio" delay="0">
                      <p:tgtEl>
                        <p:sldTgt/>
                      </p:tgtEl>
                    </p:cond>
                  </p:endCondLst>
                </p:cTn>
                <p:tgtEl>
                  <p:spTgt spid="37"/>
                </p:tgtEl>
              </p:cMediaNode>
            </p:audio>
          </p:childTnLst>
        </p:cTn>
      </p:par>
    </p:tnLst>
    <p:bldLst>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463</Words>
  <Application>Microsoft Office PowerPoint</Application>
  <PresentationFormat>Widescreen</PresentationFormat>
  <Paragraphs>50</Paragraphs>
  <Slides>13</Slides>
  <Notes>10</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宋体</vt:lpstr>
      <vt:lpstr>.VnAvant</vt:lpstr>
      <vt:lpstr>Arial</vt:lpstr>
      <vt:lpstr>Calibri</vt:lpstr>
      <vt:lpstr>Cambria</vt:lpstr>
      <vt:lpstr>Century Schoolbook</vt:lpstr>
      <vt:lpstr>Times New Roman</vt:lpstr>
      <vt:lpstr>VNI-Times</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NHATMINH</cp:lastModifiedBy>
  <cp:revision>11</cp:revision>
  <dcterms:created xsi:type="dcterms:W3CDTF">2023-10-23T15:36:11Z</dcterms:created>
  <dcterms:modified xsi:type="dcterms:W3CDTF">2024-05-30T15:38:16Z</dcterms:modified>
</cp:coreProperties>
</file>