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7" r:id="rId2"/>
    <p:sldMasterId id="2147483740" r:id="rId3"/>
    <p:sldMasterId id="2147483751" r:id="rId4"/>
    <p:sldMasterId id="2147483763" r:id="rId5"/>
    <p:sldMasterId id="2147483771" r:id="rId6"/>
  </p:sldMasterIdLst>
  <p:notesMasterIdLst>
    <p:notesMasterId r:id="rId37"/>
  </p:notesMasterIdLst>
  <p:sldIdLst>
    <p:sldId id="632" r:id="rId7"/>
    <p:sldId id="590" r:id="rId8"/>
    <p:sldId id="612" r:id="rId9"/>
    <p:sldId id="615" r:id="rId10"/>
    <p:sldId id="616" r:id="rId11"/>
    <p:sldId id="617" r:id="rId12"/>
    <p:sldId id="618" r:id="rId13"/>
    <p:sldId id="619" r:id="rId14"/>
    <p:sldId id="592" r:id="rId15"/>
    <p:sldId id="609" r:id="rId16"/>
    <p:sldId id="629" r:id="rId17"/>
    <p:sldId id="608" r:id="rId18"/>
    <p:sldId id="611" r:id="rId19"/>
    <p:sldId id="627" r:id="rId20"/>
    <p:sldId id="607" r:id="rId21"/>
    <p:sldId id="606" r:id="rId22"/>
    <p:sldId id="628" r:id="rId23"/>
    <p:sldId id="604" r:id="rId24"/>
    <p:sldId id="603" r:id="rId25"/>
    <p:sldId id="630" r:id="rId26"/>
    <p:sldId id="620" r:id="rId27"/>
    <p:sldId id="602" r:id="rId28"/>
    <p:sldId id="601" r:id="rId29"/>
    <p:sldId id="600" r:id="rId30"/>
    <p:sldId id="599" r:id="rId31"/>
    <p:sldId id="598" r:id="rId32"/>
    <p:sldId id="596" r:id="rId33"/>
    <p:sldId id="593" r:id="rId34"/>
    <p:sldId id="594" r:id="rId35"/>
    <p:sldId id="634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BE0"/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1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700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4465" y="5137901"/>
            <a:ext cx="12875332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1182500" y="-493300"/>
            <a:ext cx="13563375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8867" y="1559700"/>
            <a:ext cx="685560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8867" y="3861033"/>
            <a:ext cx="685560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39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715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617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71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61720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7147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407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47814" y="2005297"/>
            <a:ext cx="7177557" cy="284738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-1663714" y="4546684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66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35402" y="-3750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20831" y="-3750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3369664" y="4559305"/>
            <a:ext cx="6809877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824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2010" y="5284072"/>
            <a:ext cx="12875346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80618" y="-946449"/>
            <a:ext cx="13563396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342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70016" y="-1172578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39757" y="3833054"/>
            <a:ext cx="4055444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-2181133" y="4724409"/>
            <a:ext cx="4641673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71705" y="-2568628"/>
            <a:ext cx="1498693" cy="561516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11600" y="2074000"/>
            <a:ext cx="5368800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11600" y="3640800"/>
            <a:ext cx="5368800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685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6514" y="1742133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9701" y="3381257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9701" y="2720855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33400" y="3841409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16601" y="4837231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34216" y="1742133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717403" y="3381257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717403" y="2720855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39494" y="-562253"/>
            <a:ext cx="397748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16601" y="5479433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74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75868" y="2638567"/>
            <a:ext cx="6122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60067" y="2754168"/>
            <a:ext cx="2230400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75884" y="3841035"/>
            <a:ext cx="6122800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71243" y="5284072"/>
            <a:ext cx="12875346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90685" y="-946449"/>
            <a:ext cx="13563396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18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39233" y="3379367"/>
            <a:ext cx="386040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39234" y="5156100"/>
            <a:ext cx="34032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29300" y="1202747"/>
            <a:ext cx="236400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7633" y="-191333"/>
            <a:ext cx="6678347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90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343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90034" y="3900005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90033" y="4407665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52556" y="3900000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58204" y="4407665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20769" y="3898200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23593" y="4402668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473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327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78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81100" y="4180772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3900" y="4610863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68301" y="4180765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71101" y="4610863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33001" y="4178299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38601" y="4605864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473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327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7"/>
          <p:cNvSpPr/>
          <p:nvPr/>
        </p:nvSpPr>
        <p:spPr>
          <a:xfrm flipH="1">
            <a:off x="10761720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-2547147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302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7601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7601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58401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58401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29200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29200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7601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7601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58401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58401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29200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29200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205220" y="4855388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8063" y="-1071943"/>
            <a:ext cx="1088293" cy="3028982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453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3167" y="2485067"/>
            <a:ext cx="3022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3167" y="1908067"/>
            <a:ext cx="302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81357" y="2485067"/>
            <a:ext cx="3022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81357" y="1908067"/>
            <a:ext cx="30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3167" y="4759600"/>
            <a:ext cx="3022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3167" y="4182600"/>
            <a:ext cx="302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81357" y="4759600"/>
            <a:ext cx="3022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81357" y="4182600"/>
            <a:ext cx="30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489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43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033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9933" y="2624767"/>
            <a:ext cx="3511200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9933" y="2120900"/>
            <a:ext cx="35112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50847" y="2624767"/>
            <a:ext cx="3511200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50836" y="2120900"/>
            <a:ext cx="35112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8234" y="-1710434"/>
            <a:ext cx="1083667" cy="406028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8470" y="4901355"/>
            <a:ext cx="4661105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70320" y="5045888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856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3168" y="2831767"/>
            <a:ext cx="464440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3168" y="2266377"/>
            <a:ext cx="46444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62568" y="2831767"/>
            <a:ext cx="464440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62568" y="2278624"/>
            <a:ext cx="46444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8234" y="-1710434"/>
            <a:ext cx="1083667" cy="406028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1100" y="4865255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712083" y="5553687"/>
            <a:ext cx="6674441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3167" y="1626964"/>
            <a:ext cx="100200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003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Main idea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8068" y="1080301"/>
            <a:ext cx="1052189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50801" y="1727200"/>
            <a:ext cx="8490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533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35568" y="-1132049"/>
            <a:ext cx="865843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22533" y="719333"/>
            <a:ext cx="4482000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476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9900" y="1801000"/>
            <a:ext cx="3225200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9900" y="3074200"/>
            <a:ext cx="3327200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88949" y="-49278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466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32634" y="1801000"/>
            <a:ext cx="2670800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76434" y="3074967"/>
            <a:ext cx="3327200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39694" y="49782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251" y="-49312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27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226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19900" y="2280700"/>
            <a:ext cx="5359200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19900" y="2891867"/>
            <a:ext cx="4622400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19900" y="3499867"/>
            <a:ext cx="3327200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2051" y="2005297"/>
            <a:ext cx="7177557" cy="284738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39694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442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2667" y="2373400"/>
            <a:ext cx="33272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2667" y="3074200"/>
            <a:ext cx="3327200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214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74400" y="508000"/>
            <a:ext cx="80432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64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64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8118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8118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572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572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64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718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5172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38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43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62066" y="-918549"/>
            <a:ext cx="3223932" cy="2984552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39"/>
          <p:cNvSpPr/>
          <p:nvPr/>
        </p:nvSpPr>
        <p:spPr>
          <a:xfrm>
            <a:off x="-2104932" y="5301468"/>
            <a:ext cx="4136924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016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048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733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763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284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066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45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091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011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165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03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9907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4292478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4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842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5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8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790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82969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530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38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0882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9735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38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C3EED-3624-4FC9-8F19-5B8570DD8B3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C1DEC-A061-4A04-A135-6473A835820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87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909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77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0552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66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535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5947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20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593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61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91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223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1" r:id="rId4"/>
    <p:sldLayoutId id="2147483692" r:id="rId5"/>
    <p:sldLayoutId id="2147483694" r:id="rId6"/>
    <p:sldLayoutId id="2147483695" r:id="rId7"/>
    <p:sldLayoutId id="2147483696" r:id="rId8"/>
    <p:sldLayoutId id="214748378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20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5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5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55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wmf"/><Relationship Id="rId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4.png"/><Relationship Id="rId18" Type="http://schemas.openxmlformats.org/officeDocument/2006/relationships/image" Target="../media/image58.gif"/><Relationship Id="rId26" Type="http://schemas.openxmlformats.org/officeDocument/2006/relationships/image" Target="../media/image63.png"/><Relationship Id="rId3" Type="http://schemas.openxmlformats.org/officeDocument/2006/relationships/audio" Target="../media/audio5.wav"/><Relationship Id="rId21" Type="http://schemas.microsoft.com/office/2007/relationships/hdphoto" Target="../media/hdphoto13.wdp"/><Relationship Id="rId7" Type="http://schemas.openxmlformats.org/officeDocument/2006/relationships/image" Target="../media/image51.png"/><Relationship Id="rId12" Type="http://schemas.microsoft.com/office/2007/relationships/hdphoto" Target="../media/hdphoto11.wdp"/><Relationship Id="rId17" Type="http://schemas.openxmlformats.org/officeDocument/2006/relationships/image" Target="../media/image57.png"/><Relationship Id="rId25" Type="http://schemas.microsoft.com/office/2007/relationships/hdphoto" Target="../media/hdphoto15.wdp"/><Relationship Id="rId2" Type="http://schemas.openxmlformats.org/officeDocument/2006/relationships/audio" Target="../media/audio4.wav"/><Relationship Id="rId16" Type="http://schemas.openxmlformats.org/officeDocument/2006/relationships/image" Target="../media/image56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8.wdp"/><Relationship Id="rId11" Type="http://schemas.openxmlformats.org/officeDocument/2006/relationships/image" Target="../media/image53.png"/><Relationship Id="rId24" Type="http://schemas.openxmlformats.org/officeDocument/2006/relationships/image" Target="../media/image62.png"/><Relationship Id="rId5" Type="http://schemas.openxmlformats.org/officeDocument/2006/relationships/image" Target="../media/image50.png"/><Relationship Id="rId15" Type="http://schemas.microsoft.com/office/2007/relationships/hdphoto" Target="../media/hdphoto12.wdp"/><Relationship Id="rId23" Type="http://schemas.microsoft.com/office/2007/relationships/hdphoto" Target="../media/hdphoto14.wdp"/><Relationship Id="rId10" Type="http://schemas.microsoft.com/office/2007/relationships/hdphoto" Target="../media/hdphoto10.wdp"/><Relationship Id="rId19" Type="http://schemas.openxmlformats.org/officeDocument/2006/relationships/image" Target="../media/image59.gif"/><Relationship Id="rId4" Type="http://schemas.openxmlformats.org/officeDocument/2006/relationships/audio" Target="../media/audio6.wav"/><Relationship Id="rId9" Type="http://schemas.openxmlformats.org/officeDocument/2006/relationships/image" Target="../media/image52.png"/><Relationship Id="rId14" Type="http://schemas.openxmlformats.org/officeDocument/2006/relationships/image" Target="../media/image55.png"/><Relationship Id="rId22" Type="http://schemas.openxmlformats.org/officeDocument/2006/relationships/image" Target="../media/image61.png"/><Relationship Id="rId27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3.png"/><Relationship Id="rId18" Type="http://schemas.openxmlformats.org/officeDocument/2006/relationships/image" Target="../media/image56.jpeg"/><Relationship Id="rId26" Type="http://schemas.openxmlformats.org/officeDocument/2006/relationships/image" Target="../media/image63.png"/><Relationship Id="rId3" Type="http://schemas.openxmlformats.org/officeDocument/2006/relationships/audio" Target="../media/audio5.wav"/><Relationship Id="rId21" Type="http://schemas.openxmlformats.org/officeDocument/2006/relationships/image" Target="../media/image59.gif"/><Relationship Id="rId7" Type="http://schemas.microsoft.com/office/2007/relationships/hdphoto" Target="../media/hdphoto8.wdp"/><Relationship Id="rId12" Type="http://schemas.microsoft.com/office/2007/relationships/hdphoto" Target="../media/hdphoto18.wdp"/><Relationship Id="rId17" Type="http://schemas.microsoft.com/office/2007/relationships/hdphoto" Target="../media/hdphoto12.wdp"/><Relationship Id="rId25" Type="http://schemas.microsoft.com/office/2007/relationships/hdphoto" Target="../media/hdphoto15.wdp"/><Relationship Id="rId2" Type="http://schemas.openxmlformats.org/officeDocument/2006/relationships/audio" Target="../media/audio4.wav"/><Relationship Id="rId16" Type="http://schemas.openxmlformats.org/officeDocument/2006/relationships/image" Target="../media/image55.png"/><Relationship Id="rId20" Type="http://schemas.openxmlformats.org/officeDocument/2006/relationships/image" Target="../media/image58.gif"/><Relationship Id="rId29" Type="http://schemas.microsoft.com/office/2007/relationships/hdphoto" Target="../media/hdphoto14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11" Type="http://schemas.openxmlformats.org/officeDocument/2006/relationships/image" Target="../media/image66.png"/><Relationship Id="rId24" Type="http://schemas.openxmlformats.org/officeDocument/2006/relationships/image" Target="../media/image62.png"/><Relationship Id="rId5" Type="http://schemas.openxmlformats.org/officeDocument/2006/relationships/audio" Target="../media/audio7.wav"/><Relationship Id="rId15" Type="http://schemas.openxmlformats.org/officeDocument/2006/relationships/image" Target="../media/image54.png"/><Relationship Id="rId23" Type="http://schemas.microsoft.com/office/2007/relationships/hdphoto" Target="../media/hdphoto13.wdp"/><Relationship Id="rId28" Type="http://schemas.openxmlformats.org/officeDocument/2006/relationships/image" Target="../media/image61.png"/><Relationship Id="rId10" Type="http://schemas.openxmlformats.org/officeDocument/2006/relationships/image" Target="../media/image65.png"/><Relationship Id="rId19" Type="http://schemas.openxmlformats.org/officeDocument/2006/relationships/image" Target="../media/image57.png"/><Relationship Id="rId4" Type="http://schemas.openxmlformats.org/officeDocument/2006/relationships/audio" Target="../media/audio6.wav"/><Relationship Id="rId9" Type="http://schemas.microsoft.com/office/2007/relationships/hdphoto" Target="../media/hdphoto17.wdp"/><Relationship Id="rId14" Type="http://schemas.microsoft.com/office/2007/relationships/hdphoto" Target="../media/hdphoto11.wdp"/><Relationship Id="rId22" Type="http://schemas.openxmlformats.org/officeDocument/2006/relationships/image" Target="../media/image60.png"/><Relationship Id="rId27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3.png"/><Relationship Id="rId18" Type="http://schemas.openxmlformats.org/officeDocument/2006/relationships/image" Target="../media/image56.jpeg"/><Relationship Id="rId26" Type="http://schemas.openxmlformats.org/officeDocument/2006/relationships/image" Target="../media/image60.png"/><Relationship Id="rId3" Type="http://schemas.openxmlformats.org/officeDocument/2006/relationships/audio" Target="../media/audio5.wav"/><Relationship Id="rId21" Type="http://schemas.openxmlformats.org/officeDocument/2006/relationships/image" Target="../media/image59.gif"/><Relationship Id="rId7" Type="http://schemas.microsoft.com/office/2007/relationships/hdphoto" Target="../media/hdphoto8.wdp"/><Relationship Id="rId12" Type="http://schemas.microsoft.com/office/2007/relationships/hdphoto" Target="../media/hdphoto20.wdp"/><Relationship Id="rId17" Type="http://schemas.microsoft.com/office/2007/relationships/hdphoto" Target="../media/hdphoto12.wdp"/><Relationship Id="rId25" Type="http://schemas.microsoft.com/office/2007/relationships/hdphoto" Target="../media/hdphoto16.wdp"/><Relationship Id="rId2" Type="http://schemas.openxmlformats.org/officeDocument/2006/relationships/audio" Target="../media/audio4.wav"/><Relationship Id="rId16" Type="http://schemas.openxmlformats.org/officeDocument/2006/relationships/image" Target="../media/image55.png"/><Relationship Id="rId20" Type="http://schemas.openxmlformats.org/officeDocument/2006/relationships/image" Target="../media/image58.gif"/><Relationship Id="rId29" Type="http://schemas.microsoft.com/office/2007/relationships/hdphoto" Target="../media/hdphoto14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11" Type="http://schemas.openxmlformats.org/officeDocument/2006/relationships/image" Target="../media/image68.png"/><Relationship Id="rId24" Type="http://schemas.openxmlformats.org/officeDocument/2006/relationships/image" Target="../media/image63.png"/><Relationship Id="rId5" Type="http://schemas.openxmlformats.org/officeDocument/2006/relationships/audio" Target="../media/audio7.wav"/><Relationship Id="rId15" Type="http://schemas.openxmlformats.org/officeDocument/2006/relationships/image" Target="../media/image54.png"/><Relationship Id="rId23" Type="http://schemas.microsoft.com/office/2007/relationships/hdphoto" Target="../media/hdphoto15.wdp"/><Relationship Id="rId28" Type="http://schemas.openxmlformats.org/officeDocument/2006/relationships/image" Target="../media/image61.png"/><Relationship Id="rId10" Type="http://schemas.openxmlformats.org/officeDocument/2006/relationships/image" Target="../media/image65.png"/><Relationship Id="rId19" Type="http://schemas.openxmlformats.org/officeDocument/2006/relationships/image" Target="../media/image57.png"/><Relationship Id="rId4" Type="http://schemas.openxmlformats.org/officeDocument/2006/relationships/audio" Target="../media/audio6.wav"/><Relationship Id="rId9" Type="http://schemas.microsoft.com/office/2007/relationships/hdphoto" Target="../media/hdphoto19.wdp"/><Relationship Id="rId14" Type="http://schemas.microsoft.com/office/2007/relationships/hdphoto" Target="../media/hdphoto11.wdp"/><Relationship Id="rId22" Type="http://schemas.openxmlformats.org/officeDocument/2006/relationships/image" Target="../media/image62.png"/><Relationship Id="rId27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8.wdp"/><Relationship Id="rId7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microsoft.com/office/2007/relationships/hdphoto" Target="../media/hdphoto13.wdp"/><Relationship Id="rId10" Type="http://schemas.openxmlformats.org/officeDocument/2006/relationships/image" Target="../media/image71.gif"/><Relationship Id="rId4" Type="http://schemas.openxmlformats.org/officeDocument/2006/relationships/image" Target="../media/image60.png"/><Relationship Id="rId9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Relationship Id="rId5" Type="http://schemas.openxmlformats.org/officeDocument/2006/relationships/image" Target="NUL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172974"/>
            <a:ext cx="7518400" cy="5121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QUỐC TUẤN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41143" y="2303220"/>
            <a:ext cx="7422972" cy="19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LUYỆN TẬP CHUNG (</a:t>
            </a:r>
            <a:r>
              <a:rPr lang="en-US" sz="4045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2)</a:t>
            </a:r>
            <a:endParaRPr lang="en-US" sz="4045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89904" y="102668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9769" y="5004909"/>
            <a:ext cx="4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Bùi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Kiều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Oanh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44693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688710-45FB-4202-8363-8F9FD8DF304E}"/>
              </a:ext>
            </a:extLst>
          </p:cNvPr>
          <p:cNvSpPr/>
          <p:nvPr/>
        </p:nvSpPr>
        <p:spPr>
          <a:xfrm>
            <a:off x="1035785" y="111929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1030E-3B2E-4795-ACE3-E982517DDCA6}"/>
              </a:ext>
            </a:extLst>
          </p:cNvPr>
          <p:cNvSpPr txBox="1"/>
          <p:nvPr/>
        </p:nvSpPr>
        <p:spPr>
          <a:xfrm>
            <a:off x="1532773" y="1056889"/>
            <a:ext cx="267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000" b="1" u="sng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u="sng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endParaRPr lang="en-US" sz="3000" b="1" u="sng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8B4053DD-D1B2-486A-B923-62ED42B812D4}"/>
              </a:ext>
            </a:extLst>
          </p:cNvPr>
          <p:cNvSpPr/>
          <p:nvPr/>
        </p:nvSpPr>
        <p:spPr>
          <a:xfrm>
            <a:off x="1077989" y="1914722"/>
            <a:ext cx="2743384" cy="3887695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x 4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6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 : 6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 :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2F280-67A5-4E3A-929B-CCA004D60E75}"/>
              </a:ext>
            </a:extLst>
          </p:cNvPr>
          <p:cNvSpPr txBox="1"/>
          <p:nvPr/>
        </p:nvSpPr>
        <p:spPr>
          <a:xfrm>
            <a:off x="2399778" y="2196196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9E9DD-8873-4DEB-A24C-20FEF5C5F982}"/>
              </a:ext>
            </a:extLst>
          </p:cNvPr>
          <p:cNvSpPr txBox="1"/>
          <p:nvPr/>
        </p:nvSpPr>
        <p:spPr>
          <a:xfrm>
            <a:off x="2396633" y="3081830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F8A87-C4B1-45EC-B889-43AD9FCECF19}"/>
              </a:ext>
            </a:extLst>
          </p:cNvPr>
          <p:cNvSpPr txBox="1"/>
          <p:nvPr/>
        </p:nvSpPr>
        <p:spPr>
          <a:xfrm>
            <a:off x="2542807" y="3961438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9DB01-CE2E-4FF3-8C6B-8351B1C0A4B0}"/>
              </a:ext>
            </a:extLst>
          </p:cNvPr>
          <p:cNvSpPr txBox="1"/>
          <p:nvPr/>
        </p:nvSpPr>
        <p:spPr>
          <a:xfrm>
            <a:off x="2542806" y="483865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6</a:t>
            </a:r>
          </a:p>
        </p:txBody>
      </p:sp>
      <p:sp>
        <p:nvSpPr>
          <p:cNvPr id="10" name="Rectangle: Rounded Corners 24">
            <a:extLst>
              <a:ext uri="{FF2B5EF4-FFF2-40B4-BE49-F238E27FC236}">
                <a16:creationId xmlns:a16="http://schemas.microsoft.com/office/drawing/2014/main" id="{4FD76054-E41C-437C-A80B-FACFE9F09068}"/>
              </a:ext>
            </a:extLst>
          </p:cNvPr>
          <p:cNvSpPr/>
          <p:nvPr/>
        </p:nvSpPr>
        <p:spPr>
          <a:xfrm>
            <a:off x="4777356" y="1914722"/>
            <a:ext cx="2783504" cy="3852477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x 5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8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 : 8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 : 5</a:t>
            </a:r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A6CC6031-6DF8-4BA5-B987-46D6DD40F4AF}"/>
              </a:ext>
            </a:extLst>
          </p:cNvPr>
          <p:cNvSpPr/>
          <p:nvPr/>
        </p:nvSpPr>
        <p:spPr>
          <a:xfrm>
            <a:off x="8410138" y="1879506"/>
            <a:ext cx="2637287" cy="3784586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x 8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x 7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: 7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: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A6444-4535-4628-9DAB-450528ED5324}"/>
              </a:ext>
            </a:extLst>
          </p:cNvPr>
          <p:cNvSpPr txBox="1"/>
          <p:nvPr/>
        </p:nvSpPr>
        <p:spPr>
          <a:xfrm>
            <a:off x="6242980" y="483865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50DA4-6030-4E5F-9AD0-BD904112AD2C}"/>
              </a:ext>
            </a:extLst>
          </p:cNvPr>
          <p:cNvSpPr txBox="1"/>
          <p:nvPr/>
        </p:nvSpPr>
        <p:spPr>
          <a:xfrm>
            <a:off x="6242980" y="3908267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0E57FF-F088-44F6-860D-ADEC8B3B268B}"/>
              </a:ext>
            </a:extLst>
          </p:cNvPr>
          <p:cNvSpPr txBox="1"/>
          <p:nvPr/>
        </p:nvSpPr>
        <p:spPr>
          <a:xfrm>
            <a:off x="6088293" y="2117298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04DEE-EB51-4A40-9573-4B81DC961993}"/>
              </a:ext>
            </a:extLst>
          </p:cNvPr>
          <p:cNvSpPr txBox="1"/>
          <p:nvPr/>
        </p:nvSpPr>
        <p:spPr>
          <a:xfrm>
            <a:off x="6194395" y="302510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992EE-1E63-4E2A-B772-5DF9F90C72BD}"/>
              </a:ext>
            </a:extLst>
          </p:cNvPr>
          <p:cNvSpPr txBox="1"/>
          <p:nvPr/>
        </p:nvSpPr>
        <p:spPr>
          <a:xfrm>
            <a:off x="9768631" y="2064651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56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FD4F4-BB6A-424C-B5B8-6A061BA82886}"/>
              </a:ext>
            </a:extLst>
          </p:cNvPr>
          <p:cNvSpPr txBox="1"/>
          <p:nvPr/>
        </p:nvSpPr>
        <p:spPr>
          <a:xfrm>
            <a:off x="9768630" y="2982967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56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59D45-052D-486E-A170-CD70DDE35E74}"/>
              </a:ext>
            </a:extLst>
          </p:cNvPr>
          <p:cNvSpPr txBox="1"/>
          <p:nvPr/>
        </p:nvSpPr>
        <p:spPr>
          <a:xfrm>
            <a:off x="9875765" y="4770310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2CEDB4-2DBA-43B8-A755-C80AEF40981A}"/>
              </a:ext>
            </a:extLst>
          </p:cNvPr>
          <p:cNvSpPr txBox="1"/>
          <p:nvPr/>
        </p:nvSpPr>
        <p:spPr>
          <a:xfrm>
            <a:off x="9875765" y="3908267"/>
            <a:ext cx="1669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40938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4663" y="1410789"/>
            <a:ext cx="96534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/>
              <a:t>Ta củng cố về phép nhân, phép chia: </a:t>
            </a:r>
            <a:br>
              <a:rPr lang="en-US" sz="4400" b="1"/>
            </a:br>
            <a:r>
              <a:rPr lang="en-US" sz="4400" b="1"/>
              <a:t>	Khi đổi chỗ hai thừa số thì tích của nó không thay đổi. </a:t>
            </a:r>
            <a:br>
              <a:rPr lang="en-US" sz="4400" b="1"/>
            </a:br>
            <a:r>
              <a:rPr lang="en-US" sz="4400" b="1"/>
              <a:t>	Khi lấy tích chia cho thừa số này thì được thừa số kia.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4728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53442" y="212942"/>
            <a:ext cx="2456827" cy="9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09D3A7-43A7-4191-B62A-4B56256623A6}"/>
              </a:ext>
            </a:extLst>
          </p:cNvPr>
          <p:cNvSpPr/>
          <p:nvPr/>
        </p:nvSpPr>
        <p:spPr>
          <a:xfrm>
            <a:off x="653442" y="1387205"/>
            <a:ext cx="436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C2CD6-4C39-43B6-A0FF-CD5D0A30F61E}"/>
              </a:ext>
            </a:extLst>
          </p:cNvPr>
          <p:cNvSpPr txBox="1"/>
          <p:nvPr/>
        </p:nvSpPr>
        <p:spPr>
          <a:xfrm>
            <a:off x="1089765" y="1338307"/>
            <a:ext cx="10192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Mai mua về 45 bông hoa. Mẹ bảo Mai mang hoa cắm hết vào các lọ, mỗi lọ có 9 bông. Hỏi Mai cắm được bao nhiêu lọ hoa như thế?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126705-2197-4CC0-AD63-7E1AC4A41D1D}"/>
              </a:ext>
            </a:extLst>
          </p:cNvPr>
          <p:cNvCxnSpPr>
            <a:cxnSpLocks/>
          </p:cNvCxnSpPr>
          <p:nvPr/>
        </p:nvCxnSpPr>
        <p:spPr>
          <a:xfrm>
            <a:off x="3823117" y="1924220"/>
            <a:ext cx="329711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D8D6CF-DAE6-46B2-8F3B-24ABC3FD525B}"/>
              </a:ext>
            </a:extLst>
          </p:cNvPr>
          <p:cNvCxnSpPr>
            <a:cxnSpLocks/>
          </p:cNvCxnSpPr>
          <p:nvPr/>
        </p:nvCxnSpPr>
        <p:spPr>
          <a:xfrm>
            <a:off x="1563393" y="3117449"/>
            <a:ext cx="289033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A056B-B7A0-4DD9-895B-5B99E061685A}"/>
              </a:ext>
            </a:extLst>
          </p:cNvPr>
          <p:cNvCxnSpPr>
            <a:cxnSpLocks/>
          </p:cNvCxnSpPr>
          <p:nvPr/>
        </p:nvCxnSpPr>
        <p:spPr>
          <a:xfrm>
            <a:off x="6603385" y="3117449"/>
            <a:ext cx="402978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5CC653-E54F-4E8D-9E7B-BDD5DD2EC87E}"/>
              </a:ext>
            </a:extLst>
          </p:cNvPr>
          <p:cNvCxnSpPr>
            <a:cxnSpLocks/>
          </p:cNvCxnSpPr>
          <p:nvPr/>
        </p:nvCxnSpPr>
        <p:spPr>
          <a:xfrm>
            <a:off x="2329841" y="2543492"/>
            <a:ext cx="553915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061F87B-E5BC-4CE1-881F-012EDA10C95D}"/>
              </a:ext>
            </a:extLst>
          </p:cNvPr>
          <p:cNvSpPr/>
          <p:nvPr/>
        </p:nvSpPr>
        <p:spPr>
          <a:xfrm>
            <a:off x="2329841" y="3646630"/>
            <a:ext cx="424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4000" b="1" u="sng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4000" u="sng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1F87B-E5BC-4CE1-881F-012EDA10C95D}"/>
              </a:ext>
            </a:extLst>
          </p:cNvPr>
          <p:cNvSpPr/>
          <p:nvPr/>
        </p:nvSpPr>
        <p:spPr>
          <a:xfrm>
            <a:off x="2329841" y="4396636"/>
            <a:ext cx="622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4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: 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61F87B-E5BC-4CE1-881F-012EDA10C95D}"/>
              </a:ext>
            </a:extLst>
          </p:cNvPr>
          <p:cNvSpPr/>
          <p:nvPr/>
        </p:nvSpPr>
        <p:spPr>
          <a:xfrm>
            <a:off x="1778696" y="5146765"/>
            <a:ext cx="7127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: 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build="p"/>
      <p:bldP spid="11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14" name="Picture 13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42575" y="2129425"/>
            <a:ext cx="7202466" cy="100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cắm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lang="en-US" altLang="en-US" sz="4400" b="1" ker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hoa </a:t>
            </a:r>
            <a:r>
              <a:rPr lang="vi-VN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là:</a:t>
            </a:r>
            <a:endParaRPr lang="en-US" altLang="en-US" sz="44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605413" y="2843408"/>
            <a:ext cx="6001272" cy="78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ctr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 :  9  =  5 ( </a:t>
            </a:r>
            <a:r>
              <a:rPr 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92056" y="3625848"/>
            <a:ext cx="7640876" cy="71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altLang="en-US" sz="4400" b="1" ker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44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lang="en-US" altLang="en-US" sz="4400" b="1" kern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lang="en-US" altLang="en-US" sz="4400" b="1" ker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4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endParaRPr lang="en-US" altLang="en-US" sz="44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605413" y="698336"/>
            <a:ext cx="9129165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4000" b="1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  <a:p>
            <a:pPr lvl="0" defTabSz="9121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053928" y="1535898"/>
            <a:ext cx="658049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62000" y="3028858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3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372896" y="1177447"/>
            <a:ext cx="2842096" cy="85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giải </a:t>
            </a:r>
            <a:endParaRPr kumimoji="0" lang="en-US" altLang="en-US" sz="4400" b="1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67" y="2633124"/>
            <a:ext cx="2782069" cy="38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1724296"/>
            <a:ext cx="10281200" cy="2299063"/>
          </a:xfrm>
        </p:spPr>
        <p:txBody>
          <a:bodyPr/>
          <a:lstStyle/>
          <a:p>
            <a:r>
              <a:rPr lang="en-US" sz="4000" b="1" smtClean="0"/>
              <a:t>	Củng cố về giải toán có lời văn liên quan đến phép chia.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1419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86417" y="18733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3924EC-0C62-45D3-B94C-D7690A2FE905}"/>
              </a:ext>
            </a:extLst>
          </p:cNvPr>
          <p:cNvSpPr/>
          <p:nvPr/>
        </p:nvSpPr>
        <p:spPr>
          <a:xfrm>
            <a:off x="2052225" y="4465101"/>
            <a:ext cx="861646" cy="58176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FD28CC-B0D7-4EAE-A345-CC5E6E8383AF}"/>
              </a:ext>
            </a:extLst>
          </p:cNvPr>
          <p:cNvSpPr/>
          <p:nvPr/>
        </p:nvSpPr>
        <p:spPr>
          <a:xfrm>
            <a:off x="8732024" y="4353990"/>
            <a:ext cx="861646" cy="58176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481E39-D64A-4BB9-B922-BC5DCF77F9DB}"/>
              </a:ext>
            </a:extLst>
          </p:cNvPr>
          <p:cNvSpPr/>
          <p:nvPr/>
        </p:nvSpPr>
        <p:spPr>
          <a:xfrm>
            <a:off x="3043379" y="62091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859BC-F42C-4E2E-B9D0-1DD32AD0ACF0}"/>
              </a:ext>
            </a:extLst>
          </p:cNvPr>
          <p:cNvSpPr txBox="1"/>
          <p:nvPr/>
        </p:nvSpPr>
        <p:spPr>
          <a:xfrm>
            <a:off x="3565962" y="562574"/>
            <a:ext cx="674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0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64840" y="344677"/>
            <a:ext cx="799422" cy="1200329"/>
            <a:chOff x="4098867" y="4831307"/>
            <a:chExt cx="595963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4162567" y="4831307"/>
              <a:ext cx="53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  <a:p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098867" y="5404514"/>
              <a:ext cx="5413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6200000">
            <a:off x="1159029" y="1923597"/>
            <a:ext cx="2350579" cy="2413947"/>
            <a:chOff x="1923439" y="2024396"/>
            <a:chExt cx="2102652" cy="2102652"/>
          </a:xfrm>
        </p:grpSpPr>
        <p:sp>
          <p:nvSpPr>
            <p:cNvPr id="19" name="Rectangle 18"/>
            <p:cNvSpPr/>
            <p:nvPr/>
          </p:nvSpPr>
          <p:spPr>
            <a:xfrm rot="16200000">
              <a:off x="1923439" y="2722444"/>
              <a:ext cx="2102652" cy="706556"/>
            </a:xfrm>
            <a:prstGeom prst="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23439" y="2722444"/>
              <a:ext cx="2102652" cy="706556"/>
            </a:xfrm>
            <a:prstGeom prst="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21487" y="2720459"/>
              <a:ext cx="701144" cy="70854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16733" y="1900315"/>
            <a:ext cx="2373634" cy="2409157"/>
            <a:chOff x="4430163" y="3035803"/>
            <a:chExt cx="2373634" cy="2285971"/>
          </a:xfrm>
        </p:grpSpPr>
        <p:grpSp>
          <p:nvGrpSpPr>
            <p:cNvPr id="26" name="Group 25"/>
            <p:cNvGrpSpPr/>
            <p:nvPr/>
          </p:nvGrpSpPr>
          <p:grpSpPr>
            <a:xfrm>
              <a:off x="4430163" y="3035803"/>
              <a:ext cx="2373634" cy="2285971"/>
              <a:chOff x="4685092" y="3555266"/>
              <a:chExt cx="2373634" cy="2285971"/>
            </a:xfrm>
          </p:grpSpPr>
          <p:sp>
            <p:nvSpPr>
              <p:cNvPr id="23" name="Flowchart: Collate 22"/>
              <p:cNvSpPr/>
              <p:nvPr/>
            </p:nvSpPr>
            <p:spPr>
              <a:xfrm rot="17869813">
                <a:off x="5204746" y="3541089"/>
                <a:ext cx="1305896" cy="2343945"/>
              </a:xfrm>
              <a:prstGeom prst="flowChartCollat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lowchart: Collate 23"/>
              <p:cNvSpPr/>
              <p:nvPr/>
            </p:nvSpPr>
            <p:spPr>
              <a:xfrm>
                <a:off x="5146275" y="3555266"/>
                <a:ext cx="1431250" cy="2285971"/>
              </a:xfrm>
              <a:prstGeom prst="flowChartCollat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lowchart: Collate 24"/>
              <p:cNvSpPr/>
              <p:nvPr/>
            </p:nvSpPr>
            <p:spPr>
              <a:xfrm rot="3602789">
                <a:off x="5218990" y="3512253"/>
                <a:ext cx="1305837" cy="2373634"/>
              </a:xfrm>
              <a:prstGeom prst="flowChartCollat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Isosceles Triangle 26"/>
            <p:cNvSpPr/>
            <p:nvPr/>
          </p:nvSpPr>
          <p:spPr>
            <a:xfrm rot="10800000">
              <a:off x="4879314" y="3056256"/>
              <a:ext cx="1448131" cy="110213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85312" y="1691014"/>
            <a:ext cx="3000013" cy="2580010"/>
            <a:chOff x="7013709" y="2772626"/>
            <a:chExt cx="2415654" cy="2171080"/>
          </a:xfrm>
        </p:grpSpPr>
        <p:grpSp>
          <p:nvGrpSpPr>
            <p:cNvPr id="45" name="Group 44"/>
            <p:cNvGrpSpPr/>
            <p:nvPr/>
          </p:nvGrpSpPr>
          <p:grpSpPr>
            <a:xfrm>
              <a:off x="7013709" y="2790547"/>
              <a:ext cx="2415654" cy="2153159"/>
              <a:chOff x="7317042" y="3206958"/>
              <a:chExt cx="2415654" cy="2153159"/>
            </a:xfrm>
          </p:grpSpPr>
          <p:sp>
            <p:nvSpPr>
              <p:cNvPr id="22" name="5-Point Star 21"/>
              <p:cNvSpPr/>
              <p:nvPr/>
            </p:nvSpPr>
            <p:spPr>
              <a:xfrm>
                <a:off x="7317042" y="3206958"/>
                <a:ext cx="2415654" cy="2153159"/>
              </a:xfrm>
              <a:prstGeom prst="star5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8512966" y="4026090"/>
                <a:ext cx="303488" cy="3411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8068733" y="4367284"/>
                <a:ext cx="421589" cy="167648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213697" y="4026090"/>
                <a:ext cx="299269" cy="34119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512966" y="4381764"/>
                <a:ext cx="11903" cy="44787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512966" y="4367284"/>
                <a:ext cx="472008" cy="167648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7920157" y="2772626"/>
              <a:ext cx="602758" cy="1203473"/>
              <a:chOff x="7920157" y="2772626"/>
              <a:chExt cx="602758" cy="1203473"/>
            </a:xfrm>
          </p:grpSpPr>
          <p:sp>
            <p:nvSpPr>
              <p:cNvPr id="46" name="Isosceles Triangle 45"/>
              <p:cNvSpPr/>
              <p:nvPr/>
            </p:nvSpPr>
            <p:spPr>
              <a:xfrm>
                <a:off x="7944968" y="2772626"/>
                <a:ext cx="553136" cy="825185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 rot="10800000">
                <a:off x="7920157" y="3594188"/>
                <a:ext cx="602758" cy="381911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232844" y="4408293"/>
            <a:ext cx="52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2257" y="4491968"/>
            <a:ext cx="52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31849" y="4338984"/>
            <a:ext cx="52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8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E31A7335-3397-4419-891B-C7E2B7BDF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09873" y="15790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85939-DB68-469A-ADA8-D015344E3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70" y="4489939"/>
            <a:ext cx="10568290" cy="136062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3481E39-D64A-4BB9-B922-BC5DCF77F9DB}"/>
              </a:ext>
            </a:extLst>
          </p:cNvPr>
          <p:cNvSpPr/>
          <p:nvPr/>
        </p:nvSpPr>
        <p:spPr>
          <a:xfrm>
            <a:off x="784930" y="1191675"/>
            <a:ext cx="454469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859BC-F42C-4E2E-B9D0-1DD32AD0ACF0}"/>
              </a:ext>
            </a:extLst>
          </p:cNvPr>
          <p:cNvSpPr txBox="1"/>
          <p:nvPr/>
        </p:nvSpPr>
        <p:spPr>
          <a:xfrm>
            <a:off x="1239399" y="1133337"/>
            <a:ext cx="1630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C2A61738-CFA7-447B-BA30-A167008D7CD7}"/>
              </a:ext>
            </a:extLst>
          </p:cNvPr>
          <p:cNvSpPr/>
          <p:nvPr/>
        </p:nvSpPr>
        <p:spPr>
          <a:xfrm>
            <a:off x="3395319" y="4900246"/>
            <a:ext cx="553916" cy="5539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38A6E2BB-451D-4CEE-ADAE-7C583E2F6448}"/>
              </a:ext>
            </a:extLst>
          </p:cNvPr>
          <p:cNvSpPr/>
          <p:nvPr/>
        </p:nvSpPr>
        <p:spPr>
          <a:xfrm>
            <a:off x="9091749" y="4900246"/>
            <a:ext cx="591513" cy="5539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66700" y="325677"/>
            <a:ext cx="8407021" cy="37474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3360782" y="750677"/>
            <a:ext cx="829345" cy="777803"/>
            <a:chOff x="8870458" y="1396772"/>
            <a:chExt cx="1104069" cy="119000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4687890" y="750678"/>
            <a:ext cx="829345" cy="777803"/>
            <a:chOff x="8870458" y="1396772"/>
            <a:chExt cx="1104069" cy="119000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5984779" y="750679"/>
            <a:ext cx="829345" cy="777803"/>
            <a:chOff x="8870458" y="1396772"/>
            <a:chExt cx="1104069" cy="1190008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7275310" y="750679"/>
            <a:ext cx="829345" cy="777803"/>
            <a:chOff x="8870458" y="1396772"/>
            <a:chExt cx="1104069" cy="119000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8520838" y="750679"/>
            <a:ext cx="829345" cy="777803"/>
            <a:chOff x="8870458" y="1396772"/>
            <a:chExt cx="1104069" cy="119000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9675995" y="750679"/>
            <a:ext cx="829345" cy="777803"/>
            <a:chOff x="8870458" y="1396772"/>
            <a:chExt cx="1104069" cy="11900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3395319" y="1815202"/>
            <a:ext cx="829345" cy="777803"/>
            <a:chOff x="8870458" y="1396772"/>
            <a:chExt cx="1104069" cy="119000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4722427" y="1815203"/>
            <a:ext cx="829345" cy="777803"/>
            <a:chOff x="8870458" y="1396772"/>
            <a:chExt cx="1104069" cy="119000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6019316" y="1815204"/>
            <a:ext cx="829345" cy="777803"/>
            <a:chOff x="8870458" y="1396772"/>
            <a:chExt cx="1104069" cy="119000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7309847" y="1815204"/>
            <a:ext cx="829345" cy="777803"/>
            <a:chOff x="8870458" y="1396772"/>
            <a:chExt cx="1104069" cy="119000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8555375" y="1815204"/>
            <a:ext cx="829345" cy="777803"/>
            <a:chOff x="8870458" y="1396772"/>
            <a:chExt cx="1104069" cy="119000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9710532" y="1815204"/>
            <a:ext cx="829345" cy="777803"/>
            <a:chOff x="8870458" y="1396772"/>
            <a:chExt cx="1104069" cy="119000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3395319" y="2811488"/>
            <a:ext cx="829345" cy="777803"/>
            <a:chOff x="8870458" y="1396772"/>
            <a:chExt cx="1104069" cy="119000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4722427" y="2811489"/>
            <a:ext cx="829345" cy="777803"/>
            <a:chOff x="8870458" y="1396772"/>
            <a:chExt cx="1104069" cy="11900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6019316" y="2811490"/>
            <a:ext cx="829345" cy="777803"/>
            <a:chOff x="8870458" y="1396772"/>
            <a:chExt cx="1104069" cy="11900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7309847" y="2811490"/>
            <a:ext cx="829345" cy="777803"/>
            <a:chOff x="8870458" y="1396772"/>
            <a:chExt cx="1104069" cy="119000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8555375" y="2811490"/>
            <a:ext cx="829345" cy="777803"/>
            <a:chOff x="8870458" y="1396772"/>
            <a:chExt cx="1104069" cy="11900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193395-028C-406D-9756-4E81F7B4D293}"/>
              </a:ext>
            </a:extLst>
          </p:cNvPr>
          <p:cNvGrpSpPr/>
          <p:nvPr/>
        </p:nvGrpSpPr>
        <p:grpSpPr>
          <a:xfrm>
            <a:off x="9710532" y="2811490"/>
            <a:ext cx="829345" cy="777803"/>
            <a:chOff x="8870458" y="1396772"/>
            <a:chExt cx="1104069" cy="119000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60AB00-2C5C-455F-8136-7D91498E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58" y="1396772"/>
              <a:ext cx="1104069" cy="119000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CE9AD0-C562-4E39-BAF2-1E19781AF3EC}"/>
                </a:ext>
              </a:extLst>
            </p:cNvPr>
            <p:cNvSpPr txBox="1"/>
            <p:nvPr/>
          </p:nvSpPr>
          <p:spPr>
            <a:xfrm>
              <a:off x="9107050" y="1964056"/>
              <a:ext cx="646678" cy="45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000099"/>
                </a:solidFill>
                <a:latin typeface=".VnBahamasB" panose="020BE200000000000000" pitchFamily="34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1" y="2012424"/>
            <a:ext cx="1231760" cy="19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2594" y="1815736"/>
            <a:ext cx="95620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/>
              <a:t>	Củng </a:t>
            </a:r>
            <a:r>
              <a:rPr lang="en-US" sz="4400" b="1"/>
              <a:t>cố </a:t>
            </a:r>
            <a:r>
              <a:rPr lang="en-US" sz="4400" b="1" smtClean="0"/>
              <a:t>về nhận biết một phần mấy và tìm </a:t>
            </a:r>
            <a:r>
              <a:rPr lang="en-US" sz="4400" b="1"/>
              <a:t>một phần mấy </a:t>
            </a:r>
            <a:r>
              <a:rPr lang="en-US" sz="4400" b="1" smtClean="0"/>
              <a:t> của một số.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3009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76C96-8B5B-488F-8E5F-6ADA444C19C8}"/>
              </a:ext>
            </a:extLst>
          </p:cNvPr>
          <p:cNvSpPr txBox="1"/>
          <p:nvPr/>
        </p:nvSpPr>
        <p:spPr>
          <a:xfrm>
            <a:off x="1791222" y="325677"/>
            <a:ext cx="903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noProof="0" smtClean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 chơi:   </a:t>
            </a:r>
            <a:r>
              <a:rPr kumimoji="0" lang="en-US" sz="3600" b="0" i="0" u="none" strike="noStrike" kern="1200" cap="none" spc="0" normalizeH="0" baseline="0" noProof="0" smtClean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CẦU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THANG – CẦU TRƯỢT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5D5D1-8FA6-483A-B182-AFC00832A021}"/>
              </a:ext>
            </a:extLst>
          </p:cNvPr>
          <p:cNvSpPr txBox="1"/>
          <p:nvPr/>
        </p:nvSpPr>
        <p:spPr>
          <a:xfrm>
            <a:off x="450937" y="1103010"/>
            <a:ext cx="56617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ô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 PHÁT.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xắc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xúc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xắc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chuyển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chấm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thang,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đỉnh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trượt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trượt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 ĐÍCH.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87D6E-C187-40DB-9018-528844F2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701" y="972008"/>
            <a:ext cx="5367754" cy="54413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481E39-D64A-4BB9-B922-BC5DCF77F9DB}"/>
              </a:ext>
            </a:extLst>
          </p:cNvPr>
          <p:cNvSpPr/>
          <p:nvPr/>
        </p:nvSpPr>
        <p:spPr>
          <a:xfrm flipH="1">
            <a:off x="640079" y="325678"/>
            <a:ext cx="600890" cy="53647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4812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B662E-C718-4F31-AE3C-66738818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85001"/>
            <a:ext cx="8961120" cy="61680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81E39-D64A-4BB9-B922-BC5DCF77F9DB}"/>
              </a:ext>
            </a:extLst>
          </p:cNvPr>
          <p:cNvSpPr/>
          <p:nvPr/>
        </p:nvSpPr>
        <p:spPr>
          <a:xfrm>
            <a:off x="640080" y="391886"/>
            <a:ext cx="718457" cy="66634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242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:a16="http://schemas.microsoft.com/office/drawing/2014/main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  <a:solidFill>
            <a:schemeClr val="bg1"/>
          </a:solidFill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:a16="http://schemas.microsoft.com/office/drawing/2014/main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Hộp Văn bản 10">
            <a:extLst>
              <a:ext uri="{FF2B5EF4-FFF2-40B4-BE49-F238E27FC236}">
                <a16:creationId xmlns:a16="http://schemas.microsoft.com/office/drawing/2014/main" id="{F63303A7-C93C-499E-8DA1-52F0CECA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27" y="1492321"/>
            <a:ext cx="96218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  </a:t>
            </a:r>
            <a:r>
              <a:rPr lang="en-US" altLang="en-US" sz="44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gày  17 </a:t>
            </a:r>
            <a:r>
              <a:rPr lang="en-US" altLang="en-US" sz="4400" b="1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</a:t>
            </a:r>
            <a:r>
              <a:rPr kumimoji="0" lang="en-US" altLang="en-US" sz="4400" b="1" i="0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áng</a:t>
            </a: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10  </a:t>
            </a:r>
            <a:r>
              <a:rPr lang="en-US" altLang="en-US" sz="44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altLang="en-US" sz="4400" b="1" i="0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ăm</a:t>
            </a: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855" y="2243849"/>
            <a:ext cx="14755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4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altLang="en-US" sz="44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27" y="3182341"/>
            <a:ext cx="94469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Luyện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tập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chung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pic>
        <p:nvPicPr>
          <p:cNvPr id="9" name="mix_8m53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957" y="2161660"/>
            <a:ext cx="609600" cy="609600"/>
          </a:xfrm>
          <a:prstGeom prst="rect">
            <a:avLst/>
          </a:prstGeom>
        </p:spPr>
      </p:pic>
      <p:sp>
        <p:nvSpPr>
          <p:cNvPr id="12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33" y="3182341"/>
            <a:ext cx="22322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(tiết2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)</a:t>
            </a:r>
            <a:endParaRPr lang="en-US" alt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4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5656" y="1841863"/>
            <a:ext cx="94966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smtClean="0"/>
              <a:t>	Củng </a:t>
            </a:r>
            <a:r>
              <a:rPr lang="en-US" sz="4400" b="1"/>
              <a:t>cố </a:t>
            </a:r>
            <a:r>
              <a:rPr lang="en-US" sz="4400" b="1" smtClean="0"/>
              <a:t>về phép nhân, phép chia đã học. Đồng thời cũng xem ai nhanh và may mắn hơn.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12643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043072" y="2391851"/>
            <a:ext cx="85711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DỤNG, TRẢI NGHIỆM</a:t>
            </a:r>
            <a:endParaRPr kumimoji="0" lang="en-US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6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4962"/>
          </a:xfrm>
          <a:prstGeom prst="rect">
            <a:avLst/>
          </a:prstGeom>
        </p:spPr>
      </p:pic>
      <p:grpSp>
        <p:nvGrpSpPr>
          <p:cNvPr id="3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056351" y="-125739"/>
            <a:ext cx="7152361" cy="1853919"/>
            <a:chOff x="1316326" y="-18288"/>
            <a:chExt cx="6814159" cy="2115247"/>
          </a:xfrm>
        </p:grpSpPr>
        <p:pic>
          <p:nvPicPr>
            <p:cNvPr id="4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316326" y="-18288"/>
              <a:ext cx="6814159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1483398" y="441326"/>
              <a:ext cx="6384546" cy="8779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UTM Avo" panose="02040603050506020204" pitchFamily="18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8004132" y="1989508"/>
            <a:ext cx="3093928" cy="41941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18" y="5198301"/>
            <a:ext cx="1954059" cy="98533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66376" y="1557070"/>
            <a:ext cx="2530257" cy="46265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2279737" y="0"/>
            <a:ext cx="8630433" cy="1464231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cứu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4864074" y="1526020"/>
            <a:ext cx="4317504" cy="995422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411032" y="2217730"/>
            <a:ext cx="3950075" cy="42272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77445" y="1791826"/>
            <a:ext cx="2868461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37" y="5148197"/>
            <a:ext cx="1937159" cy="103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0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560594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-3" y="3890802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4765737" y="235947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2705128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339763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315174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782875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486868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3 Rectángulo redondeado"/>
          <p:cNvSpPr/>
          <p:nvPr/>
        </p:nvSpPr>
        <p:spPr>
          <a:xfrm>
            <a:off x="4439816" y="1698590"/>
            <a:ext cx="4942179" cy="9194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36 : 6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14 Pergamino horizontal"/>
          <p:cNvSpPr/>
          <p:nvPr/>
        </p:nvSpPr>
        <p:spPr>
          <a:xfrm>
            <a:off x="7933005" y="5116592"/>
            <a:ext cx="2461294" cy="1200954"/>
          </a:xfrm>
          <a:prstGeom prst="horizontalScroll">
            <a:avLst/>
          </a:prstGeom>
          <a:blipFill>
            <a:blip r:embed="rId16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5353739" y="5116592"/>
            <a:ext cx="2461294" cy="1200954"/>
          </a:xfrm>
          <a:prstGeom prst="horizontalScroll">
            <a:avLst/>
          </a:prstGeom>
          <a:blipFill>
            <a:blip r:embed="rId16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22341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24 Pergamino horizontal"/>
          <p:cNvSpPr/>
          <p:nvPr/>
        </p:nvSpPr>
        <p:spPr>
          <a:xfrm>
            <a:off x="2820437" y="5136104"/>
            <a:ext cx="2461294" cy="1181442"/>
          </a:xfrm>
          <a:prstGeom prst="horizontalScroll">
            <a:avLst/>
          </a:prstGeom>
          <a:blipFill>
            <a:blip r:embed="rId16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3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057851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756194" y="540808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332067" y="459461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519322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498401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243905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09985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4 Rectángulo"/>
          <p:cNvSpPr/>
          <p:nvPr/>
        </p:nvSpPr>
        <p:spPr>
          <a:xfrm>
            <a:off x="69271" y="41564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35 Rectángulo redondeado">
            <a:extLst>
              <a:ext uri="{FF2B5EF4-FFF2-40B4-BE49-F238E27FC236}">
                <a16:creationId xmlns:a16="http://schemas.microsoft.com/office/drawing/2014/main" id="{62170A09-13DF-4BFF-B684-AB7196D5AF69}"/>
              </a:ext>
            </a:extLst>
          </p:cNvPr>
          <p:cNvSpPr/>
          <p:nvPr/>
        </p:nvSpPr>
        <p:spPr>
          <a:xfrm>
            <a:off x="347297" y="5620818"/>
            <a:ext cx="114019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5092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349 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167" y="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131" y="-454607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34167" y="388743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3 Forma libre"/>
          <p:cNvSpPr/>
          <p:nvPr/>
        </p:nvSpPr>
        <p:spPr>
          <a:xfrm>
            <a:off x="60028" y="397454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4765625" y="235610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466" y="275794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290" y="261231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810" y="264717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717" y="85071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705" y="486531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4 Pergamino horizontal"/>
          <p:cNvSpPr/>
          <p:nvPr/>
        </p:nvSpPr>
        <p:spPr>
          <a:xfrm>
            <a:off x="5511481" y="5167599"/>
            <a:ext cx="2534529" cy="913315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35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8123377" y="5167600"/>
            <a:ext cx="2461294" cy="798538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40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45" y="25685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633176" y="5203238"/>
            <a:ext cx="2794890" cy="871822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28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32" y="305448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541530" y="537933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327538" y="657882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317" y="77558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68" y="324053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77" y="309648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5 Rectángulo redondeado"/>
          <p:cNvSpPr/>
          <p:nvPr/>
        </p:nvSpPr>
        <p:spPr>
          <a:xfrm>
            <a:off x="347185" y="5617447"/>
            <a:ext cx="1158563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558975" y="5442544"/>
            <a:ext cx="753302" cy="557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39 Rectángulo"/>
          <p:cNvSpPr/>
          <p:nvPr/>
        </p:nvSpPr>
        <p:spPr>
          <a:xfrm>
            <a:off x="83012" y="4874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4303983" y="1739335"/>
            <a:ext cx="3756883" cy="9194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4 x 7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5091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349 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41027" y="0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05651" y="520726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8 Rectángulo"/>
          <p:cNvSpPr/>
          <p:nvPr/>
        </p:nvSpPr>
        <p:spPr>
          <a:xfrm>
            <a:off x="41026" y="3887432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3 Forma libre"/>
          <p:cNvSpPr/>
          <p:nvPr/>
        </p:nvSpPr>
        <p:spPr>
          <a:xfrm>
            <a:off x="240275" y="3974543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4724712" y="235610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8934" y="3070506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14344" y="2612318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6923" y="259407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497" y="811514"/>
            <a:ext cx="7402126" cy="3762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398792" y="486531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4 Pergamino horizontal"/>
          <p:cNvSpPr/>
          <p:nvPr/>
        </p:nvSpPr>
        <p:spPr>
          <a:xfrm>
            <a:off x="7914161" y="4966089"/>
            <a:ext cx="2461294" cy="987279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noProof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25 Pergamino horizontal"/>
          <p:cNvSpPr/>
          <p:nvPr/>
        </p:nvSpPr>
        <p:spPr>
          <a:xfrm>
            <a:off x="5334895" y="4972173"/>
            <a:ext cx="2461294" cy="981195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19" y="213114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24 Pergamino horizontal"/>
          <p:cNvSpPr/>
          <p:nvPr/>
        </p:nvSpPr>
        <p:spPr>
          <a:xfrm>
            <a:off x="2801593" y="4985233"/>
            <a:ext cx="2461294" cy="968136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2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19" y="3054481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21 Grupo"/>
          <p:cNvGrpSpPr/>
          <p:nvPr/>
        </p:nvGrpSpPr>
        <p:grpSpPr>
          <a:xfrm>
            <a:off x="8438149" y="683370"/>
            <a:ext cx="1133475" cy="509486"/>
            <a:chOff x="7095095" y="1022843"/>
            <a:chExt cx="1133475" cy="509486"/>
          </a:xfrm>
        </p:grpSpPr>
        <p:pic>
          <p:nvPicPr>
            <p:cNvPr id="18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27 Grupo"/>
          <p:cNvGrpSpPr/>
          <p:nvPr/>
        </p:nvGrpSpPr>
        <p:grpSpPr>
          <a:xfrm>
            <a:off x="3265317" y="608397"/>
            <a:ext cx="1133475" cy="509486"/>
            <a:chOff x="7095095" y="1022843"/>
            <a:chExt cx="1133475" cy="509486"/>
          </a:xfrm>
        </p:grpSpPr>
        <p:pic>
          <p:nvPicPr>
            <p:cNvPr id="21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5" y="3240535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64" y="309648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5 Rectángulo redondeado"/>
          <p:cNvSpPr/>
          <p:nvPr/>
        </p:nvSpPr>
        <p:spPr>
          <a:xfrm>
            <a:off x="183977" y="5702224"/>
            <a:ext cx="1125170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39 Rectángulo"/>
          <p:cNvSpPr/>
          <p:nvPr/>
        </p:nvSpPr>
        <p:spPr>
          <a:xfrm>
            <a:off x="41025" y="1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38934" y="780974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3 Rectángulo redondeado">
            <a:extLst>
              <a:ext uri="{FF2B5EF4-FFF2-40B4-BE49-F238E27FC236}">
                <a16:creationId xmlns:a16="http://schemas.microsoft.com/office/drawing/2014/main" id="{6F64A41A-BB77-4ABA-B30F-95A5F2B140C4}"/>
              </a:ext>
            </a:extLst>
          </p:cNvPr>
          <p:cNvSpPr/>
          <p:nvPr/>
        </p:nvSpPr>
        <p:spPr>
          <a:xfrm>
            <a:off x="4463549" y="2339391"/>
            <a:ext cx="2898590" cy="9194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0000CC"/>
                </a:solidFill>
                <a:latin typeface="UTM Avo" panose="02040603050506020204" pitchFamily="18" charset="0"/>
              </a:rPr>
              <a:t>18 : 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2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380859" y="5328729"/>
            <a:ext cx="645024" cy="488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15091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1349 3.703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3" y="23907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8 Rectángulo"/>
          <p:cNvSpPr/>
          <p:nvPr/>
        </p:nvSpPr>
        <p:spPr>
          <a:xfrm>
            <a:off x="36973" y="4002875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 Llamada ovalada"/>
          <p:cNvSpPr/>
          <p:nvPr/>
        </p:nvSpPr>
        <p:spPr>
          <a:xfrm>
            <a:off x="2317315" y="-89919"/>
            <a:ext cx="8743167" cy="1790673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538620" y="2555246"/>
            <a:ext cx="1778695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3" y="1670420"/>
            <a:ext cx="2419483" cy="44888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3 Rectángulo"/>
          <p:cNvSpPr/>
          <p:nvPr/>
        </p:nvSpPr>
        <p:spPr>
          <a:xfrm>
            <a:off x="36973" y="107036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149899" y="5666035"/>
            <a:ext cx="2147278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174" y="1718152"/>
            <a:ext cx="2855603" cy="44411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5" y="1723325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7" y="23905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3" y="5452687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72" y="5411869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64823" y="2534194"/>
            <a:ext cx="6583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nay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củng cố về phép nhân, phép chia, một phần mấy  và giải toán có lời văn.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7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2499" y="581096"/>
            <a:ext cx="9759415" cy="5804463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 rot="10800000" flipV="1">
            <a:off x="3744671" y="1397726"/>
            <a:ext cx="451105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4000" b="1"/>
          </a:p>
        </p:txBody>
      </p:sp>
      <p:sp>
        <p:nvSpPr>
          <p:cNvPr id="3" name="Rectangle 2"/>
          <p:cNvSpPr/>
          <p:nvPr/>
        </p:nvSpPr>
        <p:spPr>
          <a:xfrm>
            <a:off x="2286000" y="2821577"/>
            <a:ext cx="8007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Xem trước bài: Điểm </a:t>
            </a:r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</a:rPr>
              <a:t>ở giữa, trung điểm của đoạn thẳng 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6907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45"/>
            <a:ext cx="12192000" cy="685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473314" y="2535382"/>
            <a:ext cx="9474871" cy="1394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0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45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55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40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 x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3715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56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54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65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23506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54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45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55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6 = ?</a:t>
            </a:r>
          </a:p>
        </p:txBody>
      </p:sp>
    </p:spTree>
    <p:extLst>
      <p:ext uri="{BB962C8B-B14F-4D97-AF65-F5344CB8AC3E}">
        <p14:creationId xmlns:p14="http://schemas.microsoft.com/office/powerpoint/2010/main" val="14404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94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0" name="Picture 12" descr="Bảng xếp hạng Top list thông tin hay nhất về chủ đề bánh g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697" y="-152400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77757" y="494588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304" y="3703117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63" y="5005828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4" y="3773417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7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64.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76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C8478-F619-4DFF-9441-EB41E2548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7874726" cy="39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599</Words>
  <Application>Microsoft Office PowerPoint</Application>
  <PresentationFormat>Widescreen</PresentationFormat>
  <Paragraphs>122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63" baseType="lpstr">
      <vt:lpstr>宋体</vt:lpstr>
      <vt:lpstr>.VnBahamasB</vt:lpstr>
      <vt:lpstr>Arial</vt:lpstr>
      <vt:lpstr>Arial-Rounded</vt:lpstr>
      <vt:lpstr>Bebas Neue</vt:lpstr>
      <vt:lpstr>Calibri</vt:lpstr>
      <vt:lpstr>Calibri Light</vt:lpstr>
      <vt:lpstr>等线</vt:lpstr>
      <vt:lpstr>DFPOP1-W9</vt:lpstr>
      <vt:lpstr>Dosis</vt:lpstr>
      <vt:lpstr>Englebert</vt:lpstr>
      <vt:lpstr>Fira Sans Extra Condensed Medium</vt:lpstr>
      <vt:lpstr>Gochi Hand</vt:lpstr>
      <vt:lpstr>HP001 4 hàng</vt:lpstr>
      <vt:lpstr>Luckiest Guy</vt:lpstr>
      <vt:lpstr>Patrick Hand</vt:lpstr>
      <vt:lpstr>Patrick Hand SC</vt:lpstr>
      <vt:lpstr>Quicksand</vt:lpstr>
      <vt:lpstr>Raleway</vt:lpstr>
      <vt:lpstr>Roboto Condensed Light</vt:lpstr>
      <vt:lpstr>Source Sans Pro</vt:lpstr>
      <vt:lpstr>Times New Roman</vt:lpstr>
      <vt:lpstr>Titan One</vt:lpstr>
      <vt:lpstr>UTM Avo</vt:lpstr>
      <vt:lpstr>UTM Cookies</vt:lpstr>
      <vt:lpstr>Verdana</vt:lpstr>
      <vt:lpstr>华康少女文字W5</vt:lpstr>
      <vt:lpstr>Pre-K for Christian Schools: God Created Families to Love One Another by Slidesgo</vt:lpstr>
      <vt:lpstr>Cool Melly Daily Activities by Slidesgo</vt:lpstr>
      <vt:lpstr>4_Office Theme</vt:lpstr>
      <vt:lpstr>4_Office 主题</vt:lpstr>
      <vt:lpstr>English Language Grammar Rules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 về giải toán có lời văn liên quan đến phép chia.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NHATMINH</cp:lastModifiedBy>
  <cp:revision>75</cp:revision>
  <dcterms:created xsi:type="dcterms:W3CDTF">2021-06-18T02:42:56Z</dcterms:created>
  <dcterms:modified xsi:type="dcterms:W3CDTF">2024-05-30T15:41:11Z</dcterms:modified>
</cp:coreProperties>
</file>