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3948" r:id="rId2"/>
    <p:sldId id="3946" r:id="rId3"/>
    <p:sldId id="3947" r:id="rId4"/>
    <p:sldId id="302" r:id="rId5"/>
    <p:sldId id="304" r:id="rId6"/>
    <p:sldId id="305" r:id="rId7"/>
    <p:sldId id="258" r:id="rId8"/>
    <p:sldId id="3928" r:id="rId9"/>
    <p:sldId id="3939" r:id="rId10"/>
    <p:sldId id="3931" r:id="rId11"/>
    <p:sldId id="3934" r:id="rId12"/>
    <p:sldId id="3936" r:id="rId13"/>
    <p:sldId id="3940" r:id="rId14"/>
    <p:sldId id="311" r:id="rId15"/>
    <p:sldId id="312" r:id="rId16"/>
    <p:sldId id="314" r:id="rId17"/>
    <p:sldId id="3942" r:id="rId18"/>
    <p:sldId id="316" r:id="rId19"/>
    <p:sldId id="317" r:id="rId20"/>
    <p:sldId id="318" r:id="rId21"/>
    <p:sldId id="320" r:id="rId22"/>
    <p:sldId id="322" r:id="rId23"/>
    <p:sldId id="315" r:id="rId24"/>
    <p:sldId id="321" r:id="rId25"/>
    <p:sldId id="3943" r:id="rId26"/>
    <p:sldId id="3944" r:id="rId27"/>
    <p:sldId id="3945" r:id="rId28"/>
    <p:sldId id="3949" r:id="rId29"/>
    <p:sldId id="3933" r:id="rId30"/>
    <p:sldId id="310" r:id="rId31"/>
    <p:sldId id="3950" r:id="rId32"/>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E76B45"/>
    <a:srgbClr val="89E0FF"/>
    <a:srgbClr val="FFFFFF"/>
    <a:srgbClr val="695146"/>
    <a:srgbClr val="E25625"/>
    <a:srgbClr val="2F221C"/>
    <a:srgbClr val="ACBFDB"/>
    <a:srgbClr val="24416B"/>
    <a:srgbClr val="1727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41" autoAdjust="0"/>
    <p:restoredTop sz="94660"/>
  </p:normalViewPr>
  <p:slideViewPr>
    <p:cSldViewPr snapToGrid="0">
      <p:cViewPr varScale="1">
        <p:scale>
          <a:sx n="69" d="100"/>
          <a:sy n="69" d="100"/>
        </p:scale>
        <p:origin x="82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E1A13A-D60A-422D-BAA6-E4E7ADFA2A21}" type="datetimeFigureOut">
              <a:rPr lang="zh-CN" altLang="en-US" smtClean="0"/>
              <a:t>2024/5/31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886AE-BC43-4E5F-A7F0-F0898215431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9F00E3-84AE-4C74-9370-0C5407C9671E}"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9F00E3-84AE-4C74-9370-0C5407C9671E}"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E886AE-BC43-4E5F-A7F0-F08982154314}"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E886AE-BC43-4E5F-A7F0-F08982154314}" type="slidenum">
              <a:rPr lang="zh-CN" altLang="en-US" smtClean="0"/>
              <a:t>28</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t>29</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E886AE-BC43-4E5F-A7F0-F08982154314}" type="slidenum">
              <a:rPr lang="zh-CN" altLang="en-US" smtClean="0"/>
              <a:t>30</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t>31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E886AE-BC43-4E5F-A7F0-F08982154314}"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dấu mũi tên để quá slide</a:t>
            </a:r>
            <a:endParaRPr lang="en-US"/>
          </a:p>
        </p:txBody>
      </p:sp>
      <p:sp>
        <p:nvSpPr>
          <p:cNvPr id="4" name="Slide Number Placeholder 3"/>
          <p:cNvSpPr>
            <a:spLocks noGrp="1"/>
          </p:cNvSpPr>
          <p:nvPr>
            <p:ph type="sldNum" sz="quarter" idx="5"/>
          </p:nvPr>
        </p:nvSpPr>
        <p:spPr/>
        <p:txBody>
          <a:bodyPr/>
          <a:lstStyle/>
          <a:p>
            <a:fld id="{519170E8-697C-4E6D-B223-61B1691779F6}" type="slidenum">
              <a:rPr lang="zh-CN" altLang="en-US" smtClean="0"/>
              <a:t>3</a:t>
            </a:fld>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a:t>Bấm vào dấu mũi tên để quá slide</a:t>
            </a:r>
            <a:endParaRPr lang="en-US"/>
          </a:p>
        </p:txBody>
      </p:sp>
      <p:sp>
        <p:nvSpPr>
          <p:cNvPr id="4" name="Slide Number Placeholder 3"/>
          <p:cNvSpPr>
            <a:spLocks noGrp="1"/>
          </p:cNvSpPr>
          <p:nvPr>
            <p:ph type="sldNum" sz="quarter" idx="5"/>
          </p:nvPr>
        </p:nvSpPr>
        <p:spPr/>
        <p:txBody>
          <a:bodyPr/>
          <a:lstStyle/>
          <a:p>
            <a:fld id="{519170E8-697C-4E6D-B223-61B1691779F6}" type="slidenum">
              <a:rPr lang="zh-CN" altLang="en-US" smtClean="0"/>
              <a:t>4</a:t>
            </a:fld>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a:t>Bấm vào dấu mũi tên để quá slide</a:t>
            </a:r>
            <a:endParaRPr lang="en-US"/>
          </a:p>
        </p:txBody>
      </p:sp>
      <p:sp>
        <p:nvSpPr>
          <p:cNvPr id="4" name="Slide Number Placeholder 3"/>
          <p:cNvSpPr>
            <a:spLocks noGrp="1"/>
          </p:cNvSpPr>
          <p:nvPr>
            <p:ph type="sldNum" sz="quarter" idx="5"/>
          </p:nvPr>
        </p:nvSpPr>
        <p:spPr/>
        <p:txBody>
          <a:bodyPr/>
          <a:lstStyle/>
          <a:p>
            <a:fld id="{519170E8-697C-4E6D-B223-61B1691779F6}" type="slidenum">
              <a:rPr lang="zh-CN" altLang="en-US" smtClean="0"/>
              <a:t>5</a:t>
            </a:fld>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dấu mũi tên để quá slide</a:t>
            </a:r>
            <a:endParaRPr lang="en-US"/>
          </a:p>
        </p:txBody>
      </p:sp>
      <p:sp>
        <p:nvSpPr>
          <p:cNvPr id="4" name="Slide Number Placeholder 3"/>
          <p:cNvSpPr>
            <a:spLocks noGrp="1"/>
          </p:cNvSpPr>
          <p:nvPr>
            <p:ph type="sldNum" sz="quarter" idx="5"/>
          </p:nvPr>
        </p:nvSpPr>
        <p:spPr/>
        <p:txBody>
          <a:bodyPr/>
          <a:lstStyle/>
          <a:p>
            <a:fld id="{519170E8-697C-4E6D-B223-61B1691779F6}" type="slidenum">
              <a:rPr lang="zh-CN" altLang="en-US" smtClean="0"/>
              <a:t>6</a:t>
            </a:fld>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E886AE-BC43-4E5F-A7F0-F08982154314}"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2024/5/31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2024/5/31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2024/5/31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2024/5/31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2024/5/31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2024/5/31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2024/5/31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2024/5/31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2024/5/31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2024/5/31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2024/5/31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xml"/><Relationship Id="rId7" Type="http://schemas.openxmlformats.org/officeDocument/2006/relationships/image" Target="../media/image19.jpe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29.png"/><Relationship Id="rId4" Type="http://schemas.openxmlformats.org/officeDocument/2006/relationships/image" Target="../media/image29.svg"/><Relationship Id="rId9" Type="http://schemas.openxmlformats.org/officeDocument/2006/relationships/image" Target="../media/image31.jpe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image" Target="../media/image31.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1.jpeg"/><Relationship Id="rId4" Type="http://schemas.openxmlformats.org/officeDocument/2006/relationships/image" Target="../media/image29.svg"/><Relationship Id="rId9" Type="http://schemas.openxmlformats.org/officeDocument/2006/relationships/image" Target="../media/image33.sv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image" Target="../media/image31.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1.jpeg"/><Relationship Id="rId4" Type="http://schemas.openxmlformats.org/officeDocument/2006/relationships/image" Target="../media/image29.svg"/><Relationship Id="rId9" Type="http://schemas.openxmlformats.org/officeDocument/2006/relationships/image" Target="../media/image33.sv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1.jpeg"/><Relationship Id="rId7" Type="http://schemas.openxmlformats.org/officeDocument/2006/relationships/image" Target="../media/image31.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sv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1.jpeg"/><Relationship Id="rId7" Type="http://schemas.openxmlformats.org/officeDocument/2006/relationships/image" Target="../media/image31.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1.jpeg"/><Relationship Id="rId7" Type="http://schemas.openxmlformats.org/officeDocument/2006/relationships/image" Target="../media/image31.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sv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1.jpeg"/><Relationship Id="rId7" Type="http://schemas.openxmlformats.org/officeDocument/2006/relationships/image" Target="../media/image31.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sv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1.jpeg"/><Relationship Id="rId7" Type="http://schemas.openxmlformats.org/officeDocument/2006/relationships/image" Target="../media/image31.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sv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1.jpeg"/><Relationship Id="rId7" Type="http://schemas.openxmlformats.org/officeDocument/2006/relationships/image" Target="../media/image31.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sv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1.jpeg"/><Relationship Id="rId7" Type="http://schemas.openxmlformats.org/officeDocument/2006/relationships/image" Target="../media/image31.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sv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microsoft.com/office/2007/relationships/hdphoto" Target="../media/hdphoto1.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jpeg"/><Relationship Id="rId10" Type="http://schemas.openxmlformats.org/officeDocument/2006/relationships/image" Target="../media/image9.png"/><Relationship Id="rId4" Type="http://schemas.openxmlformats.org/officeDocument/2006/relationships/notesSlide" Target="../notesSlides/notesSlide3.xml"/><Relationship Id="rId9"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7.png"/><Relationship Id="rId1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6.jpeg"/><Relationship Id="rId12" Type="http://schemas.openxmlformats.org/officeDocument/2006/relationships/image" Target="../media/image10.png"/><Relationship Id="rId17" Type="http://schemas.openxmlformats.org/officeDocument/2006/relationships/slide" Target="slide5.xml"/><Relationship Id="rId2" Type="http://schemas.openxmlformats.org/officeDocument/2006/relationships/audio" Target="../media/media2.wav"/><Relationship Id="rId16" Type="http://schemas.microsoft.com/office/2007/relationships/hdphoto" Target="../media/hdphoto2.wdp"/><Relationship Id="rId1" Type="http://schemas.microsoft.com/office/2007/relationships/media" Target="../media/media2.wav"/><Relationship Id="rId6" Type="http://schemas.openxmlformats.org/officeDocument/2006/relationships/notesSlide" Target="../notesSlides/notesSlide4.xml"/><Relationship Id="rId11" Type="http://schemas.openxmlformats.org/officeDocument/2006/relationships/image" Target="../media/image14.png"/><Relationship Id="rId5" Type="http://schemas.openxmlformats.org/officeDocument/2006/relationships/slideLayout" Target="../slideLayouts/slideLayout2.xml"/><Relationship Id="rId15" Type="http://schemas.openxmlformats.org/officeDocument/2006/relationships/image" Target="../media/image15.png"/><Relationship Id="rId10" Type="http://schemas.openxmlformats.org/officeDocument/2006/relationships/image" Target="../media/image13.png"/><Relationship Id="rId4" Type="http://schemas.openxmlformats.org/officeDocument/2006/relationships/audio" Target="../media/media3.mp3"/><Relationship Id="rId9" Type="http://schemas.openxmlformats.org/officeDocument/2006/relationships/image" Target="../media/image12.png"/><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8.png"/><Relationship Id="rId1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6.jpeg"/><Relationship Id="rId12" Type="http://schemas.openxmlformats.org/officeDocument/2006/relationships/image" Target="../media/image10.png"/><Relationship Id="rId17" Type="http://schemas.openxmlformats.org/officeDocument/2006/relationships/slide" Target="slide6.xml"/><Relationship Id="rId2" Type="http://schemas.openxmlformats.org/officeDocument/2006/relationships/audio" Target="../media/media2.wav"/><Relationship Id="rId16" Type="http://schemas.microsoft.com/office/2007/relationships/hdphoto" Target="../media/hdphoto2.wdp"/><Relationship Id="rId1" Type="http://schemas.microsoft.com/office/2007/relationships/media" Target="../media/media2.wav"/><Relationship Id="rId6" Type="http://schemas.openxmlformats.org/officeDocument/2006/relationships/notesSlide" Target="../notesSlides/notesSlide5.xml"/><Relationship Id="rId11" Type="http://schemas.openxmlformats.org/officeDocument/2006/relationships/image" Target="../media/image14.png"/><Relationship Id="rId5" Type="http://schemas.openxmlformats.org/officeDocument/2006/relationships/slideLayout" Target="../slideLayouts/slideLayout2.xml"/><Relationship Id="rId15" Type="http://schemas.openxmlformats.org/officeDocument/2006/relationships/image" Target="../media/image15.png"/><Relationship Id="rId10" Type="http://schemas.openxmlformats.org/officeDocument/2006/relationships/image" Target="../media/image13.png"/><Relationship Id="rId4" Type="http://schemas.openxmlformats.org/officeDocument/2006/relationships/audio" Target="../media/media3.mp3"/><Relationship Id="rId9" Type="http://schemas.openxmlformats.org/officeDocument/2006/relationships/image" Target="../media/image12.png"/><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jpeg"/><Relationship Id="rId10" Type="http://schemas.openxmlformats.org/officeDocument/2006/relationships/image" Target="../media/image9.png"/><Relationship Id="rId4" Type="http://schemas.openxmlformats.org/officeDocument/2006/relationships/notesSlide" Target="../notesSlides/notesSlide6.xml"/><Relationship Id="rId9" Type="http://schemas.openxmlformats.org/officeDocument/2006/relationships/slide" Target="slide7.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图片 16"/>
          <p:cNvPicPr>
            <a:picLocks noChangeAspect="1"/>
          </p:cNvPicPr>
          <p:nvPr/>
        </p:nvPicPr>
        <p:blipFill rotWithShape="1">
          <a:blip r:embed="rId4" cstate="print">
            <a:extLst>
              <a:ext uri="{28A0092B-C50C-407E-A947-70E740481C1C}">
                <a14:useLocalDpi xmlns:a14="http://schemas.microsoft.com/office/drawing/2010/main" val="0"/>
              </a:ext>
            </a:extLst>
          </a:blip>
          <a:srcRect l="63121" t="290" r="3721" b="39496"/>
          <a:stretch>
            <a:fillRect/>
          </a:stretch>
        </p:blipFill>
        <p:spPr>
          <a:xfrm>
            <a:off x="7993085" y="-81734"/>
            <a:ext cx="4198915" cy="2734323"/>
          </a:xfrm>
          <a:prstGeom prst="rect">
            <a:avLst/>
          </a:prstGeom>
        </p:spPr>
      </p:pic>
      <p:sp>
        <p:nvSpPr>
          <p:cNvPr id="11" name="矩形 10"/>
          <p:cNvSpPr/>
          <p:nvPr/>
        </p:nvSpPr>
        <p:spPr>
          <a:xfrm>
            <a:off x="9531297" y="2396971"/>
            <a:ext cx="269585" cy="310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7821" r="24732"/>
          <a:stretch>
            <a:fillRect/>
          </a:stretch>
        </p:blipFill>
        <p:spPr>
          <a:xfrm>
            <a:off x="-565337" y="3040183"/>
            <a:ext cx="8693337" cy="3817818"/>
          </a:xfrm>
          <a:prstGeom prst="rect">
            <a:avLst/>
          </a:prstGeom>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85729" t="49594" r="-101" b="-33"/>
          <a:stretch>
            <a:fillRect/>
          </a:stretch>
        </p:blipFill>
        <p:spPr>
          <a:xfrm>
            <a:off x="10040645" y="4150441"/>
            <a:ext cx="2151355" cy="2707560"/>
          </a:xfrm>
          <a:prstGeom prst="rect">
            <a:avLst/>
          </a:prstGeom>
        </p:spPr>
      </p:pic>
      <p:pic>
        <p:nvPicPr>
          <p:cNvPr id="21" name="图片 20"/>
          <p:cNvPicPr>
            <a:picLocks noChangeAspect="1"/>
          </p:cNvPicPr>
          <p:nvPr/>
        </p:nvPicPr>
        <p:blipFill rotWithShape="1">
          <a:blip r:embed="rId6">
            <a:extLst>
              <a:ext uri="{28A0092B-C50C-407E-A947-70E740481C1C}">
                <a14:useLocalDpi xmlns:a14="http://schemas.microsoft.com/office/drawing/2010/main" val="0"/>
              </a:ext>
            </a:extLst>
          </a:blip>
          <a:srcRect l="79109" t="32510" r="3721" b="39496"/>
          <a:stretch>
            <a:fillRect/>
          </a:stretch>
        </p:blipFill>
        <p:spPr>
          <a:xfrm>
            <a:off x="454515" y="-14998"/>
            <a:ext cx="3060798" cy="1789497"/>
          </a:xfrm>
          <a:prstGeom prst="rect">
            <a:avLst/>
          </a:prstGeom>
        </p:spPr>
      </p:pic>
      <p:sp>
        <p:nvSpPr>
          <p:cNvPr id="16" name="Rectangle 15"/>
          <p:cNvSpPr/>
          <p:nvPr/>
        </p:nvSpPr>
        <p:spPr>
          <a:xfrm>
            <a:off x="4382135" y="1506855"/>
            <a:ext cx="3368040" cy="474980"/>
          </a:xfrm>
          <a:prstGeom prst="rect">
            <a:avLst/>
          </a:prstGeom>
          <a:noFill/>
        </p:spPr>
        <p:txBody>
          <a:bodyPr wrap="square" lIns="91440" tIns="45720" rIns="91440" bIns="45720" numCol="1">
            <a:prstTxWarp prst="textPlain">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400" b="1" cap="none" spc="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KHOA HỌC</a:t>
            </a:r>
          </a:p>
        </p:txBody>
      </p:sp>
      <p:sp>
        <p:nvSpPr>
          <p:cNvPr id="18" name="Rectangle 17"/>
          <p:cNvSpPr/>
          <p:nvPr/>
        </p:nvSpPr>
        <p:spPr>
          <a:xfrm>
            <a:off x="2174240" y="2182495"/>
            <a:ext cx="8016875" cy="1294130"/>
          </a:xfrm>
          <a:prstGeom prst="rect">
            <a:avLst/>
          </a:prstGeom>
          <a:noFill/>
        </p:spPr>
        <p:txBody>
          <a:bodyPr wrap="square" lIns="91440" tIns="45720" rIns="91440" bIns="45720" numCol="1">
            <a:prstTxWarp prst="textPlain">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38100">
                  <a:solidFill>
                    <a:srgbClr val="00B0F0"/>
                  </a:solidFill>
                </a:ln>
                <a:solidFill>
                  <a:srgbClr val="89E0FF"/>
                </a:solidFill>
                <a:effectLst>
                  <a:outerShdw blurRad="38100" dist="25400" dir="5400000" algn="ctr" rotWithShape="0">
                    <a:srgbClr val="6E747A">
                      <a:alpha val="43000"/>
                    </a:srgbClr>
                  </a:outerShdw>
                </a:effectLst>
                <a:latin typeface="iCiel Baliho Script" pitchFamily="2" charset="0"/>
              </a:rPr>
              <a:t>PHÒNG BỆNH HIV/AIDS</a:t>
            </a:r>
          </a:p>
        </p:txBody>
      </p:sp>
      <p:sp>
        <p:nvSpPr>
          <p:cNvPr id="2" name="Title 1"/>
          <p:cNvSpPr>
            <a:spLocks noGrp="1"/>
          </p:cNvSpPr>
          <p:nvPr>
            <p:ph type="ctrTitle"/>
          </p:nvPr>
        </p:nvSpPr>
        <p:spPr>
          <a:xfrm>
            <a:off x="2531110" y="556260"/>
            <a:ext cx="6890385" cy="647065"/>
          </a:xfrm>
        </p:spPr>
        <p:txBody>
          <a:bodyPr>
            <a:noAutofit/>
          </a:bodyPr>
          <a:lstStyle/>
          <a:p>
            <a:r>
              <a:rPr lang="vi-VN" altLang="zh-CN" sz="3200" b="1">
                <a:latin typeface="Times New Roman" panose="02020603050405020304" pitchFamily="18" charset="0"/>
                <a:cs typeface="Times New Roman" panose="02020603050405020304" pitchFamily="18" charset="0"/>
              </a:rPr>
              <a:t>T</a:t>
            </a:r>
            <a:r>
              <a:rPr lang="en-US" sz="3200" b="1">
                <a:latin typeface="Times New Roman" panose="02020603050405020304" pitchFamily="18" charset="0"/>
                <a:cs typeface="Times New Roman" panose="02020603050405020304" pitchFamily="18" charset="0"/>
              </a:rPr>
              <a:t>rường Tiểu học Quốc Tuấn</a:t>
            </a:r>
            <a:endParaRPr lang="vi-VN" altLang="zh-CN" sz="3200" b="1" u="sng" dirty="0">
              <a:solidFill>
                <a:srgbClr val="0070C0"/>
              </a:solidFill>
              <a:latin typeface="Times New Roman" panose="02020603050405020304" pitchFamily="18" charset="0"/>
              <a:cs typeface="Times New Roman" panose="02020603050405020304" pitchFamily="18" charset="0"/>
            </a:endParaRPr>
          </a:p>
        </p:txBody>
      </p:sp>
      <p:sp>
        <p:nvSpPr>
          <p:cNvPr id="3" name="Text Box 2"/>
          <p:cNvSpPr txBox="1"/>
          <p:nvPr/>
        </p:nvSpPr>
        <p:spPr>
          <a:xfrm>
            <a:off x="3515360" y="4150360"/>
            <a:ext cx="6096000" cy="583565"/>
          </a:xfrm>
          <a:prstGeom prst="rect">
            <a:avLst/>
          </a:prstGeom>
          <a:noFill/>
        </p:spPr>
        <p:txBody>
          <a:bodyPr wrap="square" rtlCol="0" anchor="t">
            <a:spAutoFit/>
          </a:bodyPr>
          <a:lstStyle/>
          <a:p>
            <a:pPr algn="ctr">
              <a:spcBef>
                <a:spcPct val="50000"/>
              </a:spcBef>
            </a:pPr>
            <a:r>
              <a:rPr lang="en-US" altLang="vi-VN" sz="3200" b="1" i="1" dirty="0">
                <a:solidFill>
                  <a:srgbClr val="00B050"/>
                </a:solidFill>
                <a:latin typeface="Times New Roman" panose="02020603050405020304" pitchFamily="18" charset="0"/>
                <a:cs typeface="Times New Roman" panose="02020603050405020304" pitchFamily="18" charset="0"/>
                <a:sym typeface="+mn-ea"/>
              </a:rPr>
              <a:t>GV: Vũ Thị Hương Giang</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80">
                                          <p:stCondLst>
                                            <p:cond delay="0"/>
                                          </p:stCondLst>
                                        </p:cTn>
                                        <p:tgtEl>
                                          <p:spTgt spid="18"/>
                                        </p:tgtEl>
                                      </p:cBhvr>
                                    </p:animEffect>
                                    <p:anim calcmode="lin" valueType="num">
                                      <p:cBhvr>
                                        <p:cTn id="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 dur="26">
                                          <p:stCondLst>
                                            <p:cond delay="650"/>
                                          </p:stCondLst>
                                        </p:cTn>
                                        <p:tgtEl>
                                          <p:spTgt spid="18"/>
                                        </p:tgtEl>
                                      </p:cBhvr>
                                      <p:to x="100000" y="60000"/>
                                    </p:animScale>
                                    <p:animScale>
                                      <p:cBhvr>
                                        <p:cTn id="19" dur="166" decel="50000">
                                          <p:stCondLst>
                                            <p:cond delay="676"/>
                                          </p:stCondLst>
                                        </p:cTn>
                                        <p:tgtEl>
                                          <p:spTgt spid="18"/>
                                        </p:tgtEl>
                                      </p:cBhvr>
                                      <p:to x="100000" y="100000"/>
                                    </p:animScale>
                                    <p:animScale>
                                      <p:cBhvr>
                                        <p:cTn id="20" dur="26">
                                          <p:stCondLst>
                                            <p:cond delay="1312"/>
                                          </p:stCondLst>
                                        </p:cTn>
                                        <p:tgtEl>
                                          <p:spTgt spid="18"/>
                                        </p:tgtEl>
                                      </p:cBhvr>
                                      <p:to x="100000" y="80000"/>
                                    </p:animScale>
                                    <p:animScale>
                                      <p:cBhvr>
                                        <p:cTn id="21" dur="166" decel="50000">
                                          <p:stCondLst>
                                            <p:cond delay="1338"/>
                                          </p:stCondLst>
                                        </p:cTn>
                                        <p:tgtEl>
                                          <p:spTgt spid="18"/>
                                        </p:tgtEl>
                                      </p:cBhvr>
                                      <p:to x="100000" y="100000"/>
                                    </p:animScale>
                                    <p:animScale>
                                      <p:cBhvr>
                                        <p:cTn id="22" dur="26">
                                          <p:stCondLst>
                                            <p:cond delay="1642"/>
                                          </p:stCondLst>
                                        </p:cTn>
                                        <p:tgtEl>
                                          <p:spTgt spid="18"/>
                                        </p:tgtEl>
                                      </p:cBhvr>
                                      <p:to x="100000" y="90000"/>
                                    </p:animScale>
                                    <p:animScale>
                                      <p:cBhvr>
                                        <p:cTn id="23" dur="166" decel="50000">
                                          <p:stCondLst>
                                            <p:cond delay="1668"/>
                                          </p:stCondLst>
                                        </p:cTn>
                                        <p:tgtEl>
                                          <p:spTgt spid="18"/>
                                        </p:tgtEl>
                                      </p:cBhvr>
                                      <p:to x="100000" y="100000"/>
                                    </p:animScale>
                                    <p:animScale>
                                      <p:cBhvr>
                                        <p:cTn id="24" dur="26">
                                          <p:stCondLst>
                                            <p:cond delay="1808"/>
                                          </p:stCondLst>
                                        </p:cTn>
                                        <p:tgtEl>
                                          <p:spTgt spid="18"/>
                                        </p:tgtEl>
                                      </p:cBhvr>
                                      <p:to x="100000" y="95000"/>
                                    </p:animScale>
                                    <p:animScale>
                                      <p:cBhvr>
                                        <p:cTn id="25" dur="166" decel="50000">
                                          <p:stCondLst>
                                            <p:cond delay="1834"/>
                                          </p:stCondLst>
                                        </p:cTn>
                                        <p:tgtEl>
                                          <p:spTgt spid="1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图片 20"/>
          <p:cNvPicPr>
            <a:picLocks noChangeAspect="1"/>
          </p:cNvPicPr>
          <p:nvPr/>
        </p:nvPicPr>
        <p:blipFill rotWithShape="1">
          <a:blip r:embed="rId6">
            <a:extLst>
              <a:ext uri="{28A0092B-C50C-407E-A947-70E740481C1C}">
                <a14:useLocalDpi xmlns:a14="http://schemas.microsoft.com/office/drawing/2010/main" val="0"/>
              </a:ext>
            </a:extLst>
          </a:blip>
          <a:srcRect l="79109" t="32510" r="3721" b="39496"/>
          <a:stretch>
            <a:fillRect/>
          </a:stretch>
        </p:blipFill>
        <p:spPr>
          <a:xfrm>
            <a:off x="454515" y="-14998"/>
            <a:ext cx="3060798" cy="1789497"/>
          </a:xfrm>
          <a:prstGeom prst="rect">
            <a:avLst/>
          </a:prstGeom>
        </p:spPr>
      </p:pic>
      <p:pic>
        <p:nvPicPr>
          <p:cNvPr id="43" name="图片 42"/>
          <p:cNvPicPr>
            <a:picLocks noChangeAspect="1"/>
          </p:cNvPicPr>
          <p:nvPr/>
        </p:nvPicPr>
        <p:blipFill rotWithShape="1">
          <a:blip r:embed="rId6">
            <a:extLst>
              <a:ext uri="{28A0092B-C50C-407E-A947-70E740481C1C}">
                <a14:useLocalDpi xmlns:a14="http://schemas.microsoft.com/office/drawing/2010/main" val="0"/>
              </a:ext>
            </a:extLst>
          </a:blip>
          <a:srcRect l="85729" t="49594" r="-101" b="-33"/>
          <a:stretch>
            <a:fillRect/>
          </a:stretch>
        </p:blipFill>
        <p:spPr>
          <a:xfrm>
            <a:off x="9765437" y="3804082"/>
            <a:ext cx="2426563" cy="3053919"/>
          </a:xfrm>
          <a:prstGeom prst="rect">
            <a:avLst/>
          </a:prstGeom>
        </p:spPr>
      </p:pic>
      <p:sp>
        <p:nvSpPr>
          <p:cNvPr id="2" name="椭圆 1"/>
          <p:cNvSpPr/>
          <p:nvPr/>
        </p:nvSpPr>
        <p:spPr>
          <a:xfrm>
            <a:off x="9667783" y="4385569"/>
            <a:ext cx="887667" cy="1100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9375177" y="4923244"/>
            <a:ext cx="887667" cy="1100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11"/>
          <p:cNvSpPr/>
          <p:nvPr/>
        </p:nvSpPr>
        <p:spPr>
          <a:xfrm>
            <a:off x="1111025" y="963481"/>
            <a:ext cx="10160000" cy="1225686"/>
          </a:xfrm>
          <a:prstGeom prst="rect">
            <a:avLst/>
          </a:prstGeom>
          <a:noFill/>
        </p:spPr>
        <p:txBody>
          <a:bodyPr wrap="none" lIns="91440" tIns="45720" rIns="91440" bIns="45720">
            <a:prstTxWarp prst="textPlain">
              <a:avLst/>
            </a:prstTxWarp>
            <a:spAutoFit/>
          </a:bodyPr>
          <a:lstStyle/>
          <a:p>
            <a:pPr algn="ctr"/>
            <a:r>
              <a:rPr lang="en-US" sz="5400" b="1" spc="50">
                <a:ln w="28575" cmpd="sng">
                  <a:solidFill>
                    <a:srgbClr val="C00000"/>
                  </a:solidFill>
                  <a:prstDash val="solid"/>
                </a:ln>
                <a:solidFill>
                  <a:srgbClr val="FF6600"/>
                </a:solidFill>
                <a:effectLst>
                  <a:glow rad="38100">
                    <a:schemeClr val="accent1">
                      <a:alpha val="40000"/>
                    </a:schemeClr>
                  </a:glow>
                  <a:outerShdw blurRad="38100" dist="38100" dir="2700000" algn="tl">
                    <a:srgbClr val="000000">
                      <a:alpha val="43137"/>
                    </a:srgbClr>
                  </a:outerShdw>
                </a:effectLst>
                <a:latin typeface="iCiel Crocante" panose="02000000000000000000" pitchFamily="50" charset="0"/>
              </a:rPr>
              <a:t>Các bạn </a:t>
            </a:r>
            <a:r>
              <a:rPr lang="en-US" sz="5400" b="1" cap="none" spc="50">
                <a:ln w="28575" cmpd="sng">
                  <a:solidFill>
                    <a:srgbClr val="C00000"/>
                  </a:solidFill>
                  <a:prstDash val="solid"/>
                </a:ln>
                <a:solidFill>
                  <a:srgbClr val="FF6600"/>
                </a:solidFill>
                <a:effectLst>
                  <a:glow rad="38100">
                    <a:schemeClr val="accent1">
                      <a:alpha val="40000"/>
                    </a:schemeClr>
                  </a:glow>
                  <a:outerShdw blurRad="38100" dist="38100" dir="2700000" algn="tl">
                    <a:srgbClr val="000000">
                      <a:alpha val="43137"/>
                    </a:srgbClr>
                  </a:outerShdw>
                </a:effectLst>
                <a:latin typeface="iCiel Crocante" panose="02000000000000000000" pitchFamily="50" charset="0"/>
              </a:rPr>
              <a:t>biết gì về </a:t>
            </a:r>
            <a:r>
              <a:rPr lang="vi-VN" sz="5400" b="1" cap="none" spc="50">
                <a:ln w="28575" cmpd="sng">
                  <a:solidFill>
                    <a:srgbClr val="C00000"/>
                  </a:solidFill>
                  <a:prstDash val="solid"/>
                </a:ln>
                <a:solidFill>
                  <a:srgbClr val="FF6600"/>
                </a:solidFill>
                <a:effectLst>
                  <a:glow rad="38100">
                    <a:schemeClr val="accent1">
                      <a:alpha val="40000"/>
                    </a:schemeClr>
                  </a:glow>
                  <a:outerShdw blurRad="38100" dist="38100" dir="2700000" algn="tl">
                    <a:srgbClr val="000000">
                      <a:alpha val="43137"/>
                    </a:srgbClr>
                  </a:outerShdw>
                </a:effectLst>
                <a:latin typeface="iCiel Crocante" panose="02000000000000000000" pitchFamily="50" charset="0"/>
              </a:rPr>
              <a:t>Hiv/</a:t>
            </a:r>
            <a:r>
              <a:rPr lang="en-US" sz="5400" b="1" cap="none" spc="50">
                <a:ln w="28575" cmpd="sng">
                  <a:solidFill>
                    <a:srgbClr val="C00000"/>
                  </a:solidFill>
                  <a:prstDash val="solid"/>
                </a:ln>
                <a:solidFill>
                  <a:srgbClr val="FF6600"/>
                </a:solidFill>
                <a:effectLst>
                  <a:glow rad="38100">
                    <a:schemeClr val="accent1">
                      <a:alpha val="40000"/>
                    </a:schemeClr>
                  </a:glow>
                  <a:outerShdw blurRad="38100" dist="38100" dir="2700000" algn="tl">
                    <a:srgbClr val="000000">
                      <a:alpha val="43137"/>
                    </a:srgbClr>
                  </a:outerShdw>
                </a:effectLst>
                <a:latin typeface="iCiel Crocante" panose="02000000000000000000" pitchFamily="50" charset="0"/>
              </a:rPr>
              <a:t>AIDS</a:t>
            </a:r>
            <a:r>
              <a:rPr lang="vi-VN" sz="5400" b="1" cap="none" spc="50">
                <a:ln w="28575" cmpd="sng">
                  <a:solidFill>
                    <a:srgbClr val="C00000"/>
                  </a:solidFill>
                  <a:prstDash val="solid"/>
                </a:ln>
                <a:solidFill>
                  <a:srgbClr val="FF6600"/>
                </a:solidFill>
                <a:effectLst>
                  <a:glow rad="38100">
                    <a:schemeClr val="accent1">
                      <a:alpha val="40000"/>
                    </a:schemeClr>
                  </a:glow>
                  <a:outerShdw blurRad="38100" dist="38100" dir="2700000" algn="tl">
                    <a:srgbClr val="000000">
                      <a:alpha val="43137"/>
                    </a:srgbClr>
                  </a:outerShdw>
                </a:effectLst>
                <a:latin typeface="iCiel Crocante" panose="02000000000000000000" pitchFamily="50" charset="0"/>
              </a:rPr>
              <a:t> </a:t>
            </a:r>
            <a:r>
              <a:rPr lang="en-US" sz="5400" b="1" cap="none" spc="50">
                <a:ln w="28575" cmpd="sng">
                  <a:solidFill>
                    <a:srgbClr val="C00000"/>
                  </a:solidFill>
                  <a:prstDash val="solid"/>
                </a:ln>
                <a:solidFill>
                  <a:srgbClr val="FF6600"/>
                </a:solidFill>
                <a:effectLst>
                  <a:glow rad="38100">
                    <a:schemeClr val="accent1">
                      <a:alpha val="40000"/>
                    </a:schemeClr>
                  </a:glow>
                  <a:outerShdw blurRad="38100" dist="38100" dir="2700000" algn="tl">
                    <a:srgbClr val="000000">
                      <a:alpha val="43137"/>
                    </a:srgbClr>
                  </a:outerShdw>
                </a:effectLst>
                <a:latin typeface="iCiel Crocante" panose="02000000000000000000" pitchFamily="50" charset="0"/>
              </a:rPr>
              <a:t>?</a:t>
            </a:r>
          </a:p>
        </p:txBody>
      </p:sp>
      <p:pic>
        <p:nvPicPr>
          <p:cNvPr id="13" name="Picture 4" descr="Dự An phi chính phủ - không kỳ thị nguoi nhiêm HIV - YouTube"/>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3263" r="4236"/>
          <a:stretch>
            <a:fillRect/>
          </a:stretch>
        </p:blipFill>
        <p:spPr bwMode="auto">
          <a:xfrm>
            <a:off x="6667483" y="2394575"/>
            <a:ext cx="3887967" cy="3152407"/>
          </a:xfrm>
          <a:prstGeom prst="rect">
            <a:avLst/>
          </a:prstGeom>
          <a:noFill/>
          <a:extLst>
            <a:ext uri="{909E8E84-426E-40DD-AFC4-6F175D3DCCD1}">
              <a14:hiddenFill xmlns:a14="http://schemas.microsoft.com/office/drawing/2010/main">
                <a:solidFill>
                  <a:srgbClr val="FFFFFF"/>
                </a:solidFill>
              </a14:hiddenFill>
            </a:ext>
          </a:extLst>
        </p:spPr>
      </p:pic>
      <p:pic>
        <p:nvPicPr>
          <p:cNvPr id="14" name="2 Minute Timer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269843" y="2617792"/>
            <a:ext cx="5207449" cy="29291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80000">
                <p:cTn id="7" fill="hold" display="0">
                  <p:stCondLst>
                    <p:cond delay="indefinite"/>
                  </p:stCondLst>
                </p:cTn>
                <p:tgtEl>
                  <p:spTgt spid="1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229070" y="2748910"/>
            <a:ext cx="3980256" cy="3980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p:cNvPicPr>
            <a:picLocks noChangeAspect="1"/>
          </p:cNvPicPr>
          <p:nvPr/>
        </p:nvPicPr>
        <p:blipFill rotWithShape="1">
          <a:blip r:embed="rId3">
            <a:extLst>
              <a:ext uri="{28A0092B-C50C-407E-A947-70E740481C1C}">
                <a14:useLocalDpi xmlns:a14="http://schemas.microsoft.com/office/drawing/2010/main" val="0"/>
              </a:ext>
            </a:extLst>
          </a:blip>
          <a:srcRect l="57366" t="35465" r="9878" b="37633"/>
          <a:stretch>
            <a:fillRect/>
          </a:stretch>
        </p:blipFill>
        <p:spPr>
          <a:xfrm>
            <a:off x="506159" y="3160269"/>
            <a:ext cx="3157222" cy="3466752"/>
          </a:xfrm>
          <a:prstGeom prst="rect">
            <a:avLst/>
          </a:prstGeom>
        </p:spPr>
      </p:pic>
      <p:sp>
        <p:nvSpPr>
          <p:cNvPr id="25" name="Thought Bubble: Cloud 24"/>
          <p:cNvSpPr/>
          <p:nvPr/>
        </p:nvSpPr>
        <p:spPr>
          <a:xfrm>
            <a:off x="2565400" y="895037"/>
            <a:ext cx="7721979" cy="2683229"/>
          </a:xfrm>
          <a:prstGeom prst="cloudCallout">
            <a:avLst>
              <a:gd name="adj1" fmla="val -34553"/>
              <a:gd name="adj2" fmla="val 68259"/>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5"/>
          <p:cNvSpPr txBox="1"/>
          <p:nvPr/>
        </p:nvSpPr>
        <p:spPr>
          <a:xfrm>
            <a:off x="-10465999" y="1541268"/>
            <a:ext cx="33784776" cy="1160511"/>
          </a:xfrm>
          <a:prstGeom prst="rect">
            <a:avLst/>
          </a:prstGeom>
        </p:spPr>
        <p:txBody>
          <a:bodyPr lIns="0" tIns="0" rIns="0" bIns="0" rtlCol="0" anchor="t">
            <a:spAutoFit/>
          </a:bodyPr>
          <a:lstStyle/>
          <a:p>
            <a:pPr algn="ctr">
              <a:lnSpc>
                <a:spcPts val="9900"/>
              </a:lnSpc>
            </a:pPr>
            <a:r>
              <a:rPr lang="en-US" sz="7200" b="1">
                <a:solidFill>
                  <a:srgbClr val="F14624"/>
                </a:solidFill>
                <a:effectLst>
                  <a:outerShdw blurRad="38100" dist="38100" dir="2700000" algn="tl">
                    <a:srgbClr val="000000">
                      <a:alpha val="43137"/>
                    </a:srgbClr>
                  </a:outerShdw>
                </a:effectLst>
                <a:latin typeface="iCiel Cadena" panose="02000503000000020004" pitchFamily="2" charset="0"/>
              </a:rPr>
              <a:t>HIV/AIDS </a:t>
            </a:r>
            <a:r>
              <a:rPr lang="vi-VN" sz="7200" b="1">
                <a:solidFill>
                  <a:srgbClr val="F14624"/>
                </a:solidFill>
                <a:effectLst>
                  <a:outerShdw blurRad="38100" dist="38100" dir="2700000" algn="tl">
                    <a:srgbClr val="000000">
                      <a:alpha val="43137"/>
                    </a:srgbClr>
                  </a:outerShdw>
                </a:effectLst>
                <a:latin typeface="iCiel Cadena" panose="02000503000000020004" pitchFamily="2" charset="0"/>
              </a:rPr>
              <a:t>là gì ?</a:t>
            </a:r>
            <a:endParaRPr lang="en-US" sz="7200" b="1">
              <a:solidFill>
                <a:srgbClr val="F14624"/>
              </a:solidFill>
              <a:effectLst>
                <a:outerShdw blurRad="38100" dist="38100" dir="2700000" algn="tl">
                  <a:srgbClr val="000000">
                    <a:alpha val="43137"/>
                  </a:srgbClr>
                </a:outerShdw>
              </a:effectLst>
              <a:latin typeface="iCiel Cadena" panose="02000503000000020004" pitchFamily="2" charset="0"/>
            </a:endParaRPr>
          </a:p>
        </p:txBody>
      </p:sp>
      <p:pic>
        <p:nvPicPr>
          <p:cNvPr id="27"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614860" y="1799846"/>
            <a:ext cx="776513" cy="776513"/>
          </a:xfrm>
          <a:prstGeom prst="rect">
            <a:avLst/>
          </a:prstGeom>
        </p:spPr>
      </p:pic>
      <p:pic>
        <p:nvPicPr>
          <p:cNvPr id="28"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766570" y="200490"/>
            <a:ext cx="1624803" cy="1624803"/>
          </a:xfrm>
          <a:prstGeom prst="rect">
            <a:avLst/>
          </a:prstGeom>
        </p:spPr>
      </p:pic>
      <p:pic>
        <p:nvPicPr>
          <p:cNvPr id="29" name="图片 20"/>
          <p:cNvPicPr>
            <a:picLocks noChangeAspect="1"/>
          </p:cNvPicPr>
          <p:nvPr/>
        </p:nvPicPr>
        <p:blipFill rotWithShape="1">
          <a:blip r:embed="rId7">
            <a:extLst>
              <a:ext uri="{28A0092B-C50C-407E-A947-70E740481C1C}">
                <a14:useLocalDpi xmlns:a14="http://schemas.microsoft.com/office/drawing/2010/main" val="0"/>
              </a:ext>
            </a:extLst>
          </a:blip>
          <a:srcRect l="79109" t="32510" r="3721" b="39496"/>
          <a:stretch>
            <a:fillRect/>
          </a:stretch>
        </p:blipFill>
        <p:spPr>
          <a:xfrm>
            <a:off x="213215" y="340146"/>
            <a:ext cx="3482485" cy="20360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8070727" y="2810512"/>
            <a:ext cx="3980256" cy="3980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p:cNvPicPr>
            <a:picLocks noChangeAspect="1"/>
          </p:cNvPicPr>
          <p:nvPr/>
        </p:nvPicPr>
        <p:blipFill rotWithShape="1">
          <a:blip r:embed="rId3">
            <a:extLst>
              <a:ext uri="{28A0092B-C50C-407E-A947-70E740481C1C}">
                <a14:useLocalDpi xmlns:a14="http://schemas.microsoft.com/office/drawing/2010/main" val="0"/>
              </a:ext>
            </a:extLst>
          </a:blip>
          <a:srcRect l="57366" t="35465" r="9878" b="37633"/>
          <a:stretch>
            <a:fillRect/>
          </a:stretch>
        </p:blipFill>
        <p:spPr>
          <a:xfrm>
            <a:off x="8393884" y="3209716"/>
            <a:ext cx="3157222" cy="3466752"/>
          </a:xfrm>
          <a:prstGeom prst="rect">
            <a:avLst/>
          </a:prstGeom>
        </p:spPr>
      </p:pic>
      <p:pic>
        <p:nvPicPr>
          <p:cNvPr id="8"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31640" y="3699899"/>
            <a:ext cx="1019460" cy="1019460"/>
          </a:xfrm>
          <a:prstGeom prst="rect">
            <a:avLst/>
          </a:prstGeom>
        </p:spPr>
      </p:pic>
      <p:sp>
        <p:nvSpPr>
          <p:cNvPr id="9" name="Thought Bubble: Cloud 8"/>
          <p:cNvSpPr/>
          <p:nvPr/>
        </p:nvSpPr>
        <p:spPr>
          <a:xfrm>
            <a:off x="467821" y="307232"/>
            <a:ext cx="10111150" cy="3208532"/>
          </a:xfrm>
          <a:prstGeom prst="cloudCallout">
            <a:avLst>
              <a:gd name="adj1" fmla="val 32940"/>
              <a:gd name="adj2" fmla="val 67742"/>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5"/>
          <p:cNvSpPr txBox="1"/>
          <p:nvPr/>
        </p:nvSpPr>
        <p:spPr>
          <a:xfrm>
            <a:off x="467821" y="555669"/>
            <a:ext cx="10585567" cy="2675284"/>
          </a:xfrm>
          <a:prstGeom prst="rect">
            <a:avLst/>
          </a:prstGeom>
        </p:spPr>
        <p:txBody>
          <a:bodyPr wrap="square" lIns="0" tIns="0" rIns="0" bIns="0" rtlCol="0" anchor="t">
            <a:spAutoFit/>
          </a:bodyPr>
          <a:lstStyle/>
          <a:p>
            <a:pPr algn="ctr">
              <a:lnSpc>
                <a:spcPts val="10900"/>
              </a:lnSpc>
            </a:pPr>
            <a:r>
              <a:rPr lang="vi-VN" sz="7200" b="1">
                <a:solidFill>
                  <a:srgbClr val="F14624"/>
                </a:solidFill>
                <a:effectLst>
                  <a:outerShdw blurRad="38100" dist="38100" dir="2700000" algn="tl">
                    <a:srgbClr val="000000">
                      <a:alpha val="43137"/>
                    </a:srgbClr>
                  </a:outerShdw>
                </a:effectLst>
                <a:latin typeface="iCiel Cadena" panose="02000503000000020004" pitchFamily="2" charset="0"/>
              </a:rPr>
              <a:t>Cách phòng chống </a:t>
            </a:r>
          </a:p>
          <a:p>
            <a:pPr algn="ctr">
              <a:lnSpc>
                <a:spcPts val="10900"/>
              </a:lnSpc>
            </a:pPr>
            <a:r>
              <a:rPr lang="vi-VN" sz="7200" b="1">
                <a:solidFill>
                  <a:srgbClr val="F14624"/>
                </a:solidFill>
                <a:effectLst>
                  <a:outerShdw blurRad="38100" dist="38100" dir="2700000" algn="tl">
                    <a:srgbClr val="000000">
                      <a:alpha val="43137"/>
                    </a:srgbClr>
                  </a:outerShdw>
                </a:effectLst>
                <a:latin typeface="iCiel Cadena" panose="02000503000000020004" pitchFamily="2" charset="0"/>
              </a:rPr>
              <a:t>HIV/AIDS ?</a:t>
            </a:r>
            <a:endParaRPr lang="en-US" sz="7200" b="1">
              <a:solidFill>
                <a:srgbClr val="F14624"/>
              </a:solidFill>
              <a:effectLst>
                <a:outerShdw blurRad="38100" dist="38100" dir="2700000" algn="tl">
                  <a:srgbClr val="000000">
                    <a:alpha val="43137"/>
                  </a:srgbClr>
                </a:outerShdw>
              </a:effectLst>
              <a:latin typeface="iCiel Cadena" panose="02000503000000020004" pitchFamily="2" charset="0"/>
            </a:endParaRPr>
          </a:p>
        </p:txBody>
      </p:sp>
      <p:pic>
        <p:nvPicPr>
          <p:cNvPr id="11"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5589" y="1449719"/>
            <a:ext cx="2066045" cy="2066045"/>
          </a:xfrm>
          <a:prstGeom prst="rect">
            <a:avLst/>
          </a:prstGeom>
        </p:spPr>
      </p:pic>
      <p:pic>
        <p:nvPicPr>
          <p:cNvPr id="12" name="图片 20"/>
          <p:cNvPicPr>
            <a:picLocks noChangeAspect="1"/>
          </p:cNvPicPr>
          <p:nvPr/>
        </p:nvPicPr>
        <p:blipFill rotWithShape="1">
          <a:blip r:embed="rId7">
            <a:extLst>
              <a:ext uri="{28A0092B-C50C-407E-A947-70E740481C1C}">
                <a14:useLocalDpi xmlns:a14="http://schemas.microsoft.com/office/drawing/2010/main" val="0"/>
              </a:ext>
            </a:extLst>
          </a:blip>
          <a:srcRect l="79109" t="32510" r="3721" b="39496"/>
          <a:stretch>
            <a:fillRect/>
          </a:stretch>
        </p:blipFill>
        <p:spPr>
          <a:xfrm>
            <a:off x="10060855" y="371534"/>
            <a:ext cx="3482485" cy="20360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43878" t="66532"/>
          <a:stretch>
            <a:fillRect/>
          </a:stretch>
        </p:blipFill>
        <p:spPr>
          <a:xfrm>
            <a:off x="-563066" y="2723633"/>
            <a:ext cx="6074866" cy="4843259"/>
          </a:xfrm>
          <a:prstGeom prst="rect">
            <a:avLst/>
          </a:prstGeom>
        </p:spPr>
      </p:pic>
      <p:sp>
        <p:nvSpPr>
          <p:cNvPr id="15" name="Rectangle 14"/>
          <p:cNvSpPr/>
          <p:nvPr/>
        </p:nvSpPr>
        <p:spPr>
          <a:xfrm>
            <a:off x="2103120" y="1042740"/>
            <a:ext cx="7985760" cy="1680893"/>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76200">
                  <a:solidFill>
                    <a:srgbClr val="E76B45"/>
                  </a:solidFill>
                </a:ln>
                <a:solidFill>
                  <a:srgbClr val="FFFF00"/>
                </a:solidFill>
                <a:effectLst>
                  <a:outerShdw blurRad="38100" dist="25400" dir="5400000" algn="ctr" rotWithShape="0">
                    <a:srgbClr val="6E747A">
                      <a:alpha val="43000"/>
                    </a:srgbClr>
                  </a:outerShdw>
                </a:effectLst>
                <a:latin typeface="iCiel Baliho Script" pitchFamily="2" charset="0"/>
              </a:rPr>
              <a:t>THỰC HÀNH</a:t>
            </a:r>
          </a:p>
        </p:txBody>
      </p:sp>
      <p:pic>
        <p:nvPicPr>
          <p:cNvPr id="5" name="图片 20"/>
          <p:cNvPicPr>
            <a:picLocks noChangeAspect="1"/>
          </p:cNvPicPr>
          <p:nvPr/>
        </p:nvPicPr>
        <p:blipFill rotWithShape="1">
          <a:blip r:embed="rId4">
            <a:extLst>
              <a:ext uri="{28A0092B-C50C-407E-A947-70E740481C1C}">
                <a14:useLocalDpi xmlns:a14="http://schemas.microsoft.com/office/drawing/2010/main" val="0"/>
              </a:ext>
            </a:extLst>
          </a:blip>
          <a:srcRect l="79109" t="32510" r="3721" b="39496"/>
          <a:stretch>
            <a:fillRect/>
          </a:stretch>
        </p:blipFill>
        <p:spPr>
          <a:xfrm>
            <a:off x="213215" y="340146"/>
            <a:ext cx="3482485" cy="2036037"/>
          </a:xfrm>
          <a:prstGeom prst="rect">
            <a:avLst/>
          </a:prstGeom>
        </p:spPr>
      </p:pic>
      <p:pic>
        <p:nvPicPr>
          <p:cNvPr id="6" name="图片 16"/>
          <p:cNvPicPr>
            <a:picLocks noChangeAspect="1"/>
          </p:cNvPicPr>
          <p:nvPr/>
        </p:nvPicPr>
        <p:blipFill rotWithShape="1">
          <a:blip r:embed="rId5" cstate="print">
            <a:extLst>
              <a:ext uri="{28A0092B-C50C-407E-A947-70E740481C1C}">
                <a14:useLocalDpi xmlns:a14="http://schemas.microsoft.com/office/drawing/2010/main" val="0"/>
              </a:ext>
            </a:extLst>
          </a:blip>
          <a:srcRect l="63121" t="290" r="3721" b="39496"/>
          <a:stretch>
            <a:fillRect/>
          </a:stretch>
        </p:blipFill>
        <p:spPr>
          <a:xfrm>
            <a:off x="7993085" y="-81734"/>
            <a:ext cx="4198915" cy="27343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p:nvPr/>
        </p:nvSpPr>
        <p:spPr>
          <a:xfrm>
            <a:off x="1481782" y="1363449"/>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11500">
                <a:ln w="76200">
                  <a:solidFill>
                    <a:srgbClr val="FFC000"/>
                  </a:solidFill>
                </a:ln>
                <a:solidFill>
                  <a:srgbClr val="FE622A"/>
                </a:solidFill>
                <a:latin typeface="iCiel Soup of Justice" pitchFamily="2" charset="0"/>
              </a:rPr>
              <a:t>ĐÚng hay sai</a:t>
            </a:r>
            <a:endParaRPr lang="en-US" sz="11500">
              <a:ln w="76200">
                <a:solidFill>
                  <a:srgbClr val="FFC000"/>
                </a:solidFill>
              </a:ln>
              <a:solidFill>
                <a:srgbClr val="FE622A"/>
              </a:solidFill>
              <a:latin typeface="iCiel Soup of Justice" pitchFamily="2" charset="0"/>
            </a:endParaRPr>
          </a:p>
        </p:txBody>
      </p:sp>
      <p:sp>
        <p:nvSpPr>
          <p:cNvPr id="4" name="Title 1"/>
          <p:cNvSpPr txBox="1"/>
          <p:nvPr/>
        </p:nvSpPr>
        <p:spPr>
          <a:xfrm>
            <a:off x="1481782" y="527132"/>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8000">
                <a:ln w="76200">
                  <a:noFill/>
                </a:ln>
                <a:solidFill>
                  <a:srgbClr val="002060"/>
                </a:solidFill>
                <a:latin typeface="iCiel Cadena" panose="02000503000000020004" pitchFamily="2" charset="0"/>
              </a:rPr>
              <a:t>Trò chơi</a:t>
            </a:r>
            <a:endParaRPr lang="en-US" sz="8000">
              <a:ln w="76200">
                <a:noFill/>
              </a:ln>
              <a:solidFill>
                <a:srgbClr val="002060"/>
              </a:solidFill>
              <a:latin typeface="iCiel Cadena" panose="02000503000000020004" pitchFamily="2" charset="0"/>
            </a:endParaRPr>
          </a:p>
        </p:txBody>
      </p:sp>
      <p:pic>
        <p:nvPicPr>
          <p:cNvPr id="5" name="图片 20"/>
          <p:cNvPicPr>
            <a:picLocks noChangeAspect="1"/>
          </p:cNvPicPr>
          <p:nvPr/>
        </p:nvPicPr>
        <p:blipFill rotWithShape="1">
          <a:blip r:embed="rId2">
            <a:extLst>
              <a:ext uri="{28A0092B-C50C-407E-A947-70E740481C1C}">
                <a14:useLocalDpi xmlns:a14="http://schemas.microsoft.com/office/drawing/2010/main" val="0"/>
              </a:ext>
            </a:extLst>
          </a:blip>
          <a:srcRect l="79109" t="32510" r="3721" b="39496"/>
          <a:stretch>
            <a:fillRect/>
          </a:stretch>
        </p:blipFill>
        <p:spPr>
          <a:xfrm>
            <a:off x="213215" y="340146"/>
            <a:ext cx="3482485" cy="2036037"/>
          </a:xfrm>
          <a:prstGeom prst="rect">
            <a:avLst/>
          </a:prstGeom>
        </p:spPr>
      </p:pic>
      <p:pic>
        <p:nvPicPr>
          <p:cNvPr id="6" name="图片 16"/>
          <p:cNvPicPr>
            <a:picLocks noChangeAspect="1"/>
          </p:cNvPicPr>
          <p:nvPr/>
        </p:nvPicPr>
        <p:blipFill rotWithShape="1">
          <a:blip r:embed="rId3" cstate="print">
            <a:extLst>
              <a:ext uri="{28A0092B-C50C-407E-A947-70E740481C1C}">
                <a14:useLocalDpi xmlns:a14="http://schemas.microsoft.com/office/drawing/2010/main" val="0"/>
              </a:ext>
            </a:extLst>
          </a:blip>
          <a:srcRect l="63121" t="290" r="3721" b="39496"/>
          <a:stretch>
            <a:fillRect/>
          </a:stretch>
        </p:blipFill>
        <p:spPr>
          <a:xfrm>
            <a:off x="8330499" y="106149"/>
            <a:ext cx="3861501" cy="2514600"/>
          </a:xfrm>
          <a:prstGeom prst="rect">
            <a:avLst/>
          </a:prstGeom>
        </p:spPr>
      </p:pic>
      <p:pic>
        <p:nvPicPr>
          <p:cNvPr id="2052" name="Picture 4" descr="Cute Girl Holding Wrong Sign | Kids cartoon characters, Art drawings for  kids, Cute kids"/>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847583" y="3249989"/>
            <a:ext cx="3465909" cy="34659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appy Cute Kid Boy Correct Wrong Stock Vector (Royalty Free) 1568126071"/>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6005" b="85030" l="267" r="49867">
                        <a14:foregroundMark x1="19800" y1="30722" x2="26000" y2="31854"/>
                        <a14:foregroundMark x1="28267" y1="28111" x2="31267" y2="32985"/>
                        <a14:foregroundMark x1="36533" y1="17406" x2="46467" y2="26458"/>
                        <a14:foregroundMark x1="40667" y1="12620" x2="40667" y2="12620"/>
                        <a14:foregroundMark x1="39333" y1="15579" x2="45600" y2="21323"/>
                        <a14:foregroundMark x1="35667" y1="17755" x2="37267" y2="26284"/>
                        <a14:foregroundMark x1="36067" y1="16101" x2="45067" y2="17406"/>
                        <a14:foregroundMark x1="46867" y1="15927" x2="44733" y2="27067"/>
                        <a14:foregroundMark x1="40467" y1="11662" x2="40933" y2="14099"/>
                        <a14:foregroundMark x1="40467" y1="29243" x2="40333" y2="43342"/>
                        <a14:foregroundMark x1="8467" y1="41862" x2="8467" y2="41862"/>
                        <a14:foregroundMark x1="8000" y1="34813" x2="8000" y2="34813"/>
                        <a14:foregroundMark x1="7400" y1="33943" x2="7400" y2="33943"/>
                        <a14:foregroundMark x1="9400" y1="33943" x2="9400" y2="33943"/>
                        <a14:foregroundMark x1="6533" y1="36205" x2="6533" y2="36205"/>
                      </a14:backgroundRemoval>
                    </a14:imgEffect>
                  </a14:imgLayer>
                </a14:imgProps>
              </a:ext>
              <a:ext uri="{28A0092B-C50C-407E-A947-70E740481C1C}">
                <a14:useLocalDpi xmlns:a14="http://schemas.microsoft.com/office/drawing/2010/main" val="0"/>
              </a:ext>
            </a:extLst>
          </a:blip>
          <a:srcRect t="9093" r="48507" b="15352"/>
          <a:stretch>
            <a:fillRect/>
          </a:stretch>
        </p:blipFill>
        <p:spPr bwMode="auto">
          <a:xfrm>
            <a:off x="3156125" y="3330909"/>
            <a:ext cx="2939874" cy="33040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928372" y="434062"/>
            <a:ext cx="9377600" cy="1323439"/>
          </a:xfrm>
          <a:prstGeom prst="rect">
            <a:avLst/>
          </a:prstGeom>
          <a:noFill/>
        </p:spPr>
        <p:txBody>
          <a:bodyPr wrap="square" rtlCol="0">
            <a:spAutoFit/>
          </a:bodyPr>
          <a:lstStyle/>
          <a:p>
            <a:pPr algn="just" defTabSz="685800">
              <a:buClrTx/>
              <a:defRPr/>
            </a:pPr>
            <a:r>
              <a:rPr lang="en-US" sz="4000" b="1" u="sng" kern="1200">
                <a:solidFill>
                  <a:srgbClr val="FE622A"/>
                </a:solidFill>
                <a:latin typeface="UTM Isadora" panose="02040603050506020204" pitchFamily="18" charset="0"/>
              </a:rPr>
              <a:t>Câu 1</a:t>
            </a:r>
            <a:r>
              <a:rPr lang="en-US" sz="4000" b="1" kern="1200">
                <a:solidFill>
                  <a:srgbClr val="FE622A"/>
                </a:solidFill>
                <a:latin typeface="UTM Isadora" panose="02040603050506020204" pitchFamily="18" charset="0"/>
              </a:rPr>
              <a:t>: </a:t>
            </a:r>
            <a:r>
              <a:rPr lang="en-US" sz="4000" b="1">
                <a:solidFill>
                  <a:srgbClr val="FE622A"/>
                </a:solidFill>
                <a:latin typeface="UTM Isadora" panose="02040603050506020204" pitchFamily="18" charset="0"/>
              </a:rPr>
              <a:t>HIV</a:t>
            </a:r>
            <a:r>
              <a:rPr lang="vi-VN" sz="4000" b="1">
                <a:solidFill>
                  <a:srgbClr val="FE622A"/>
                </a:solidFill>
                <a:latin typeface="UTM Isadora" panose="02040603050506020204" pitchFamily="18" charset="0"/>
              </a:rPr>
              <a:t> </a:t>
            </a:r>
            <a:r>
              <a:rPr lang="en-US" sz="4000" b="1">
                <a:solidFill>
                  <a:srgbClr val="FE622A"/>
                </a:solidFill>
                <a:latin typeface="UTM Isadora" panose="02040603050506020204" pitchFamily="18" charset="0"/>
              </a:rPr>
              <a:t>là hội chứng suy giảm miễn dịch mắc phải do vi rút gây nên.</a:t>
            </a:r>
            <a:endParaRPr lang="en-US" sz="4000" b="1" kern="1200" dirty="0">
              <a:solidFill>
                <a:srgbClr val="FE622A"/>
              </a:solidFill>
              <a:latin typeface="UTM Isadora" panose="02040603050506020204" pitchFamily="18" charset="0"/>
            </a:endParaRPr>
          </a:p>
        </p:txBody>
      </p:sp>
      <p:sp>
        <p:nvSpPr>
          <p:cNvPr id="5" name="TextBox 4"/>
          <p:cNvSpPr txBox="1"/>
          <p:nvPr/>
        </p:nvSpPr>
        <p:spPr>
          <a:xfrm>
            <a:off x="3460051" y="1925672"/>
            <a:ext cx="6172289" cy="829201"/>
          </a:xfrm>
          <a:prstGeom prst="rect">
            <a:avLst/>
          </a:prstGeom>
          <a:noFill/>
        </p:spPr>
        <p:txBody>
          <a:bodyPr wrap="square" rtlCol="0">
            <a:spAutoFit/>
          </a:bodyPr>
          <a:lstStyle/>
          <a:p>
            <a:pPr algn="just" defTabSz="914400">
              <a:lnSpc>
                <a:spcPct val="130000"/>
              </a:lnSpc>
              <a:defRPr/>
            </a:pPr>
            <a:r>
              <a:rPr lang="en-US" sz="4000" b="1" kern="1200" dirty="0">
                <a:solidFill>
                  <a:sysClr val="windowText" lastClr="000000"/>
                </a:solidFill>
                <a:latin typeface="UTM Isadora" panose="02040603050506020204" pitchFamily="18" charset="0"/>
                <a:ea typeface="+mn-ea"/>
              </a:rPr>
              <a:t>A</a:t>
            </a:r>
            <a:r>
              <a:rPr lang="en-US" sz="4000" b="1" kern="1200">
                <a:solidFill>
                  <a:sysClr val="windowText" lastClr="000000"/>
                </a:solidFill>
                <a:latin typeface="UTM Isadora" panose="02040603050506020204" pitchFamily="18" charset="0"/>
                <a:ea typeface="+mn-ea"/>
              </a:rPr>
              <a:t>. </a:t>
            </a:r>
            <a:r>
              <a:rPr lang="vi-VN" sz="4000" b="1" kern="1200">
                <a:solidFill>
                  <a:sysClr val="windowText" lastClr="000000"/>
                </a:solidFill>
                <a:latin typeface="UTM Isadora" panose="02040603050506020204" pitchFamily="18" charset="0"/>
                <a:ea typeface="+mn-ea"/>
              </a:rPr>
              <a:t>Đúng</a:t>
            </a:r>
            <a:endParaRPr lang="en-US" sz="4000" dirty="0">
              <a:solidFill>
                <a:sysClr val="windowText" lastClr="000000"/>
              </a:solidFill>
              <a:latin typeface="UTM Cooper Black" pitchFamily="18" charset="0"/>
              <a:ea typeface="+mn-ea"/>
            </a:endParaRPr>
          </a:p>
        </p:txBody>
      </p:sp>
      <p:sp>
        <p:nvSpPr>
          <p:cNvPr id="6" name="TextBox 5"/>
          <p:cNvSpPr txBox="1"/>
          <p:nvPr/>
        </p:nvSpPr>
        <p:spPr>
          <a:xfrm>
            <a:off x="3436752" y="3014399"/>
            <a:ext cx="5562600" cy="829201"/>
          </a:xfrm>
          <a:prstGeom prst="rect">
            <a:avLst/>
          </a:prstGeom>
          <a:noFill/>
        </p:spPr>
        <p:txBody>
          <a:bodyPr wrap="square" rtlCol="0">
            <a:spAutoFit/>
          </a:bodyPr>
          <a:lstStyle/>
          <a:p>
            <a:pPr algn="just" defTabSz="914400">
              <a:lnSpc>
                <a:spcPct val="130000"/>
              </a:lnSpc>
              <a:defRPr/>
            </a:pPr>
            <a:r>
              <a:rPr lang="en-US" sz="4000" b="1" kern="1200" dirty="0">
                <a:solidFill>
                  <a:sysClr val="windowText" lastClr="000000"/>
                </a:solidFill>
                <a:latin typeface="UTM Isadora" panose="02040603050506020204" pitchFamily="18" charset="0"/>
                <a:ea typeface="+mn-ea"/>
              </a:rPr>
              <a:t>B</a:t>
            </a:r>
            <a:r>
              <a:rPr lang="en-US" sz="4000" b="1" kern="1200">
                <a:solidFill>
                  <a:sysClr val="windowText" lastClr="000000"/>
                </a:solidFill>
                <a:latin typeface="UTM Isadora" panose="02040603050506020204" pitchFamily="18" charset="0"/>
                <a:ea typeface="+mn-ea"/>
              </a:rPr>
              <a:t>. </a:t>
            </a:r>
            <a:r>
              <a:rPr lang="vi-VN" sz="4000" b="1" kern="1200">
                <a:solidFill>
                  <a:sysClr val="windowText" lastClr="000000"/>
                </a:solidFill>
                <a:latin typeface="UTM Isadora" panose="02040603050506020204" pitchFamily="18" charset="0"/>
                <a:ea typeface="+mn-ea"/>
              </a:rPr>
              <a:t>Sai</a:t>
            </a:r>
            <a:endParaRPr lang="en-US" sz="4000" dirty="0">
              <a:solidFill>
                <a:sysClr val="windowText" lastClr="000000"/>
              </a:solidFill>
              <a:latin typeface="UTM Cooper Black" pitchFamily="18" charset="0"/>
              <a:ea typeface="+mn-ea"/>
            </a:endParaRPr>
          </a:p>
        </p:txBody>
      </p:sp>
      <p:pic>
        <p:nvPicPr>
          <p:cNvPr id="14"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90970" y="626697"/>
            <a:ext cx="1283787" cy="2366427"/>
          </a:xfrm>
          <a:prstGeom prst="rect">
            <a:avLst/>
          </a:prstGeom>
        </p:spPr>
      </p:pic>
      <p:pic>
        <p:nvPicPr>
          <p:cNvPr id="16"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180239" y="4623224"/>
            <a:ext cx="2125731" cy="2125731"/>
          </a:xfrm>
          <a:prstGeom prst="rect">
            <a:avLst/>
          </a:prstGeom>
        </p:spPr>
      </p:pic>
      <p:pic>
        <p:nvPicPr>
          <p:cNvPr id="17"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223500" y="3218068"/>
            <a:ext cx="1477530" cy="1403653"/>
          </a:xfrm>
          <a:prstGeom prst="rect">
            <a:avLst/>
          </a:prstGeom>
        </p:spPr>
      </p:pic>
      <p:sp>
        <p:nvSpPr>
          <p:cNvPr id="18" name="TextBox 4"/>
          <p:cNvSpPr txBox="1"/>
          <p:nvPr/>
        </p:nvSpPr>
        <p:spPr>
          <a:xfrm>
            <a:off x="673263" y="4045748"/>
            <a:ext cx="7492166" cy="1846659"/>
          </a:xfrm>
          <a:prstGeom prst="rect">
            <a:avLst/>
          </a:prstGeom>
        </p:spPr>
        <p:txBody>
          <a:bodyPr wrap="square" lIns="0" tIns="0" rIns="0" bIns="0" rtlCol="0" anchor="t">
            <a:spAutoFit/>
          </a:bodyPr>
          <a:lstStyle/>
          <a:p>
            <a:pPr algn="just">
              <a:spcBef>
                <a:spcPct val="0"/>
              </a:spcBef>
            </a:pPr>
            <a:r>
              <a:rPr lang="vi-VN" sz="4000">
                <a:solidFill>
                  <a:srgbClr val="002060"/>
                </a:solidFill>
                <a:latin typeface="iCiel Baliho Script" pitchFamily="2" charset="0"/>
                <a:sym typeface="Wingdings" panose="05000000000000000000" pitchFamily="2" charset="2"/>
              </a:rPr>
              <a:t> AIDS là giai đoạn phát bệnh của người nhiễm HIV và là giai đoạn cuối cùng của quá trình nhiễm HIV</a:t>
            </a:r>
            <a:endParaRPr lang="en-US" sz="4000">
              <a:solidFill>
                <a:srgbClr val="002060"/>
              </a:solidFill>
              <a:latin typeface="iCiel Baliho Script" pitchFamily="2" charset="0"/>
            </a:endParaRPr>
          </a:p>
        </p:txBody>
      </p:sp>
      <p:pic>
        <p:nvPicPr>
          <p:cNvPr id="19" name="Picture 18"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2548024" y="1837073"/>
            <a:ext cx="1058675" cy="9304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Am-thanh-tra-loi-dung-www_nhacchuongvui_com.wav"/>
                                        </p:tgtEl>
                                      </p:cMediaNode>
                                    </p:audio>
                                  </p:sub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p:cNvSpPr txBox="1"/>
          <p:nvPr/>
        </p:nvSpPr>
        <p:spPr>
          <a:xfrm>
            <a:off x="1970452" y="545163"/>
            <a:ext cx="9807924" cy="1323439"/>
          </a:xfrm>
          <a:prstGeom prst="rect">
            <a:avLst/>
          </a:prstGeom>
          <a:noFill/>
        </p:spPr>
        <p:txBody>
          <a:bodyPr wrap="square" rtlCol="0">
            <a:spAutoFit/>
          </a:bodyPr>
          <a:lstStyle/>
          <a:p>
            <a:pPr defTabSz="685800">
              <a:buClrTx/>
              <a:defRPr/>
            </a:pPr>
            <a:r>
              <a:rPr lang="en-US" sz="4000" b="1" u="sng" kern="1200">
                <a:solidFill>
                  <a:srgbClr val="FE622A"/>
                </a:solidFill>
                <a:latin typeface="UTM Isadora" panose="02040603050506020204" pitchFamily="18" charset="0"/>
              </a:rPr>
              <a:t>Câu </a:t>
            </a:r>
            <a:r>
              <a:rPr lang="vi-VN" sz="4000" b="1" u="sng" kern="1200">
                <a:solidFill>
                  <a:srgbClr val="FE622A"/>
                </a:solidFill>
                <a:latin typeface="UTM Isadora" panose="02040603050506020204" pitchFamily="18" charset="0"/>
              </a:rPr>
              <a:t>2</a:t>
            </a:r>
            <a:r>
              <a:rPr lang="en-US" sz="4000" b="1" kern="1200">
                <a:solidFill>
                  <a:srgbClr val="FE622A"/>
                </a:solidFill>
                <a:latin typeface="UTM Isadora" panose="02040603050506020204" pitchFamily="18" charset="0"/>
              </a:rPr>
              <a:t>: </a:t>
            </a:r>
            <a:r>
              <a:rPr lang="vi-VN" sz="4000" b="1">
                <a:solidFill>
                  <a:srgbClr val="FE622A"/>
                </a:solidFill>
                <a:latin typeface="UTM Isadora" panose="02040603050506020204" pitchFamily="18" charset="0"/>
              </a:rPr>
              <a:t>HIV/AIDS là căn bệnh thế kỷ </a:t>
            </a:r>
          </a:p>
          <a:p>
            <a:pPr defTabSz="685800">
              <a:buClrTx/>
              <a:defRPr/>
            </a:pPr>
            <a:r>
              <a:rPr lang="vi-VN" sz="4000" b="1">
                <a:solidFill>
                  <a:srgbClr val="FE622A"/>
                </a:solidFill>
                <a:latin typeface="UTM Isadora" panose="02040603050506020204" pitchFamily="18" charset="0"/>
              </a:rPr>
              <a:t>vì </a:t>
            </a:r>
            <a:r>
              <a:rPr lang="vi-VN" sz="4000" b="1">
                <a:solidFill>
                  <a:schemeClr val="accent1"/>
                </a:solidFill>
                <a:latin typeface="UTM Isadora" panose="02040603050506020204" pitchFamily="18" charset="0"/>
              </a:rPr>
              <a:t>không có thuốc đặc trị</a:t>
            </a:r>
            <a:endParaRPr lang="en-US" sz="4000" b="1" kern="1200" dirty="0">
              <a:solidFill>
                <a:schemeClr val="accent1"/>
              </a:solidFill>
              <a:latin typeface="UTM Isadora" panose="02040603050506020204" pitchFamily="18" charset="0"/>
            </a:endParaRPr>
          </a:p>
        </p:txBody>
      </p:sp>
      <p:sp>
        <p:nvSpPr>
          <p:cNvPr id="5" name="TextBox 4"/>
          <p:cNvSpPr txBox="1"/>
          <p:nvPr/>
        </p:nvSpPr>
        <p:spPr>
          <a:xfrm>
            <a:off x="3333349" y="1862287"/>
            <a:ext cx="6172289" cy="829201"/>
          </a:xfrm>
          <a:prstGeom prst="rect">
            <a:avLst/>
          </a:prstGeom>
          <a:noFill/>
        </p:spPr>
        <p:txBody>
          <a:bodyPr wrap="square" rtlCol="0">
            <a:spAutoFit/>
          </a:bodyPr>
          <a:lstStyle/>
          <a:p>
            <a:pPr algn="just" defTabSz="914400">
              <a:lnSpc>
                <a:spcPct val="130000"/>
              </a:lnSpc>
              <a:defRPr/>
            </a:pPr>
            <a:r>
              <a:rPr lang="en-US" sz="4000" b="1" kern="1200" dirty="0">
                <a:solidFill>
                  <a:sysClr val="windowText" lastClr="000000"/>
                </a:solidFill>
                <a:latin typeface="UTM Isadora" panose="02040603050506020204" pitchFamily="18" charset="0"/>
                <a:ea typeface="+mn-ea"/>
              </a:rPr>
              <a:t>A</a:t>
            </a:r>
            <a:r>
              <a:rPr lang="en-US" sz="4000" b="1" kern="1200">
                <a:solidFill>
                  <a:sysClr val="windowText" lastClr="000000"/>
                </a:solidFill>
                <a:latin typeface="UTM Isadora" panose="02040603050506020204" pitchFamily="18" charset="0"/>
                <a:ea typeface="+mn-ea"/>
              </a:rPr>
              <a:t>. </a:t>
            </a:r>
            <a:r>
              <a:rPr lang="vi-VN" sz="4000" b="1" kern="1200">
                <a:solidFill>
                  <a:sysClr val="windowText" lastClr="000000"/>
                </a:solidFill>
                <a:latin typeface="UTM Isadora" panose="02040603050506020204" pitchFamily="18" charset="0"/>
                <a:ea typeface="+mn-ea"/>
              </a:rPr>
              <a:t>Đúng</a:t>
            </a:r>
            <a:endParaRPr lang="en-US" sz="4000" dirty="0">
              <a:solidFill>
                <a:sysClr val="windowText" lastClr="000000"/>
              </a:solidFill>
              <a:latin typeface="UTM Cooper Black" pitchFamily="18" charset="0"/>
              <a:ea typeface="+mn-ea"/>
            </a:endParaRPr>
          </a:p>
        </p:txBody>
      </p:sp>
      <p:sp>
        <p:nvSpPr>
          <p:cNvPr id="6" name="TextBox 5"/>
          <p:cNvSpPr txBox="1"/>
          <p:nvPr/>
        </p:nvSpPr>
        <p:spPr>
          <a:xfrm>
            <a:off x="3309269" y="2711111"/>
            <a:ext cx="5562600" cy="829201"/>
          </a:xfrm>
          <a:prstGeom prst="rect">
            <a:avLst/>
          </a:prstGeom>
          <a:noFill/>
        </p:spPr>
        <p:txBody>
          <a:bodyPr wrap="square" rtlCol="0">
            <a:spAutoFit/>
          </a:bodyPr>
          <a:lstStyle/>
          <a:p>
            <a:pPr algn="just" defTabSz="914400">
              <a:lnSpc>
                <a:spcPct val="130000"/>
              </a:lnSpc>
              <a:defRPr/>
            </a:pPr>
            <a:r>
              <a:rPr lang="en-US" sz="4000" b="1" kern="1200" dirty="0">
                <a:solidFill>
                  <a:sysClr val="windowText" lastClr="000000"/>
                </a:solidFill>
                <a:latin typeface="UTM Isadora" panose="02040603050506020204" pitchFamily="18" charset="0"/>
                <a:ea typeface="+mn-ea"/>
              </a:rPr>
              <a:t>B</a:t>
            </a:r>
            <a:r>
              <a:rPr lang="en-US" sz="4000" b="1" kern="1200">
                <a:solidFill>
                  <a:sysClr val="windowText" lastClr="000000"/>
                </a:solidFill>
                <a:latin typeface="UTM Isadora" panose="02040603050506020204" pitchFamily="18" charset="0"/>
                <a:ea typeface="+mn-ea"/>
              </a:rPr>
              <a:t>. </a:t>
            </a:r>
            <a:r>
              <a:rPr lang="vi-VN" sz="4000" b="1" kern="1200">
                <a:solidFill>
                  <a:sysClr val="windowText" lastClr="000000"/>
                </a:solidFill>
                <a:latin typeface="UTM Isadora" panose="02040603050506020204" pitchFamily="18" charset="0"/>
                <a:ea typeface="+mn-ea"/>
              </a:rPr>
              <a:t>Sai</a:t>
            </a:r>
            <a:endParaRPr lang="en-US" sz="4000" dirty="0">
              <a:solidFill>
                <a:sysClr val="windowText" lastClr="000000"/>
              </a:solidFill>
              <a:latin typeface="UTM Cooper Black" pitchFamily="18" charset="0"/>
              <a:ea typeface="+mn-ea"/>
            </a:endParaRPr>
          </a:p>
        </p:txBody>
      </p:sp>
      <p:pic>
        <p:nvPicPr>
          <p:cNvPr id="14"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90970" y="499697"/>
            <a:ext cx="1283787" cy="2366427"/>
          </a:xfrm>
          <a:prstGeom prst="rect">
            <a:avLst/>
          </a:prstGeom>
        </p:spPr>
      </p:pic>
      <p:sp>
        <p:nvSpPr>
          <p:cNvPr id="16" name="TextBox 4"/>
          <p:cNvSpPr txBox="1"/>
          <p:nvPr/>
        </p:nvSpPr>
        <p:spPr>
          <a:xfrm>
            <a:off x="563740" y="4123068"/>
            <a:ext cx="7717271" cy="1846659"/>
          </a:xfrm>
          <a:prstGeom prst="rect">
            <a:avLst/>
          </a:prstGeom>
        </p:spPr>
        <p:txBody>
          <a:bodyPr wrap="square" lIns="0" tIns="0" rIns="0" bIns="0" rtlCol="0" anchor="t">
            <a:spAutoFit/>
          </a:bodyPr>
          <a:lstStyle/>
          <a:p>
            <a:pPr algn="just">
              <a:spcBef>
                <a:spcPct val="0"/>
              </a:spcBef>
            </a:pPr>
            <a:r>
              <a:rPr lang="vi-VN" sz="4000">
                <a:solidFill>
                  <a:srgbClr val="002060"/>
                </a:solidFill>
                <a:latin typeface="iCiel Baliho Script" pitchFamily="2" charset="0"/>
                <a:sym typeface="Wingdings" panose="05000000000000000000" pitchFamily="2" charset="2"/>
              </a:rPr>
              <a:t> HIV/AIDS </a:t>
            </a:r>
            <a:r>
              <a:rPr lang="vi-VN" sz="4000">
                <a:solidFill>
                  <a:srgbClr val="002060"/>
                </a:solidFill>
                <a:latin typeface="iCiel Baliho Script" pitchFamily="2" charset="0"/>
              </a:rPr>
              <a:t>rất nguy hiểm. Số lượng người mắc phải và tử vong ngày càng cao do chưa có thuốc đặc trị.</a:t>
            </a:r>
            <a:endParaRPr lang="en-US" sz="4000">
              <a:solidFill>
                <a:srgbClr val="002060"/>
              </a:solidFill>
              <a:latin typeface="iCiel Baliho Script" pitchFamily="2" charset="0"/>
            </a:endParaRPr>
          </a:p>
        </p:txBody>
      </p:sp>
      <p:pic>
        <p:nvPicPr>
          <p:cNvPr id="13" name="Picture 12"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2407625" y="2662862"/>
            <a:ext cx="1058675" cy="93044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180239" y="4623224"/>
            <a:ext cx="2125731" cy="2125731"/>
          </a:xfrm>
          <a:prstGeom prst="rect">
            <a:avLst/>
          </a:prstGeom>
        </p:spPr>
      </p:pic>
      <p:pic>
        <p:nvPicPr>
          <p:cNvPr id="1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223500" y="3218068"/>
            <a:ext cx="1477530" cy="14036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Am-thanh-tra-loi-dung-www_nhacchuongvui_com.wav"/>
                                        </p:tgtEl>
                                      </p:cMediaNode>
                                    </p:audio>
                                  </p:sub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774757" y="710585"/>
            <a:ext cx="9807924" cy="1323439"/>
          </a:xfrm>
          <a:prstGeom prst="rect">
            <a:avLst/>
          </a:prstGeom>
          <a:noFill/>
        </p:spPr>
        <p:txBody>
          <a:bodyPr wrap="square" rtlCol="0">
            <a:spAutoFit/>
          </a:bodyPr>
          <a:lstStyle/>
          <a:p>
            <a:pPr defTabSz="685800">
              <a:buClrTx/>
              <a:defRPr/>
            </a:pPr>
            <a:r>
              <a:rPr lang="en-US" sz="4000" b="1" u="sng" kern="1200">
                <a:solidFill>
                  <a:srgbClr val="FE622A"/>
                </a:solidFill>
                <a:latin typeface="UTM Isadora" panose="02040603050506020204" pitchFamily="18" charset="0"/>
                <a:ea typeface="+mn-ea"/>
                <a:cs typeface="+mn-cs"/>
              </a:rPr>
              <a:t>Câu </a:t>
            </a:r>
            <a:r>
              <a:rPr lang="vi-VN" sz="4000" b="1" u="sng" kern="1200">
                <a:solidFill>
                  <a:srgbClr val="FE622A"/>
                </a:solidFill>
                <a:latin typeface="UTM Isadora" panose="02040603050506020204" pitchFamily="18" charset="0"/>
                <a:ea typeface="+mn-ea"/>
                <a:cs typeface="+mn-cs"/>
              </a:rPr>
              <a:t>3</a:t>
            </a:r>
            <a:r>
              <a:rPr lang="en-US" sz="4000" b="1" kern="1200">
                <a:solidFill>
                  <a:srgbClr val="FE622A"/>
                </a:solidFill>
                <a:latin typeface="UTM Isadora" panose="02040603050506020204" pitchFamily="18" charset="0"/>
                <a:ea typeface="+mn-ea"/>
                <a:cs typeface="+mn-cs"/>
              </a:rPr>
              <a:t>: </a:t>
            </a:r>
            <a:r>
              <a:rPr lang="vi-VN" sz="4000" b="1" kern="1200">
                <a:solidFill>
                  <a:srgbClr val="FE622A"/>
                </a:solidFill>
                <a:latin typeface="UTM Isadora" panose="02040603050506020204" pitchFamily="18" charset="0"/>
                <a:ea typeface="+mn-ea"/>
                <a:cs typeface="+mn-cs"/>
              </a:rPr>
              <a:t>Chỉ những người tiêm chích ma túy mới nhiễm HIV/AIDS</a:t>
            </a:r>
            <a:endParaRPr lang="en-US" sz="4000" b="1" kern="1200" dirty="0">
              <a:solidFill>
                <a:srgbClr val="FE622A"/>
              </a:solidFill>
              <a:latin typeface="UTM Isadora" panose="02040603050506020204" pitchFamily="18" charset="0"/>
              <a:ea typeface="+mn-ea"/>
              <a:cs typeface="+mn-cs"/>
            </a:endParaRPr>
          </a:p>
        </p:txBody>
      </p:sp>
      <p:sp>
        <p:nvSpPr>
          <p:cNvPr id="5" name="TextBox 4"/>
          <p:cNvSpPr txBox="1"/>
          <p:nvPr/>
        </p:nvSpPr>
        <p:spPr>
          <a:xfrm>
            <a:off x="3298852" y="1916321"/>
            <a:ext cx="6172289" cy="829201"/>
          </a:xfrm>
          <a:prstGeom prst="rect">
            <a:avLst/>
          </a:prstGeom>
          <a:noFill/>
        </p:spPr>
        <p:txBody>
          <a:bodyPr wrap="square" rtlCol="0">
            <a:spAutoFit/>
          </a:bodyPr>
          <a:lstStyle/>
          <a:p>
            <a:pPr algn="just" defTabSz="914400">
              <a:lnSpc>
                <a:spcPct val="130000"/>
              </a:lnSpc>
              <a:defRPr/>
            </a:pPr>
            <a:r>
              <a:rPr lang="en-US" sz="4000" b="1" kern="1200" dirty="0">
                <a:solidFill>
                  <a:sysClr val="windowText" lastClr="000000"/>
                </a:solidFill>
                <a:latin typeface="UTM Isadora" panose="02040603050506020204" pitchFamily="18" charset="0"/>
                <a:ea typeface="+mn-ea"/>
              </a:rPr>
              <a:t>A</a:t>
            </a:r>
            <a:r>
              <a:rPr lang="en-US" sz="4000" b="1" kern="1200">
                <a:solidFill>
                  <a:sysClr val="windowText" lastClr="000000"/>
                </a:solidFill>
                <a:latin typeface="UTM Isadora" panose="02040603050506020204" pitchFamily="18" charset="0"/>
                <a:ea typeface="+mn-ea"/>
              </a:rPr>
              <a:t>. </a:t>
            </a:r>
            <a:r>
              <a:rPr lang="vi-VN" sz="4000" b="1" kern="1200">
                <a:solidFill>
                  <a:sysClr val="windowText" lastClr="000000"/>
                </a:solidFill>
                <a:latin typeface="UTM Isadora" panose="02040603050506020204" pitchFamily="18" charset="0"/>
                <a:ea typeface="+mn-ea"/>
              </a:rPr>
              <a:t>Đúng</a:t>
            </a:r>
            <a:endParaRPr lang="en-US" sz="4000" dirty="0">
              <a:solidFill>
                <a:sysClr val="windowText" lastClr="000000"/>
              </a:solidFill>
              <a:latin typeface="UTM Cooper Black" pitchFamily="18" charset="0"/>
              <a:ea typeface="+mn-ea"/>
            </a:endParaRPr>
          </a:p>
        </p:txBody>
      </p:sp>
      <p:sp>
        <p:nvSpPr>
          <p:cNvPr id="6" name="TextBox 5"/>
          <p:cNvSpPr txBox="1"/>
          <p:nvPr/>
        </p:nvSpPr>
        <p:spPr>
          <a:xfrm>
            <a:off x="3275553" y="2801848"/>
            <a:ext cx="5562600" cy="829201"/>
          </a:xfrm>
          <a:prstGeom prst="rect">
            <a:avLst/>
          </a:prstGeom>
          <a:noFill/>
        </p:spPr>
        <p:txBody>
          <a:bodyPr wrap="square" rtlCol="0">
            <a:spAutoFit/>
          </a:bodyPr>
          <a:lstStyle/>
          <a:p>
            <a:pPr algn="just" defTabSz="914400">
              <a:lnSpc>
                <a:spcPct val="130000"/>
              </a:lnSpc>
              <a:defRPr/>
            </a:pPr>
            <a:r>
              <a:rPr lang="en-US" sz="4000" b="1" kern="1200" dirty="0">
                <a:solidFill>
                  <a:sysClr val="windowText" lastClr="000000"/>
                </a:solidFill>
                <a:latin typeface="UTM Isadora" panose="02040603050506020204" pitchFamily="18" charset="0"/>
                <a:ea typeface="+mn-ea"/>
              </a:rPr>
              <a:t>B</a:t>
            </a:r>
            <a:r>
              <a:rPr lang="en-US" sz="4000" b="1" kern="1200">
                <a:solidFill>
                  <a:sysClr val="windowText" lastClr="000000"/>
                </a:solidFill>
                <a:latin typeface="UTM Isadora" panose="02040603050506020204" pitchFamily="18" charset="0"/>
                <a:ea typeface="+mn-ea"/>
              </a:rPr>
              <a:t>. </a:t>
            </a:r>
            <a:r>
              <a:rPr lang="vi-VN" sz="4000" b="1" kern="1200">
                <a:solidFill>
                  <a:sysClr val="windowText" lastClr="000000"/>
                </a:solidFill>
                <a:latin typeface="UTM Isadora" panose="02040603050506020204" pitchFamily="18" charset="0"/>
                <a:ea typeface="+mn-ea"/>
              </a:rPr>
              <a:t>Sai</a:t>
            </a:r>
            <a:endParaRPr lang="en-US" sz="4000" dirty="0">
              <a:solidFill>
                <a:sysClr val="windowText" lastClr="000000"/>
              </a:solidFill>
              <a:latin typeface="UTM Cooper Black" pitchFamily="18" charset="0"/>
              <a:ea typeface="+mn-ea"/>
            </a:endParaRPr>
          </a:p>
        </p:txBody>
      </p:sp>
      <p:pic>
        <p:nvPicPr>
          <p:cNvPr id="14"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90970" y="626697"/>
            <a:ext cx="1283787" cy="2366427"/>
          </a:xfrm>
          <a:prstGeom prst="rect">
            <a:avLst/>
          </a:prstGeom>
        </p:spPr>
      </p:pic>
      <p:sp>
        <p:nvSpPr>
          <p:cNvPr id="16" name="TextBox 4"/>
          <p:cNvSpPr txBox="1"/>
          <p:nvPr/>
        </p:nvSpPr>
        <p:spPr>
          <a:xfrm>
            <a:off x="33338" y="4115352"/>
            <a:ext cx="7607300" cy="1846659"/>
          </a:xfrm>
          <a:prstGeom prst="rect">
            <a:avLst/>
          </a:prstGeom>
        </p:spPr>
        <p:txBody>
          <a:bodyPr wrap="square" lIns="0" tIns="0" rIns="0" bIns="0" rtlCol="0" anchor="t">
            <a:spAutoFit/>
          </a:bodyPr>
          <a:lstStyle/>
          <a:p>
            <a:pPr algn="ctr">
              <a:spcBef>
                <a:spcPct val="0"/>
              </a:spcBef>
            </a:pPr>
            <a:r>
              <a:rPr lang="vi-VN" sz="6000">
                <a:solidFill>
                  <a:srgbClr val="002060"/>
                </a:solidFill>
                <a:latin typeface="iCiel Baliho Script" pitchFamily="2" charset="0"/>
                <a:sym typeface="Wingdings" panose="05000000000000000000" pitchFamily="2" charset="2"/>
              </a:rPr>
              <a:t> </a:t>
            </a:r>
            <a:r>
              <a:rPr lang="vi-VN" sz="6000">
                <a:solidFill>
                  <a:srgbClr val="002060"/>
                </a:solidFill>
                <a:latin typeface="iCiel Baliho Script" pitchFamily="2" charset="0"/>
              </a:rPr>
              <a:t>Tất cả mọi người đều</a:t>
            </a:r>
          </a:p>
          <a:p>
            <a:pPr>
              <a:spcBef>
                <a:spcPct val="0"/>
              </a:spcBef>
            </a:pPr>
            <a:r>
              <a:rPr lang="vi-VN" sz="6000">
                <a:solidFill>
                  <a:srgbClr val="002060"/>
                </a:solidFill>
                <a:latin typeface="iCiel Baliho Script" pitchFamily="2" charset="0"/>
              </a:rPr>
              <a:t>        có thể nhiễm HIV</a:t>
            </a:r>
            <a:endParaRPr lang="en-US" sz="6000">
              <a:solidFill>
                <a:srgbClr val="002060"/>
              </a:solidFill>
              <a:latin typeface="iCiel Baliho Script" pitchFamily="2" charset="0"/>
            </a:endParaRPr>
          </a:p>
        </p:txBody>
      </p:sp>
      <p:pic>
        <p:nvPicPr>
          <p:cNvPr id="19" name="Picture 18"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2349122" y="2774539"/>
            <a:ext cx="1058675" cy="9304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180239" y="4623224"/>
            <a:ext cx="2125731" cy="2125731"/>
          </a:xfrm>
          <a:prstGeom prst="rect">
            <a:avLst/>
          </a:prstGeom>
        </p:spPr>
      </p:pic>
      <p:pic>
        <p:nvPicPr>
          <p:cNvPr id="15"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223500" y="3218068"/>
            <a:ext cx="1477530" cy="14036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Am-thanh-tra-loi-dung-www_nhacchuongvui_com.wav"/>
                                        </p:tgtEl>
                                      </p:cMediaNode>
                                    </p:audio>
                                  </p:sub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p:cNvSpPr txBox="1"/>
          <p:nvPr/>
        </p:nvSpPr>
        <p:spPr>
          <a:xfrm>
            <a:off x="1970452" y="545836"/>
            <a:ext cx="9088548" cy="1323439"/>
          </a:xfrm>
          <a:prstGeom prst="rect">
            <a:avLst/>
          </a:prstGeom>
          <a:noFill/>
        </p:spPr>
        <p:txBody>
          <a:bodyPr wrap="square" rtlCol="0">
            <a:spAutoFit/>
          </a:bodyPr>
          <a:lstStyle/>
          <a:p>
            <a:pPr algn="just" defTabSz="685800">
              <a:buClrTx/>
              <a:defRPr/>
            </a:pPr>
            <a:r>
              <a:rPr lang="en-US" sz="4000" b="1" u="sng" kern="1200">
                <a:solidFill>
                  <a:srgbClr val="FE622A"/>
                </a:solidFill>
                <a:latin typeface="UTM Isadora" panose="02040603050506020204" pitchFamily="18" charset="0"/>
              </a:rPr>
              <a:t>Câu </a:t>
            </a:r>
            <a:r>
              <a:rPr lang="vi-VN" sz="4000" b="1" u="sng" kern="1200">
                <a:solidFill>
                  <a:srgbClr val="FE622A"/>
                </a:solidFill>
                <a:latin typeface="UTM Isadora" panose="02040603050506020204" pitchFamily="18" charset="0"/>
              </a:rPr>
              <a:t>4</a:t>
            </a:r>
            <a:r>
              <a:rPr lang="en-US" sz="4000" b="1" kern="1200">
                <a:solidFill>
                  <a:srgbClr val="FE622A"/>
                </a:solidFill>
                <a:latin typeface="UTM Isadora" panose="02040603050506020204" pitchFamily="18" charset="0"/>
              </a:rPr>
              <a:t>: </a:t>
            </a:r>
            <a:r>
              <a:rPr lang="vi-VN" sz="4000" b="1" kern="1200">
                <a:solidFill>
                  <a:srgbClr val="FE622A"/>
                </a:solidFill>
                <a:latin typeface="UTM Isadora" panose="02040603050506020204" pitchFamily="18" charset="0"/>
              </a:rPr>
              <a:t>Dùng chung bơm kim tiêm </a:t>
            </a:r>
            <a:r>
              <a:rPr lang="vi-VN" sz="4000" b="1" kern="1200">
                <a:solidFill>
                  <a:srgbClr val="00B050"/>
                </a:solidFill>
                <a:latin typeface="UTM Isadora" panose="02040603050506020204" pitchFamily="18" charset="0"/>
              </a:rPr>
              <a:t>không có </a:t>
            </a:r>
            <a:r>
              <a:rPr lang="vi-VN" sz="4000" b="1" kern="1200">
                <a:solidFill>
                  <a:srgbClr val="FE622A"/>
                </a:solidFill>
                <a:latin typeface="UTM Isadora" panose="02040603050506020204" pitchFamily="18" charset="0"/>
              </a:rPr>
              <a:t>nguy cơ nhiễm HIV/AIDS</a:t>
            </a:r>
            <a:endParaRPr lang="en-US" sz="4000" b="1" kern="1200" dirty="0">
              <a:solidFill>
                <a:srgbClr val="FE622A"/>
              </a:solidFill>
              <a:latin typeface="UTM Isadora" panose="02040603050506020204" pitchFamily="18" charset="0"/>
            </a:endParaRPr>
          </a:p>
        </p:txBody>
      </p:sp>
      <p:sp>
        <p:nvSpPr>
          <p:cNvPr id="5" name="TextBox 4"/>
          <p:cNvSpPr txBox="1"/>
          <p:nvPr/>
        </p:nvSpPr>
        <p:spPr>
          <a:xfrm>
            <a:off x="3460051" y="1930265"/>
            <a:ext cx="6172289" cy="829201"/>
          </a:xfrm>
          <a:prstGeom prst="rect">
            <a:avLst/>
          </a:prstGeom>
          <a:noFill/>
        </p:spPr>
        <p:txBody>
          <a:bodyPr wrap="square" rtlCol="0">
            <a:spAutoFit/>
          </a:bodyPr>
          <a:lstStyle/>
          <a:p>
            <a:pPr algn="just" defTabSz="914400">
              <a:lnSpc>
                <a:spcPct val="130000"/>
              </a:lnSpc>
              <a:defRPr/>
            </a:pPr>
            <a:r>
              <a:rPr lang="en-US" sz="4000" b="1" kern="1200" dirty="0">
                <a:solidFill>
                  <a:sysClr val="windowText" lastClr="000000"/>
                </a:solidFill>
                <a:latin typeface="UTM Isadora" panose="02040603050506020204" pitchFamily="18" charset="0"/>
                <a:ea typeface="+mn-ea"/>
              </a:rPr>
              <a:t>A</a:t>
            </a:r>
            <a:r>
              <a:rPr lang="en-US" sz="4000" b="1" kern="1200">
                <a:solidFill>
                  <a:sysClr val="windowText" lastClr="000000"/>
                </a:solidFill>
                <a:latin typeface="UTM Isadora" panose="02040603050506020204" pitchFamily="18" charset="0"/>
                <a:ea typeface="+mn-ea"/>
              </a:rPr>
              <a:t>. </a:t>
            </a:r>
            <a:r>
              <a:rPr lang="vi-VN" sz="4000" b="1" kern="1200">
                <a:solidFill>
                  <a:sysClr val="windowText" lastClr="000000"/>
                </a:solidFill>
                <a:latin typeface="UTM Isadora" panose="02040603050506020204" pitchFamily="18" charset="0"/>
                <a:ea typeface="+mn-ea"/>
              </a:rPr>
              <a:t>Đúng</a:t>
            </a:r>
            <a:endParaRPr lang="en-US" sz="4000" dirty="0">
              <a:solidFill>
                <a:sysClr val="windowText" lastClr="000000"/>
              </a:solidFill>
              <a:latin typeface="UTM Cooper Black" pitchFamily="18" charset="0"/>
              <a:ea typeface="+mn-ea"/>
            </a:endParaRPr>
          </a:p>
        </p:txBody>
      </p:sp>
      <p:sp>
        <p:nvSpPr>
          <p:cNvPr id="6" name="TextBox 5"/>
          <p:cNvSpPr txBox="1"/>
          <p:nvPr/>
        </p:nvSpPr>
        <p:spPr>
          <a:xfrm>
            <a:off x="3445689" y="2789900"/>
            <a:ext cx="5562600" cy="829201"/>
          </a:xfrm>
          <a:prstGeom prst="rect">
            <a:avLst/>
          </a:prstGeom>
          <a:noFill/>
        </p:spPr>
        <p:txBody>
          <a:bodyPr wrap="square" rtlCol="0">
            <a:spAutoFit/>
          </a:bodyPr>
          <a:lstStyle/>
          <a:p>
            <a:pPr algn="just" defTabSz="914400">
              <a:lnSpc>
                <a:spcPct val="130000"/>
              </a:lnSpc>
              <a:defRPr/>
            </a:pPr>
            <a:r>
              <a:rPr lang="en-US" sz="4000" b="1" kern="1200" dirty="0">
                <a:solidFill>
                  <a:sysClr val="windowText" lastClr="000000"/>
                </a:solidFill>
                <a:latin typeface="UTM Isadora" panose="02040603050506020204" pitchFamily="18" charset="0"/>
                <a:ea typeface="+mn-ea"/>
              </a:rPr>
              <a:t>B</a:t>
            </a:r>
            <a:r>
              <a:rPr lang="en-US" sz="4000" b="1" kern="1200">
                <a:solidFill>
                  <a:sysClr val="windowText" lastClr="000000"/>
                </a:solidFill>
                <a:latin typeface="UTM Isadora" panose="02040603050506020204" pitchFamily="18" charset="0"/>
                <a:ea typeface="+mn-ea"/>
              </a:rPr>
              <a:t>. </a:t>
            </a:r>
            <a:r>
              <a:rPr lang="vi-VN" sz="4000" b="1" kern="1200">
                <a:solidFill>
                  <a:sysClr val="windowText" lastClr="000000"/>
                </a:solidFill>
                <a:latin typeface="UTM Isadora" panose="02040603050506020204" pitchFamily="18" charset="0"/>
                <a:ea typeface="+mn-ea"/>
              </a:rPr>
              <a:t>Sai</a:t>
            </a:r>
            <a:endParaRPr lang="en-US" sz="4000" dirty="0">
              <a:solidFill>
                <a:sysClr val="windowText" lastClr="000000"/>
              </a:solidFill>
              <a:latin typeface="UTM Cooper Black" pitchFamily="18" charset="0"/>
              <a:ea typeface="+mn-ea"/>
            </a:endParaRPr>
          </a:p>
        </p:txBody>
      </p:sp>
      <p:pic>
        <p:nvPicPr>
          <p:cNvPr id="7"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2401376" y="2739279"/>
            <a:ext cx="1058675" cy="9304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90970" y="499697"/>
            <a:ext cx="1283787" cy="2366427"/>
          </a:xfrm>
          <a:prstGeom prst="rect">
            <a:avLst/>
          </a:prstGeom>
        </p:spPr>
      </p:pic>
      <p:sp>
        <p:nvSpPr>
          <p:cNvPr id="13" name="TextBox 4"/>
          <p:cNvSpPr txBox="1"/>
          <p:nvPr/>
        </p:nvSpPr>
        <p:spPr>
          <a:xfrm>
            <a:off x="736093" y="4094725"/>
            <a:ext cx="7254187" cy="1846659"/>
          </a:xfrm>
          <a:prstGeom prst="rect">
            <a:avLst/>
          </a:prstGeom>
        </p:spPr>
        <p:txBody>
          <a:bodyPr wrap="square" lIns="0" tIns="0" rIns="0" bIns="0" rtlCol="0" anchor="t">
            <a:spAutoFit/>
          </a:bodyPr>
          <a:lstStyle/>
          <a:p>
            <a:pPr algn="just">
              <a:spcBef>
                <a:spcPct val="0"/>
              </a:spcBef>
            </a:pPr>
            <a:r>
              <a:rPr lang="vi-VN" sz="4000">
                <a:solidFill>
                  <a:srgbClr val="002060"/>
                </a:solidFill>
                <a:latin typeface="iCiel Baliho Script" pitchFamily="2" charset="0"/>
                <a:sym typeface="Wingdings" panose="05000000000000000000" pitchFamily="2" charset="2"/>
              </a:rPr>
              <a:t> Tiêm chích ma tuý, dùng chung bơm kim tiêm truyền máu có thể lây nhiễm HIV/AIDS thông qua đường máu.</a:t>
            </a:r>
            <a:endParaRPr lang="en-US" sz="4000">
              <a:solidFill>
                <a:srgbClr val="002060"/>
              </a:solidFill>
              <a:latin typeface="iCiel Baliho Script" pitchFamily="2" charset="0"/>
            </a:endParaRPr>
          </a:p>
        </p:txBody>
      </p:sp>
      <p:pic>
        <p:nvPicPr>
          <p:cNvPr id="16"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180239" y="4623224"/>
            <a:ext cx="2125731" cy="2125731"/>
          </a:xfrm>
          <a:prstGeom prst="rect">
            <a:avLst/>
          </a:prstGeom>
        </p:spPr>
      </p:pic>
      <p:pic>
        <p:nvPicPr>
          <p:cNvPr id="17"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223500" y="3218068"/>
            <a:ext cx="1477530" cy="14036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Am-thanh-tra-loi-dung-www_nhacchuongvui_com.wav"/>
                                        </p:tgtEl>
                                      </p:cMediaNode>
                                    </p:audio>
                                  </p:sub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p:cNvSpPr txBox="1"/>
          <p:nvPr/>
        </p:nvSpPr>
        <p:spPr>
          <a:xfrm>
            <a:off x="1970452" y="519672"/>
            <a:ext cx="9446847" cy="1938992"/>
          </a:xfrm>
          <a:prstGeom prst="rect">
            <a:avLst/>
          </a:prstGeom>
          <a:noFill/>
        </p:spPr>
        <p:txBody>
          <a:bodyPr wrap="square" rtlCol="0">
            <a:spAutoFit/>
          </a:bodyPr>
          <a:lstStyle/>
          <a:p>
            <a:pPr algn="just" defTabSz="685800">
              <a:buClrTx/>
              <a:defRPr/>
            </a:pPr>
            <a:r>
              <a:rPr lang="en-US" sz="4000" b="1" u="sng" kern="1200">
                <a:solidFill>
                  <a:srgbClr val="FE622A"/>
                </a:solidFill>
                <a:latin typeface="UTM Isadora" panose="02040603050506020204" pitchFamily="18" charset="0"/>
              </a:rPr>
              <a:t>Câu </a:t>
            </a:r>
            <a:r>
              <a:rPr lang="vi-VN" sz="4000" b="1" u="sng" kern="1200">
                <a:solidFill>
                  <a:srgbClr val="FE622A"/>
                </a:solidFill>
                <a:latin typeface="UTM Isadora" panose="02040603050506020204" pitchFamily="18" charset="0"/>
              </a:rPr>
              <a:t>5</a:t>
            </a:r>
            <a:r>
              <a:rPr lang="en-US" sz="4000" b="1" kern="1200">
                <a:solidFill>
                  <a:srgbClr val="FE622A"/>
                </a:solidFill>
                <a:latin typeface="UTM Isadora" panose="02040603050506020204" pitchFamily="18" charset="0"/>
              </a:rPr>
              <a:t>: </a:t>
            </a:r>
            <a:r>
              <a:rPr lang="vi-VN" sz="4000" b="1" kern="1200">
                <a:solidFill>
                  <a:srgbClr val="FE622A"/>
                </a:solidFill>
                <a:latin typeface="UTM Isadora" panose="02040603050506020204" pitchFamily="18" charset="0"/>
              </a:rPr>
              <a:t>Dùng chung dao cạo, bàn chải đánh răng, kim châm, ... có nguy cơ nhiễm HIV/AIDS</a:t>
            </a:r>
            <a:endParaRPr lang="en-US" sz="4000" b="1" kern="1200" dirty="0">
              <a:solidFill>
                <a:srgbClr val="FE622A"/>
              </a:solidFill>
              <a:latin typeface="UTM Isadora" panose="02040603050506020204" pitchFamily="18" charset="0"/>
            </a:endParaRPr>
          </a:p>
        </p:txBody>
      </p:sp>
      <p:sp>
        <p:nvSpPr>
          <p:cNvPr id="5" name="TextBox 4"/>
          <p:cNvSpPr txBox="1"/>
          <p:nvPr/>
        </p:nvSpPr>
        <p:spPr>
          <a:xfrm>
            <a:off x="3460051" y="2324185"/>
            <a:ext cx="6172289" cy="829201"/>
          </a:xfrm>
          <a:prstGeom prst="rect">
            <a:avLst/>
          </a:prstGeom>
          <a:noFill/>
        </p:spPr>
        <p:txBody>
          <a:bodyPr wrap="square" rtlCol="0">
            <a:spAutoFit/>
          </a:bodyPr>
          <a:lstStyle/>
          <a:p>
            <a:pPr algn="just" defTabSz="914400">
              <a:lnSpc>
                <a:spcPct val="130000"/>
              </a:lnSpc>
              <a:defRPr/>
            </a:pPr>
            <a:r>
              <a:rPr lang="en-US" sz="4000" b="1" kern="1200" dirty="0">
                <a:solidFill>
                  <a:sysClr val="windowText" lastClr="000000"/>
                </a:solidFill>
                <a:latin typeface="UTM Isadora" panose="02040603050506020204" pitchFamily="18" charset="0"/>
                <a:ea typeface="+mn-ea"/>
              </a:rPr>
              <a:t>A</a:t>
            </a:r>
            <a:r>
              <a:rPr lang="en-US" sz="4000" b="1" kern="1200">
                <a:solidFill>
                  <a:sysClr val="windowText" lastClr="000000"/>
                </a:solidFill>
                <a:latin typeface="UTM Isadora" panose="02040603050506020204" pitchFamily="18" charset="0"/>
                <a:ea typeface="+mn-ea"/>
              </a:rPr>
              <a:t>. </a:t>
            </a:r>
            <a:r>
              <a:rPr lang="vi-VN" sz="4000" b="1" kern="1200">
                <a:solidFill>
                  <a:sysClr val="windowText" lastClr="000000"/>
                </a:solidFill>
                <a:latin typeface="UTM Isadora" panose="02040603050506020204" pitchFamily="18" charset="0"/>
                <a:ea typeface="+mn-ea"/>
              </a:rPr>
              <a:t>Đúng</a:t>
            </a:r>
            <a:endParaRPr lang="en-US" sz="4000" dirty="0">
              <a:solidFill>
                <a:sysClr val="windowText" lastClr="000000"/>
              </a:solidFill>
              <a:latin typeface="UTM Cooper Black" pitchFamily="18" charset="0"/>
              <a:ea typeface="+mn-ea"/>
            </a:endParaRPr>
          </a:p>
        </p:txBody>
      </p:sp>
      <p:sp>
        <p:nvSpPr>
          <p:cNvPr id="6" name="TextBox 5"/>
          <p:cNvSpPr txBox="1"/>
          <p:nvPr/>
        </p:nvSpPr>
        <p:spPr>
          <a:xfrm>
            <a:off x="3445689" y="3183820"/>
            <a:ext cx="5562600" cy="829201"/>
          </a:xfrm>
          <a:prstGeom prst="rect">
            <a:avLst/>
          </a:prstGeom>
          <a:noFill/>
        </p:spPr>
        <p:txBody>
          <a:bodyPr wrap="square" rtlCol="0">
            <a:spAutoFit/>
          </a:bodyPr>
          <a:lstStyle/>
          <a:p>
            <a:pPr algn="just" defTabSz="914400">
              <a:lnSpc>
                <a:spcPct val="130000"/>
              </a:lnSpc>
              <a:defRPr/>
            </a:pPr>
            <a:r>
              <a:rPr lang="en-US" sz="4000" b="1" kern="1200" dirty="0">
                <a:solidFill>
                  <a:sysClr val="windowText" lastClr="000000"/>
                </a:solidFill>
                <a:latin typeface="UTM Isadora" panose="02040603050506020204" pitchFamily="18" charset="0"/>
                <a:ea typeface="+mn-ea"/>
              </a:rPr>
              <a:t>B</a:t>
            </a:r>
            <a:r>
              <a:rPr lang="en-US" sz="4000" b="1" kern="1200">
                <a:solidFill>
                  <a:sysClr val="windowText" lastClr="000000"/>
                </a:solidFill>
                <a:latin typeface="UTM Isadora" panose="02040603050506020204" pitchFamily="18" charset="0"/>
                <a:ea typeface="+mn-ea"/>
              </a:rPr>
              <a:t>. </a:t>
            </a:r>
            <a:r>
              <a:rPr lang="vi-VN" sz="4000" b="1" kern="1200">
                <a:solidFill>
                  <a:sysClr val="windowText" lastClr="000000"/>
                </a:solidFill>
                <a:latin typeface="UTM Isadora" panose="02040603050506020204" pitchFamily="18" charset="0"/>
                <a:ea typeface="+mn-ea"/>
              </a:rPr>
              <a:t>Sai</a:t>
            </a:r>
            <a:endParaRPr lang="en-US" sz="4000" dirty="0">
              <a:solidFill>
                <a:sysClr val="windowText" lastClr="000000"/>
              </a:solidFill>
              <a:latin typeface="UTM Cooper Black" pitchFamily="18" charset="0"/>
              <a:ea typeface="+mn-ea"/>
            </a:endParaRPr>
          </a:p>
        </p:txBody>
      </p:sp>
      <p:pic>
        <p:nvPicPr>
          <p:cNvPr id="7"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2548024" y="2382735"/>
            <a:ext cx="1058675" cy="9304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90970" y="499697"/>
            <a:ext cx="1283787" cy="2366427"/>
          </a:xfrm>
          <a:prstGeom prst="rect">
            <a:avLst/>
          </a:prstGeom>
        </p:spPr>
      </p:pic>
      <p:sp>
        <p:nvSpPr>
          <p:cNvPr id="13" name="TextBox 4"/>
          <p:cNvSpPr txBox="1"/>
          <p:nvPr/>
        </p:nvSpPr>
        <p:spPr>
          <a:xfrm>
            <a:off x="736093" y="4094725"/>
            <a:ext cx="7254187" cy="1846659"/>
          </a:xfrm>
          <a:prstGeom prst="rect">
            <a:avLst/>
          </a:prstGeom>
        </p:spPr>
        <p:txBody>
          <a:bodyPr wrap="square" lIns="0" tIns="0" rIns="0" bIns="0" rtlCol="0" anchor="t">
            <a:spAutoFit/>
          </a:bodyPr>
          <a:lstStyle/>
          <a:p>
            <a:pPr algn="just">
              <a:spcBef>
                <a:spcPct val="0"/>
              </a:spcBef>
            </a:pPr>
            <a:r>
              <a:rPr lang="vi-VN" sz="4000">
                <a:solidFill>
                  <a:srgbClr val="002060"/>
                </a:solidFill>
                <a:latin typeface="iCiel Baliho Script" pitchFamily="2" charset="0"/>
                <a:sym typeface="Wingdings" panose="05000000000000000000" pitchFamily="2" charset="2"/>
              </a:rPr>
              <a:t> Dùng chung dao cạo, bàn chải đánh răng, kim châm, ... có thể lây nhiễm HIV/AIDS thông qua đường máu.</a:t>
            </a:r>
            <a:endParaRPr lang="en-US" sz="4000">
              <a:solidFill>
                <a:srgbClr val="002060"/>
              </a:solidFill>
              <a:latin typeface="iCiel Baliho Script" pitchFamily="2" charset="0"/>
            </a:endParaRPr>
          </a:p>
        </p:txBody>
      </p:sp>
      <p:pic>
        <p:nvPicPr>
          <p:cNvPr id="16"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180239" y="4623224"/>
            <a:ext cx="2125731" cy="2125731"/>
          </a:xfrm>
          <a:prstGeom prst="rect">
            <a:avLst/>
          </a:prstGeom>
        </p:spPr>
      </p:pic>
      <p:pic>
        <p:nvPicPr>
          <p:cNvPr id="17"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223500" y="3218068"/>
            <a:ext cx="1477530" cy="14036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Am-thanh-tra-loi-dung-www_nhacchuongvui_com.wav"/>
                                        </p:tgtEl>
                                      </p:cMediaNode>
                                    </p:audio>
                                  </p:sub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16"/>
                                        </p:tgtEl>
                                        <p:attrNameLst>
                                          <p:attrName>r</p:attrName>
                                        </p:attrNameLst>
                                      </p:cBhvr>
                                    </p:animRot>
                                    <p:animRot by="-240000">
                                      <p:cBhvr>
                                        <p:cTn id="29" dur="200" fill="hold">
                                          <p:stCondLst>
                                            <p:cond delay="200"/>
                                          </p:stCondLst>
                                        </p:cTn>
                                        <p:tgtEl>
                                          <p:spTgt spid="16"/>
                                        </p:tgtEl>
                                        <p:attrNameLst>
                                          <p:attrName>r</p:attrName>
                                        </p:attrNameLst>
                                      </p:cBhvr>
                                    </p:animRot>
                                    <p:animRot by="240000">
                                      <p:cBhvr>
                                        <p:cTn id="30" dur="200" fill="hold">
                                          <p:stCondLst>
                                            <p:cond delay="400"/>
                                          </p:stCondLst>
                                        </p:cTn>
                                        <p:tgtEl>
                                          <p:spTgt spid="16"/>
                                        </p:tgtEl>
                                        <p:attrNameLst>
                                          <p:attrName>r</p:attrName>
                                        </p:attrNameLst>
                                      </p:cBhvr>
                                    </p:animRot>
                                    <p:animRot by="-240000">
                                      <p:cBhvr>
                                        <p:cTn id="31" dur="200" fill="hold">
                                          <p:stCondLst>
                                            <p:cond delay="600"/>
                                          </p:stCondLst>
                                        </p:cTn>
                                        <p:tgtEl>
                                          <p:spTgt spid="16"/>
                                        </p:tgtEl>
                                        <p:attrNameLst>
                                          <p:attrName>r</p:attrName>
                                        </p:attrNameLst>
                                      </p:cBhvr>
                                    </p:animRot>
                                    <p:animRot by="120000">
                                      <p:cBhvr>
                                        <p:cTn id="32" dur="200" fill="hold">
                                          <p:stCondLst>
                                            <p:cond delay="800"/>
                                          </p:stCondLst>
                                        </p:cTn>
                                        <p:tgtEl>
                                          <p:spTgt spid="16"/>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17"/>
                                        </p:tgtEl>
                                        <p:attrNameLst>
                                          <p:attrName>r</p:attrName>
                                        </p:attrNameLst>
                                      </p:cBhvr>
                                    </p:animRot>
                                    <p:animRot by="-240000">
                                      <p:cBhvr>
                                        <p:cTn id="35" dur="200" fill="hold">
                                          <p:stCondLst>
                                            <p:cond delay="200"/>
                                          </p:stCondLst>
                                        </p:cTn>
                                        <p:tgtEl>
                                          <p:spTgt spid="17"/>
                                        </p:tgtEl>
                                        <p:attrNameLst>
                                          <p:attrName>r</p:attrName>
                                        </p:attrNameLst>
                                      </p:cBhvr>
                                    </p:animRot>
                                    <p:animRot by="240000">
                                      <p:cBhvr>
                                        <p:cTn id="36" dur="200" fill="hold">
                                          <p:stCondLst>
                                            <p:cond delay="400"/>
                                          </p:stCondLst>
                                        </p:cTn>
                                        <p:tgtEl>
                                          <p:spTgt spid="17"/>
                                        </p:tgtEl>
                                        <p:attrNameLst>
                                          <p:attrName>r</p:attrName>
                                        </p:attrNameLst>
                                      </p:cBhvr>
                                    </p:animRot>
                                    <p:animRot by="-240000">
                                      <p:cBhvr>
                                        <p:cTn id="37" dur="200" fill="hold">
                                          <p:stCondLst>
                                            <p:cond delay="600"/>
                                          </p:stCondLst>
                                        </p:cTn>
                                        <p:tgtEl>
                                          <p:spTgt spid="17"/>
                                        </p:tgtEl>
                                        <p:attrNameLst>
                                          <p:attrName>r</p:attrName>
                                        </p:attrNameLst>
                                      </p:cBhvr>
                                    </p:animRot>
                                    <p:animRot by="120000">
                                      <p:cBhvr>
                                        <p:cTn id="38"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43878" t="66532"/>
          <a:stretch>
            <a:fillRect/>
          </a:stretch>
        </p:blipFill>
        <p:spPr>
          <a:xfrm>
            <a:off x="-563066" y="2723633"/>
            <a:ext cx="6074866" cy="4843259"/>
          </a:xfrm>
          <a:prstGeom prst="rect">
            <a:avLst/>
          </a:prstGeom>
        </p:spPr>
      </p:pic>
      <p:sp>
        <p:nvSpPr>
          <p:cNvPr id="15" name="Rectangle 14"/>
          <p:cNvSpPr/>
          <p:nvPr/>
        </p:nvSpPr>
        <p:spPr>
          <a:xfrm>
            <a:off x="1954457" y="1535736"/>
            <a:ext cx="7985760" cy="1680893"/>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76200">
                  <a:solidFill>
                    <a:srgbClr val="E76B45"/>
                  </a:solidFill>
                </a:ln>
                <a:solidFill>
                  <a:srgbClr val="FFFF00"/>
                </a:solidFill>
                <a:effectLst>
                  <a:outerShdw blurRad="38100" dist="25400" dir="5400000" algn="ctr" rotWithShape="0">
                    <a:srgbClr val="6E747A">
                      <a:alpha val="43000"/>
                    </a:srgbClr>
                  </a:outerShdw>
                </a:effectLst>
                <a:latin typeface="iCiel Baliho Script" pitchFamily="2" charset="0"/>
              </a:rPr>
              <a:t>KHỞI ĐỘNG</a:t>
            </a:r>
          </a:p>
        </p:txBody>
      </p:sp>
      <p:pic>
        <p:nvPicPr>
          <p:cNvPr id="4" name="图片 20"/>
          <p:cNvPicPr>
            <a:picLocks noChangeAspect="1"/>
          </p:cNvPicPr>
          <p:nvPr/>
        </p:nvPicPr>
        <p:blipFill rotWithShape="1">
          <a:blip r:embed="rId4">
            <a:extLst>
              <a:ext uri="{28A0092B-C50C-407E-A947-70E740481C1C}">
                <a14:useLocalDpi xmlns:a14="http://schemas.microsoft.com/office/drawing/2010/main" val="0"/>
              </a:ext>
            </a:extLst>
          </a:blip>
          <a:srcRect l="79109" t="32510" r="3721" b="39496"/>
          <a:stretch>
            <a:fillRect/>
          </a:stretch>
        </p:blipFill>
        <p:spPr>
          <a:xfrm>
            <a:off x="213215" y="340146"/>
            <a:ext cx="3482485" cy="2036037"/>
          </a:xfrm>
          <a:prstGeom prst="rect">
            <a:avLst/>
          </a:prstGeom>
        </p:spPr>
      </p:pic>
      <p:pic>
        <p:nvPicPr>
          <p:cNvPr id="5" name="图片 16"/>
          <p:cNvPicPr>
            <a:picLocks noChangeAspect="1"/>
          </p:cNvPicPr>
          <p:nvPr/>
        </p:nvPicPr>
        <p:blipFill rotWithShape="1">
          <a:blip r:embed="rId5" cstate="print">
            <a:extLst>
              <a:ext uri="{28A0092B-C50C-407E-A947-70E740481C1C}">
                <a14:useLocalDpi xmlns:a14="http://schemas.microsoft.com/office/drawing/2010/main" val="0"/>
              </a:ext>
            </a:extLst>
          </a:blip>
          <a:srcRect l="63121" t="290" r="3721" b="39496"/>
          <a:stretch>
            <a:fillRect/>
          </a:stretch>
        </p:blipFill>
        <p:spPr>
          <a:xfrm>
            <a:off x="7993085" y="-81734"/>
            <a:ext cx="4198915" cy="27343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p:cNvSpPr txBox="1"/>
          <p:nvPr/>
        </p:nvSpPr>
        <p:spPr>
          <a:xfrm>
            <a:off x="1970453" y="519672"/>
            <a:ext cx="9015048" cy="1323439"/>
          </a:xfrm>
          <a:prstGeom prst="rect">
            <a:avLst/>
          </a:prstGeom>
          <a:noFill/>
        </p:spPr>
        <p:txBody>
          <a:bodyPr wrap="square" rtlCol="0">
            <a:spAutoFit/>
          </a:bodyPr>
          <a:lstStyle/>
          <a:p>
            <a:pPr algn="just" defTabSz="685800">
              <a:buClrTx/>
              <a:defRPr/>
            </a:pPr>
            <a:r>
              <a:rPr lang="en-US" sz="4000" b="1" u="sng" kern="1200">
                <a:solidFill>
                  <a:srgbClr val="FE622A"/>
                </a:solidFill>
                <a:latin typeface="UTM Isadora" panose="02040603050506020204" pitchFamily="18" charset="0"/>
              </a:rPr>
              <a:t>Câu </a:t>
            </a:r>
            <a:r>
              <a:rPr lang="vi-VN" sz="4000" b="1" u="sng" kern="1200">
                <a:solidFill>
                  <a:srgbClr val="FE622A"/>
                </a:solidFill>
                <a:latin typeface="UTM Isadora" panose="02040603050506020204" pitchFamily="18" charset="0"/>
              </a:rPr>
              <a:t>5</a:t>
            </a:r>
            <a:r>
              <a:rPr lang="en-US" sz="4000" b="1" kern="1200">
                <a:solidFill>
                  <a:srgbClr val="FE622A"/>
                </a:solidFill>
                <a:latin typeface="UTM Isadora" panose="02040603050506020204" pitchFamily="18" charset="0"/>
              </a:rPr>
              <a:t>: </a:t>
            </a:r>
            <a:r>
              <a:rPr lang="vi-VN" sz="4000" b="1" kern="1200">
                <a:solidFill>
                  <a:srgbClr val="FE622A"/>
                </a:solidFill>
                <a:latin typeface="UTM Isadora" panose="02040603050506020204" pitchFamily="18" charset="0"/>
              </a:rPr>
              <a:t>Bị muỗi chích có nguy cơ nhiễm HIV/AIDS</a:t>
            </a:r>
            <a:endParaRPr lang="en-US" sz="4000" b="1" kern="1200" dirty="0">
              <a:solidFill>
                <a:srgbClr val="FE622A"/>
              </a:solidFill>
              <a:latin typeface="UTM Isadora" panose="02040603050506020204" pitchFamily="18" charset="0"/>
            </a:endParaRPr>
          </a:p>
        </p:txBody>
      </p:sp>
      <p:sp>
        <p:nvSpPr>
          <p:cNvPr id="5" name="TextBox 4"/>
          <p:cNvSpPr txBox="1"/>
          <p:nvPr/>
        </p:nvSpPr>
        <p:spPr>
          <a:xfrm>
            <a:off x="3460051" y="1634851"/>
            <a:ext cx="6172289" cy="829201"/>
          </a:xfrm>
          <a:prstGeom prst="rect">
            <a:avLst/>
          </a:prstGeom>
          <a:noFill/>
        </p:spPr>
        <p:txBody>
          <a:bodyPr wrap="square" rtlCol="0">
            <a:spAutoFit/>
          </a:bodyPr>
          <a:lstStyle/>
          <a:p>
            <a:pPr algn="just" defTabSz="914400">
              <a:lnSpc>
                <a:spcPct val="130000"/>
              </a:lnSpc>
              <a:defRPr/>
            </a:pPr>
            <a:r>
              <a:rPr lang="en-US" sz="4000" b="1" kern="1200" dirty="0">
                <a:solidFill>
                  <a:sysClr val="windowText" lastClr="000000"/>
                </a:solidFill>
                <a:latin typeface="UTM Isadora" panose="02040603050506020204" pitchFamily="18" charset="0"/>
                <a:ea typeface="+mn-ea"/>
              </a:rPr>
              <a:t>A</a:t>
            </a:r>
            <a:r>
              <a:rPr lang="en-US" sz="4000" b="1" kern="1200">
                <a:solidFill>
                  <a:sysClr val="windowText" lastClr="000000"/>
                </a:solidFill>
                <a:latin typeface="UTM Isadora" panose="02040603050506020204" pitchFamily="18" charset="0"/>
                <a:ea typeface="+mn-ea"/>
              </a:rPr>
              <a:t>. </a:t>
            </a:r>
            <a:r>
              <a:rPr lang="vi-VN" sz="4000" b="1" kern="1200">
                <a:solidFill>
                  <a:sysClr val="windowText" lastClr="000000"/>
                </a:solidFill>
                <a:latin typeface="UTM Isadora" panose="02040603050506020204" pitchFamily="18" charset="0"/>
                <a:ea typeface="+mn-ea"/>
              </a:rPr>
              <a:t>Đúng</a:t>
            </a:r>
            <a:endParaRPr lang="en-US" sz="4000" dirty="0">
              <a:solidFill>
                <a:sysClr val="windowText" lastClr="000000"/>
              </a:solidFill>
              <a:latin typeface="UTM Cooper Black" pitchFamily="18" charset="0"/>
              <a:ea typeface="+mn-ea"/>
            </a:endParaRPr>
          </a:p>
        </p:txBody>
      </p:sp>
      <p:sp>
        <p:nvSpPr>
          <p:cNvPr id="6" name="TextBox 5"/>
          <p:cNvSpPr txBox="1"/>
          <p:nvPr/>
        </p:nvSpPr>
        <p:spPr>
          <a:xfrm>
            <a:off x="3445689" y="2494486"/>
            <a:ext cx="5562600" cy="829201"/>
          </a:xfrm>
          <a:prstGeom prst="rect">
            <a:avLst/>
          </a:prstGeom>
          <a:noFill/>
        </p:spPr>
        <p:txBody>
          <a:bodyPr wrap="square" rtlCol="0">
            <a:spAutoFit/>
          </a:bodyPr>
          <a:lstStyle/>
          <a:p>
            <a:pPr algn="just" defTabSz="914400">
              <a:lnSpc>
                <a:spcPct val="130000"/>
              </a:lnSpc>
              <a:defRPr/>
            </a:pPr>
            <a:r>
              <a:rPr lang="en-US" sz="4000" b="1" kern="1200" dirty="0">
                <a:solidFill>
                  <a:sysClr val="windowText" lastClr="000000"/>
                </a:solidFill>
                <a:latin typeface="UTM Isadora" panose="02040603050506020204" pitchFamily="18" charset="0"/>
                <a:ea typeface="+mn-ea"/>
              </a:rPr>
              <a:t>B</a:t>
            </a:r>
            <a:r>
              <a:rPr lang="en-US" sz="4000" b="1" kern="1200">
                <a:solidFill>
                  <a:sysClr val="windowText" lastClr="000000"/>
                </a:solidFill>
                <a:latin typeface="UTM Isadora" panose="02040603050506020204" pitchFamily="18" charset="0"/>
                <a:ea typeface="+mn-ea"/>
              </a:rPr>
              <a:t>. </a:t>
            </a:r>
            <a:r>
              <a:rPr lang="vi-VN" sz="4000" b="1" kern="1200">
                <a:solidFill>
                  <a:sysClr val="windowText" lastClr="000000"/>
                </a:solidFill>
                <a:latin typeface="UTM Isadora" panose="02040603050506020204" pitchFamily="18" charset="0"/>
                <a:ea typeface="+mn-ea"/>
              </a:rPr>
              <a:t>Sai</a:t>
            </a:r>
            <a:endParaRPr lang="en-US" sz="4000" dirty="0">
              <a:solidFill>
                <a:sysClr val="windowText" lastClr="000000"/>
              </a:solidFill>
              <a:latin typeface="UTM Cooper Black" pitchFamily="18" charset="0"/>
              <a:ea typeface="+mn-ea"/>
            </a:endParaRPr>
          </a:p>
        </p:txBody>
      </p:sp>
      <p:pic>
        <p:nvPicPr>
          <p:cNvPr id="7"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2559660" y="2427456"/>
            <a:ext cx="1058675" cy="9304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90970" y="499697"/>
            <a:ext cx="1283787" cy="2366427"/>
          </a:xfrm>
          <a:prstGeom prst="rect">
            <a:avLst/>
          </a:prstGeom>
        </p:spPr>
      </p:pic>
      <p:pic>
        <p:nvPicPr>
          <p:cNvPr id="13"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180239" y="4623224"/>
            <a:ext cx="2125731" cy="2125731"/>
          </a:xfrm>
          <a:prstGeom prst="rect">
            <a:avLst/>
          </a:prstGeom>
        </p:spPr>
      </p:pic>
      <p:pic>
        <p:nvPicPr>
          <p:cNvPr id="16"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223500" y="3218068"/>
            <a:ext cx="1477530" cy="14036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Am-thanh-tra-loi-dung-www_nhacchuongvui_com.wav"/>
                                        </p:tgtEl>
                                      </p:cMediaNode>
                                    </p:audio>
                                  </p:sub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3"/>
                                        </p:tgtEl>
                                        <p:attrNameLst>
                                          <p:attrName>r</p:attrName>
                                        </p:attrNameLst>
                                      </p:cBhvr>
                                    </p:animRot>
                                    <p:animRot by="-240000">
                                      <p:cBhvr>
                                        <p:cTn id="22" dur="200" fill="hold">
                                          <p:stCondLst>
                                            <p:cond delay="200"/>
                                          </p:stCondLst>
                                        </p:cTn>
                                        <p:tgtEl>
                                          <p:spTgt spid="13"/>
                                        </p:tgtEl>
                                        <p:attrNameLst>
                                          <p:attrName>r</p:attrName>
                                        </p:attrNameLst>
                                      </p:cBhvr>
                                    </p:animRot>
                                    <p:animRot by="240000">
                                      <p:cBhvr>
                                        <p:cTn id="23" dur="200" fill="hold">
                                          <p:stCondLst>
                                            <p:cond delay="400"/>
                                          </p:stCondLst>
                                        </p:cTn>
                                        <p:tgtEl>
                                          <p:spTgt spid="13"/>
                                        </p:tgtEl>
                                        <p:attrNameLst>
                                          <p:attrName>r</p:attrName>
                                        </p:attrNameLst>
                                      </p:cBhvr>
                                    </p:animRot>
                                    <p:animRot by="-240000">
                                      <p:cBhvr>
                                        <p:cTn id="24" dur="200" fill="hold">
                                          <p:stCondLst>
                                            <p:cond delay="600"/>
                                          </p:stCondLst>
                                        </p:cTn>
                                        <p:tgtEl>
                                          <p:spTgt spid="13"/>
                                        </p:tgtEl>
                                        <p:attrNameLst>
                                          <p:attrName>r</p:attrName>
                                        </p:attrNameLst>
                                      </p:cBhvr>
                                    </p:animRot>
                                    <p:animRot by="120000">
                                      <p:cBhvr>
                                        <p:cTn id="25" dur="200" fill="hold">
                                          <p:stCondLst>
                                            <p:cond delay="800"/>
                                          </p:stCondLst>
                                        </p:cTn>
                                        <p:tgtEl>
                                          <p:spTgt spid="13"/>
                                        </p:tgtEl>
                                        <p:attrNameLst>
                                          <p:attrName>r</p:attrName>
                                        </p:attrNameLst>
                                      </p:cBhvr>
                                    </p:animRot>
                                  </p:childTnLst>
                                </p:cTn>
                              </p:par>
                              <p:par>
                                <p:cTn id="26" presetID="32" presetClass="emph" presetSubtype="0" repeatCount="indefinite" fill="hold" nodeType="withEffect">
                                  <p:stCondLst>
                                    <p:cond delay="0"/>
                                  </p:stCondLst>
                                  <p:childTnLst>
                                    <p:animRot by="120000">
                                      <p:cBhvr>
                                        <p:cTn id="27" dur="100" fill="hold">
                                          <p:stCondLst>
                                            <p:cond delay="0"/>
                                          </p:stCondLst>
                                        </p:cTn>
                                        <p:tgtEl>
                                          <p:spTgt spid="16"/>
                                        </p:tgtEl>
                                        <p:attrNameLst>
                                          <p:attrName>r</p:attrName>
                                        </p:attrNameLst>
                                      </p:cBhvr>
                                    </p:animRot>
                                    <p:animRot by="-240000">
                                      <p:cBhvr>
                                        <p:cTn id="28" dur="200" fill="hold">
                                          <p:stCondLst>
                                            <p:cond delay="200"/>
                                          </p:stCondLst>
                                        </p:cTn>
                                        <p:tgtEl>
                                          <p:spTgt spid="16"/>
                                        </p:tgtEl>
                                        <p:attrNameLst>
                                          <p:attrName>r</p:attrName>
                                        </p:attrNameLst>
                                      </p:cBhvr>
                                    </p:animRot>
                                    <p:animRot by="240000">
                                      <p:cBhvr>
                                        <p:cTn id="29" dur="200" fill="hold">
                                          <p:stCondLst>
                                            <p:cond delay="400"/>
                                          </p:stCondLst>
                                        </p:cTn>
                                        <p:tgtEl>
                                          <p:spTgt spid="16"/>
                                        </p:tgtEl>
                                        <p:attrNameLst>
                                          <p:attrName>r</p:attrName>
                                        </p:attrNameLst>
                                      </p:cBhvr>
                                    </p:animRot>
                                    <p:animRot by="-240000">
                                      <p:cBhvr>
                                        <p:cTn id="30" dur="200" fill="hold">
                                          <p:stCondLst>
                                            <p:cond delay="600"/>
                                          </p:stCondLst>
                                        </p:cTn>
                                        <p:tgtEl>
                                          <p:spTgt spid="16"/>
                                        </p:tgtEl>
                                        <p:attrNameLst>
                                          <p:attrName>r</p:attrName>
                                        </p:attrNameLst>
                                      </p:cBhvr>
                                    </p:animRot>
                                    <p:animRot by="120000">
                                      <p:cBhvr>
                                        <p:cTn id="31"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4" name="TextBox 3"/>
          <p:cNvSpPr txBox="1"/>
          <p:nvPr/>
        </p:nvSpPr>
        <p:spPr>
          <a:xfrm>
            <a:off x="2217423" y="545163"/>
            <a:ext cx="9237977" cy="2554545"/>
          </a:xfrm>
          <a:prstGeom prst="rect">
            <a:avLst/>
          </a:prstGeom>
          <a:noFill/>
        </p:spPr>
        <p:txBody>
          <a:bodyPr wrap="square" rtlCol="0">
            <a:spAutoFit/>
          </a:bodyPr>
          <a:lstStyle/>
          <a:p>
            <a:pPr algn="just" defTabSz="685800">
              <a:buClrTx/>
              <a:defRPr/>
            </a:pPr>
            <a:r>
              <a:rPr lang="en-US" sz="4000" b="1" u="sng" kern="1200">
                <a:solidFill>
                  <a:srgbClr val="FE622A"/>
                </a:solidFill>
                <a:latin typeface="Times New Roman" panose="02020603050405020304" pitchFamily="18" charset="0"/>
                <a:cs typeface="Times New Roman" panose="02020603050405020304" pitchFamily="18" charset="0"/>
              </a:rPr>
              <a:t>Câu </a:t>
            </a:r>
            <a:r>
              <a:rPr lang="vi-VN" sz="4000" b="1" u="sng" kern="1200">
                <a:solidFill>
                  <a:srgbClr val="FE622A"/>
                </a:solidFill>
                <a:latin typeface="Times New Roman" panose="02020603050405020304" pitchFamily="18" charset="0"/>
                <a:cs typeface="Times New Roman" panose="02020603050405020304" pitchFamily="18" charset="0"/>
              </a:rPr>
              <a:t>7</a:t>
            </a:r>
            <a:r>
              <a:rPr lang="en-US" sz="4000" b="1" kern="1200">
                <a:solidFill>
                  <a:srgbClr val="FE622A"/>
                </a:solidFill>
                <a:latin typeface="Times New Roman" panose="02020603050405020304" pitchFamily="18" charset="0"/>
                <a:cs typeface="Times New Roman" panose="02020603050405020304" pitchFamily="18" charset="0"/>
              </a:rPr>
              <a:t>: </a:t>
            </a:r>
            <a:r>
              <a:rPr lang="vi-VN" sz="4000" b="1">
                <a:solidFill>
                  <a:srgbClr val="FE622A"/>
                </a:solidFill>
                <a:latin typeface="Times New Roman" panose="02020603050405020304" pitchFamily="18" charset="0"/>
                <a:cs typeface="Times New Roman" panose="02020603050405020304" pitchFamily="18" charset="0"/>
              </a:rPr>
              <a:t>Các hành động biểu lộ tình cảm hàng ngày như: bắt tay, ngồi gần, ôm người nhiễm HIV/AIDS thì có nguy cơ lây nhiễm HIV/AIDS</a:t>
            </a:r>
            <a:endParaRPr lang="en-US" sz="4000" b="1" kern="1200" dirty="0">
              <a:solidFill>
                <a:srgbClr val="FE622A"/>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460051" y="3125429"/>
            <a:ext cx="6172289" cy="829201"/>
          </a:xfrm>
          <a:prstGeom prst="rect">
            <a:avLst/>
          </a:prstGeom>
          <a:noFill/>
        </p:spPr>
        <p:txBody>
          <a:bodyPr wrap="square" rtlCol="0">
            <a:spAutoFit/>
          </a:bodyPr>
          <a:lstStyle/>
          <a:p>
            <a:pPr algn="just" defTabSz="914400">
              <a:lnSpc>
                <a:spcPct val="130000"/>
              </a:lnSpc>
              <a:defRPr/>
            </a:pPr>
            <a:r>
              <a:rPr lang="en-US" sz="4000" b="1" kern="1200" dirty="0">
                <a:solidFill>
                  <a:sysClr val="windowText" lastClr="000000"/>
                </a:solidFill>
                <a:latin typeface="Times New Roman" panose="02020603050405020304" pitchFamily="18" charset="0"/>
                <a:ea typeface="+mn-ea"/>
                <a:cs typeface="Times New Roman" panose="02020603050405020304" pitchFamily="18" charset="0"/>
              </a:rPr>
              <a:t>A</a:t>
            </a:r>
            <a:r>
              <a:rPr lang="en-US" sz="4000" b="1" kern="1200">
                <a:solidFill>
                  <a:sysClr val="windowText" lastClr="000000"/>
                </a:solidFill>
                <a:latin typeface="Times New Roman" panose="02020603050405020304" pitchFamily="18" charset="0"/>
                <a:ea typeface="+mn-ea"/>
                <a:cs typeface="Times New Roman" panose="02020603050405020304" pitchFamily="18" charset="0"/>
              </a:rPr>
              <a:t>. </a:t>
            </a:r>
            <a:r>
              <a:rPr lang="vi-VN" sz="4000" b="1" kern="1200">
                <a:solidFill>
                  <a:sysClr val="windowText" lastClr="000000"/>
                </a:solidFill>
                <a:latin typeface="Times New Roman" panose="02020603050405020304" pitchFamily="18" charset="0"/>
                <a:ea typeface="+mn-ea"/>
                <a:cs typeface="Times New Roman" panose="02020603050405020304" pitchFamily="18" charset="0"/>
              </a:rPr>
              <a:t>Đúng</a:t>
            </a:r>
            <a:endParaRPr lang="en-US" sz="4000" dirty="0">
              <a:solidFill>
                <a:sysClr val="windowText" lastClr="000000"/>
              </a:solidFill>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3445689" y="3985064"/>
            <a:ext cx="5562600" cy="829201"/>
          </a:xfrm>
          <a:prstGeom prst="rect">
            <a:avLst/>
          </a:prstGeom>
          <a:noFill/>
        </p:spPr>
        <p:txBody>
          <a:bodyPr wrap="square" rtlCol="0">
            <a:spAutoFit/>
          </a:bodyPr>
          <a:lstStyle/>
          <a:p>
            <a:pPr algn="just" defTabSz="914400">
              <a:lnSpc>
                <a:spcPct val="130000"/>
              </a:lnSpc>
              <a:defRPr/>
            </a:pPr>
            <a:r>
              <a:rPr lang="en-US" sz="4000" b="1" kern="1200" dirty="0">
                <a:solidFill>
                  <a:sysClr val="windowText" lastClr="000000"/>
                </a:solidFill>
                <a:latin typeface="Times New Roman" panose="02020603050405020304" pitchFamily="18" charset="0"/>
                <a:ea typeface="+mn-ea"/>
                <a:cs typeface="Times New Roman" panose="02020603050405020304" pitchFamily="18" charset="0"/>
              </a:rPr>
              <a:t>B</a:t>
            </a:r>
            <a:r>
              <a:rPr lang="en-US" sz="4000" b="1" kern="1200">
                <a:solidFill>
                  <a:sysClr val="windowText" lastClr="000000"/>
                </a:solidFill>
                <a:latin typeface="Times New Roman" panose="02020603050405020304" pitchFamily="18" charset="0"/>
                <a:ea typeface="+mn-ea"/>
                <a:cs typeface="Times New Roman" panose="02020603050405020304" pitchFamily="18" charset="0"/>
              </a:rPr>
              <a:t>. </a:t>
            </a:r>
            <a:r>
              <a:rPr lang="vi-VN" sz="4000" b="1" kern="1200">
                <a:solidFill>
                  <a:sysClr val="windowText" lastClr="000000"/>
                </a:solidFill>
                <a:latin typeface="Times New Roman" panose="02020603050405020304" pitchFamily="18" charset="0"/>
                <a:ea typeface="+mn-ea"/>
                <a:cs typeface="Times New Roman" panose="02020603050405020304" pitchFamily="18" charset="0"/>
              </a:rPr>
              <a:t>Sai</a:t>
            </a:r>
            <a:endParaRPr lang="en-US" sz="4000" dirty="0">
              <a:solidFill>
                <a:sysClr val="windowText" lastClr="000000"/>
              </a:solidFill>
              <a:latin typeface="Times New Roman" panose="02020603050405020304" pitchFamily="18" charset="0"/>
              <a:ea typeface="+mn-ea"/>
              <a:cs typeface="Times New Roman" panose="02020603050405020304" pitchFamily="18" charset="0"/>
            </a:endParaRPr>
          </a:p>
        </p:txBody>
      </p:sp>
      <p:pic>
        <p:nvPicPr>
          <p:cNvPr id="7"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2518552" y="3935343"/>
            <a:ext cx="1058675" cy="9304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90970" y="499697"/>
            <a:ext cx="1283787" cy="2366427"/>
          </a:xfrm>
          <a:prstGeom prst="rect">
            <a:avLst/>
          </a:prstGeom>
        </p:spPr>
      </p:pic>
      <p:sp>
        <p:nvSpPr>
          <p:cNvPr id="13" name="TextBox 4"/>
          <p:cNvSpPr txBox="1"/>
          <p:nvPr/>
        </p:nvSpPr>
        <p:spPr>
          <a:xfrm>
            <a:off x="680489" y="4863986"/>
            <a:ext cx="7254187" cy="1231106"/>
          </a:xfrm>
          <a:prstGeom prst="rect">
            <a:avLst/>
          </a:prstGeom>
        </p:spPr>
        <p:txBody>
          <a:bodyPr wrap="square" lIns="0" tIns="0" rIns="0" bIns="0" rtlCol="0" anchor="t">
            <a:spAutoFit/>
          </a:bodyPr>
          <a:lstStyle/>
          <a:p>
            <a:pPr algn="just">
              <a:spcBef>
                <a:spcPct val="0"/>
              </a:spcBef>
            </a:pPr>
            <a:r>
              <a:rPr lang="vi-VN" sz="400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HIV/AIDS không lây nhiễm qua tiếp xúc thông thường.</a:t>
            </a:r>
          </a:p>
        </p:txBody>
      </p:sp>
      <p:pic>
        <p:nvPicPr>
          <p:cNvPr id="16"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180239" y="4623224"/>
            <a:ext cx="2125731" cy="2125731"/>
          </a:xfrm>
          <a:prstGeom prst="rect">
            <a:avLst/>
          </a:prstGeom>
        </p:spPr>
      </p:pic>
      <p:pic>
        <p:nvPicPr>
          <p:cNvPr id="17"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223500" y="3218068"/>
            <a:ext cx="1477530" cy="14036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Am-thanh-tra-loi-dung-www_nhacchuongvui_com.wav"/>
                                        </p:tgtEl>
                                      </p:cMediaNode>
                                    </p:audio>
                                  </p:sub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4" name="TextBox 3"/>
          <p:cNvSpPr txBox="1"/>
          <p:nvPr/>
        </p:nvSpPr>
        <p:spPr>
          <a:xfrm>
            <a:off x="2217423" y="545163"/>
            <a:ext cx="9237977" cy="2554545"/>
          </a:xfrm>
          <a:prstGeom prst="rect">
            <a:avLst/>
          </a:prstGeom>
          <a:noFill/>
        </p:spPr>
        <p:txBody>
          <a:bodyPr wrap="square" rtlCol="0">
            <a:spAutoFit/>
          </a:bodyPr>
          <a:lstStyle/>
          <a:p>
            <a:pPr algn="just" defTabSz="685800">
              <a:buClrTx/>
              <a:defRPr/>
            </a:pPr>
            <a:r>
              <a:rPr lang="en-US" sz="4000" b="1" u="sng" kern="1200">
                <a:solidFill>
                  <a:srgbClr val="FE622A"/>
                </a:solidFill>
                <a:latin typeface="Times New Roman" panose="02020603050405020304" pitchFamily="18" charset="0"/>
                <a:cs typeface="Times New Roman" panose="02020603050405020304" pitchFamily="18" charset="0"/>
              </a:rPr>
              <a:t>Câu </a:t>
            </a:r>
            <a:r>
              <a:rPr lang="vi-VN" sz="4000" b="1" u="sng" kern="1200">
                <a:solidFill>
                  <a:srgbClr val="FE622A"/>
                </a:solidFill>
                <a:latin typeface="Times New Roman" panose="02020603050405020304" pitchFamily="18" charset="0"/>
                <a:cs typeface="Times New Roman" panose="02020603050405020304" pitchFamily="18" charset="0"/>
              </a:rPr>
              <a:t>8</a:t>
            </a:r>
            <a:r>
              <a:rPr lang="en-US" sz="4000" b="1" kern="1200">
                <a:solidFill>
                  <a:srgbClr val="FE622A"/>
                </a:solidFill>
                <a:latin typeface="Times New Roman" panose="02020603050405020304" pitchFamily="18" charset="0"/>
                <a:cs typeface="Times New Roman" panose="02020603050405020304" pitchFamily="18" charset="0"/>
              </a:rPr>
              <a:t>: </a:t>
            </a:r>
            <a:r>
              <a:rPr lang="vi-VN" sz="4000" b="1">
                <a:solidFill>
                  <a:srgbClr val="FE622A"/>
                </a:solidFill>
                <a:latin typeface="Times New Roman" panose="02020603050405020304" pitchFamily="18" charset="0"/>
                <a:cs typeface="Times New Roman" panose="02020603050405020304" pitchFamily="18" charset="0"/>
              </a:rPr>
              <a:t>Quan hệ tình dục </a:t>
            </a:r>
            <a:r>
              <a:rPr lang="vi-VN" sz="4000" b="1">
                <a:solidFill>
                  <a:schemeClr val="accent1"/>
                </a:solidFill>
                <a:latin typeface="Times New Roman" panose="02020603050405020304" pitchFamily="18" charset="0"/>
                <a:cs typeface="Times New Roman" panose="02020603050405020304" pitchFamily="18" charset="0"/>
              </a:rPr>
              <a:t>không an toàn</a:t>
            </a:r>
            <a:r>
              <a:rPr lang="vi-VN" sz="4000" b="1">
                <a:solidFill>
                  <a:srgbClr val="FE622A"/>
                </a:solidFill>
                <a:latin typeface="Times New Roman" panose="02020603050405020304" pitchFamily="18" charset="0"/>
                <a:cs typeface="Times New Roman" panose="02020603050405020304" pitchFamily="18" charset="0"/>
              </a:rPr>
              <a:t> với một  một người cùng giới (hoặc khác giới) thì </a:t>
            </a:r>
            <a:r>
              <a:rPr lang="vi-VN" sz="4000" b="1">
                <a:solidFill>
                  <a:schemeClr val="accent1"/>
                </a:solidFill>
                <a:latin typeface="Times New Roman" panose="02020603050405020304" pitchFamily="18" charset="0"/>
                <a:cs typeface="Times New Roman" panose="02020603050405020304" pitchFamily="18" charset="0"/>
              </a:rPr>
              <a:t>không có  </a:t>
            </a:r>
            <a:r>
              <a:rPr lang="vi-VN" sz="4000" b="1">
                <a:solidFill>
                  <a:srgbClr val="FE622A"/>
                </a:solidFill>
                <a:latin typeface="Times New Roman" panose="02020603050405020304" pitchFamily="18" charset="0"/>
                <a:cs typeface="Times New Roman" panose="02020603050405020304" pitchFamily="18" charset="0"/>
              </a:rPr>
              <a:t>nguy cơ bị lây nhiễm HIV/AIDS.</a:t>
            </a:r>
            <a:endParaRPr lang="en-US" sz="4000" b="1" kern="1200" dirty="0">
              <a:solidFill>
                <a:srgbClr val="FE622A"/>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460051" y="3125429"/>
            <a:ext cx="6172289" cy="829201"/>
          </a:xfrm>
          <a:prstGeom prst="rect">
            <a:avLst/>
          </a:prstGeom>
          <a:noFill/>
        </p:spPr>
        <p:txBody>
          <a:bodyPr wrap="square" rtlCol="0">
            <a:spAutoFit/>
          </a:bodyPr>
          <a:lstStyle/>
          <a:p>
            <a:pPr algn="just" defTabSz="914400">
              <a:lnSpc>
                <a:spcPct val="130000"/>
              </a:lnSpc>
              <a:defRPr/>
            </a:pPr>
            <a:r>
              <a:rPr lang="en-US" sz="4000" b="1" kern="1200" dirty="0">
                <a:solidFill>
                  <a:sysClr val="windowText" lastClr="000000"/>
                </a:solidFill>
                <a:latin typeface="Times New Roman" panose="02020603050405020304" pitchFamily="18" charset="0"/>
                <a:ea typeface="+mn-ea"/>
                <a:cs typeface="Times New Roman" panose="02020603050405020304" pitchFamily="18" charset="0"/>
              </a:rPr>
              <a:t>A</a:t>
            </a:r>
            <a:r>
              <a:rPr lang="en-US" sz="4000" b="1" kern="1200">
                <a:solidFill>
                  <a:sysClr val="windowText" lastClr="000000"/>
                </a:solidFill>
                <a:latin typeface="Times New Roman" panose="02020603050405020304" pitchFamily="18" charset="0"/>
                <a:ea typeface="+mn-ea"/>
                <a:cs typeface="Times New Roman" panose="02020603050405020304" pitchFamily="18" charset="0"/>
              </a:rPr>
              <a:t>. </a:t>
            </a:r>
            <a:r>
              <a:rPr lang="vi-VN" sz="4000" b="1" kern="1200">
                <a:solidFill>
                  <a:sysClr val="windowText" lastClr="000000"/>
                </a:solidFill>
                <a:latin typeface="Times New Roman" panose="02020603050405020304" pitchFamily="18" charset="0"/>
                <a:ea typeface="+mn-ea"/>
                <a:cs typeface="Times New Roman" panose="02020603050405020304" pitchFamily="18" charset="0"/>
              </a:rPr>
              <a:t>Đúng</a:t>
            </a:r>
            <a:endParaRPr lang="en-US" sz="4000" dirty="0">
              <a:solidFill>
                <a:sysClr val="windowText" lastClr="000000"/>
              </a:solidFill>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3445689" y="3985064"/>
            <a:ext cx="5562600" cy="829201"/>
          </a:xfrm>
          <a:prstGeom prst="rect">
            <a:avLst/>
          </a:prstGeom>
          <a:noFill/>
        </p:spPr>
        <p:txBody>
          <a:bodyPr wrap="square" rtlCol="0">
            <a:spAutoFit/>
          </a:bodyPr>
          <a:lstStyle/>
          <a:p>
            <a:pPr algn="just" defTabSz="914400">
              <a:lnSpc>
                <a:spcPct val="130000"/>
              </a:lnSpc>
              <a:defRPr/>
            </a:pPr>
            <a:r>
              <a:rPr lang="en-US" sz="4000" b="1" kern="1200" dirty="0">
                <a:solidFill>
                  <a:sysClr val="windowText" lastClr="000000"/>
                </a:solidFill>
                <a:latin typeface="Times New Roman" panose="02020603050405020304" pitchFamily="18" charset="0"/>
                <a:ea typeface="+mn-ea"/>
                <a:cs typeface="Times New Roman" panose="02020603050405020304" pitchFamily="18" charset="0"/>
              </a:rPr>
              <a:t>B</a:t>
            </a:r>
            <a:r>
              <a:rPr lang="en-US" sz="4000" b="1" kern="1200">
                <a:solidFill>
                  <a:sysClr val="windowText" lastClr="000000"/>
                </a:solidFill>
                <a:latin typeface="Times New Roman" panose="02020603050405020304" pitchFamily="18" charset="0"/>
                <a:ea typeface="+mn-ea"/>
                <a:cs typeface="Times New Roman" panose="02020603050405020304" pitchFamily="18" charset="0"/>
              </a:rPr>
              <a:t>. </a:t>
            </a:r>
            <a:r>
              <a:rPr lang="vi-VN" sz="4000" b="1" kern="1200">
                <a:solidFill>
                  <a:sysClr val="windowText" lastClr="000000"/>
                </a:solidFill>
                <a:latin typeface="Times New Roman" panose="02020603050405020304" pitchFamily="18" charset="0"/>
                <a:ea typeface="+mn-ea"/>
                <a:cs typeface="Times New Roman" panose="02020603050405020304" pitchFamily="18" charset="0"/>
              </a:rPr>
              <a:t>Sai</a:t>
            </a:r>
            <a:endParaRPr lang="en-US" sz="4000" dirty="0">
              <a:solidFill>
                <a:sysClr val="windowText" lastClr="000000"/>
              </a:solidFill>
              <a:latin typeface="Times New Roman" panose="02020603050405020304" pitchFamily="18" charset="0"/>
              <a:ea typeface="+mn-ea"/>
              <a:cs typeface="Times New Roman" panose="02020603050405020304" pitchFamily="18" charset="0"/>
            </a:endParaRPr>
          </a:p>
        </p:txBody>
      </p:sp>
      <p:pic>
        <p:nvPicPr>
          <p:cNvPr id="7"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2518552" y="3935343"/>
            <a:ext cx="1058675" cy="9304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90970" y="499697"/>
            <a:ext cx="1283787" cy="2366427"/>
          </a:xfrm>
          <a:prstGeom prst="rect">
            <a:avLst/>
          </a:prstGeom>
        </p:spPr>
      </p:pic>
      <p:sp>
        <p:nvSpPr>
          <p:cNvPr id="13" name="TextBox 4"/>
          <p:cNvSpPr txBox="1"/>
          <p:nvPr/>
        </p:nvSpPr>
        <p:spPr>
          <a:xfrm>
            <a:off x="680489" y="4863986"/>
            <a:ext cx="7254187" cy="1231106"/>
          </a:xfrm>
          <a:prstGeom prst="rect">
            <a:avLst/>
          </a:prstGeom>
        </p:spPr>
        <p:txBody>
          <a:bodyPr wrap="square" lIns="0" tIns="0" rIns="0" bIns="0" rtlCol="0" anchor="t">
            <a:spAutoFit/>
          </a:bodyPr>
          <a:lstStyle/>
          <a:p>
            <a:pPr algn="just">
              <a:spcBef>
                <a:spcPct val="0"/>
              </a:spcBef>
            </a:pPr>
            <a:r>
              <a:rPr lang="vi-VN" sz="400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Nếu không dùng bao cao su khi quan hệ tình dục có thể nhiễm HIV/AIDS.</a:t>
            </a:r>
          </a:p>
        </p:txBody>
      </p:sp>
      <p:pic>
        <p:nvPicPr>
          <p:cNvPr id="16"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180239" y="4623224"/>
            <a:ext cx="2125731" cy="2125731"/>
          </a:xfrm>
          <a:prstGeom prst="rect">
            <a:avLst/>
          </a:prstGeom>
        </p:spPr>
      </p:pic>
      <p:pic>
        <p:nvPicPr>
          <p:cNvPr id="17"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223500" y="3218068"/>
            <a:ext cx="1477530" cy="14036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Am-thanh-tra-loi-dung-www_nhacchuongvui_com.wav"/>
                                        </p:tgtEl>
                                      </p:cMediaNode>
                                    </p:audio>
                                  </p:sub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4" name="TextBox 3"/>
          <p:cNvSpPr txBox="1"/>
          <p:nvPr/>
        </p:nvSpPr>
        <p:spPr>
          <a:xfrm>
            <a:off x="2217423" y="545163"/>
            <a:ext cx="8615677" cy="1938992"/>
          </a:xfrm>
          <a:prstGeom prst="rect">
            <a:avLst/>
          </a:prstGeom>
          <a:noFill/>
        </p:spPr>
        <p:txBody>
          <a:bodyPr wrap="square" rtlCol="0">
            <a:spAutoFit/>
          </a:bodyPr>
          <a:lstStyle/>
          <a:p>
            <a:pPr algn="just" defTabSz="685800">
              <a:buClrTx/>
              <a:defRPr/>
            </a:pPr>
            <a:r>
              <a:rPr lang="en-US" sz="4000" b="1" u="sng" kern="1200">
                <a:solidFill>
                  <a:srgbClr val="FE622A"/>
                </a:solidFill>
                <a:latin typeface="Times New Roman" panose="02020603050405020304" pitchFamily="18" charset="0"/>
                <a:cs typeface="Times New Roman" panose="02020603050405020304" pitchFamily="18" charset="0"/>
              </a:rPr>
              <a:t>Câu </a:t>
            </a:r>
            <a:r>
              <a:rPr lang="vi-VN" sz="4000" b="1" u="sng" kern="1200">
                <a:solidFill>
                  <a:srgbClr val="FE622A"/>
                </a:solidFill>
                <a:latin typeface="Times New Roman" panose="02020603050405020304" pitchFamily="18" charset="0"/>
                <a:cs typeface="Times New Roman" panose="02020603050405020304" pitchFamily="18" charset="0"/>
              </a:rPr>
              <a:t>9</a:t>
            </a:r>
            <a:r>
              <a:rPr lang="en-US" sz="4000" b="1" kern="1200">
                <a:solidFill>
                  <a:srgbClr val="FE622A"/>
                </a:solidFill>
                <a:latin typeface="Times New Roman" panose="02020603050405020304" pitchFamily="18" charset="0"/>
                <a:cs typeface="Times New Roman" panose="02020603050405020304" pitchFamily="18" charset="0"/>
              </a:rPr>
              <a:t>: </a:t>
            </a:r>
            <a:r>
              <a:rPr lang="vi-VN" sz="4000" b="1">
                <a:solidFill>
                  <a:srgbClr val="FE622A"/>
                </a:solidFill>
                <a:latin typeface="Times New Roman" panose="02020603050405020304" pitchFamily="18" charset="0"/>
                <a:cs typeface="Times New Roman" panose="02020603050405020304" pitchFamily="18" charset="0"/>
              </a:rPr>
              <a:t>HIV/AIDS lây truyền qua </a:t>
            </a:r>
          </a:p>
          <a:p>
            <a:pPr algn="just" defTabSz="685800">
              <a:buClrTx/>
              <a:defRPr/>
            </a:pPr>
            <a:r>
              <a:rPr lang="vi-VN" sz="4000" b="1">
                <a:solidFill>
                  <a:srgbClr val="FE622A"/>
                </a:solidFill>
                <a:latin typeface="Times New Roman" panose="02020603050405020304" pitchFamily="18" charset="0"/>
                <a:cs typeface="Times New Roman" panose="02020603050405020304" pitchFamily="18" charset="0"/>
              </a:rPr>
              <a:t>3 con đường là đường máu, đường tình dục, đường từ mẹ sang con</a:t>
            </a:r>
            <a:endParaRPr lang="en-US" sz="4000" b="1" kern="1200" dirty="0">
              <a:solidFill>
                <a:srgbClr val="FE622A"/>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425763" y="2670365"/>
            <a:ext cx="6172289" cy="829201"/>
          </a:xfrm>
          <a:prstGeom prst="rect">
            <a:avLst/>
          </a:prstGeom>
          <a:noFill/>
        </p:spPr>
        <p:txBody>
          <a:bodyPr wrap="square" rtlCol="0">
            <a:spAutoFit/>
          </a:bodyPr>
          <a:lstStyle/>
          <a:p>
            <a:pPr algn="just" defTabSz="914400">
              <a:lnSpc>
                <a:spcPct val="130000"/>
              </a:lnSpc>
              <a:defRPr/>
            </a:pPr>
            <a:r>
              <a:rPr lang="en-US" sz="4000" b="1" kern="1200" dirty="0">
                <a:solidFill>
                  <a:sysClr val="windowText" lastClr="000000"/>
                </a:solidFill>
                <a:latin typeface="Times New Roman" panose="02020603050405020304" pitchFamily="18" charset="0"/>
                <a:ea typeface="+mn-ea"/>
                <a:cs typeface="Times New Roman" panose="02020603050405020304" pitchFamily="18" charset="0"/>
              </a:rPr>
              <a:t>A</a:t>
            </a:r>
            <a:r>
              <a:rPr lang="en-US" sz="4000" b="1" kern="1200">
                <a:solidFill>
                  <a:sysClr val="windowText" lastClr="000000"/>
                </a:solidFill>
                <a:latin typeface="Times New Roman" panose="02020603050405020304" pitchFamily="18" charset="0"/>
                <a:ea typeface="+mn-ea"/>
                <a:cs typeface="Times New Roman" panose="02020603050405020304" pitchFamily="18" charset="0"/>
              </a:rPr>
              <a:t>. </a:t>
            </a:r>
            <a:r>
              <a:rPr lang="vi-VN" sz="4000" b="1" kern="1200">
                <a:solidFill>
                  <a:sysClr val="windowText" lastClr="000000"/>
                </a:solidFill>
                <a:latin typeface="Times New Roman" panose="02020603050405020304" pitchFamily="18" charset="0"/>
                <a:ea typeface="+mn-ea"/>
                <a:cs typeface="Times New Roman" panose="02020603050405020304" pitchFamily="18" charset="0"/>
              </a:rPr>
              <a:t>Đúng</a:t>
            </a:r>
            <a:endParaRPr lang="en-US" sz="4000" dirty="0">
              <a:solidFill>
                <a:sysClr val="windowText" lastClr="000000"/>
              </a:solidFill>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3411401" y="3530000"/>
            <a:ext cx="5562600" cy="829201"/>
          </a:xfrm>
          <a:prstGeom prst="rect">
            <a:avLst/>
          </a:prstGeom>
          <a:noFill/>
        </p:spPr>
        <p:txBody>
          <a:bodyPr wrap="square" rtlCol="0">
            <a:spAutoFit/>
          </a:bodyPr>
          <a:lstStyle/>
          <a:p>
            <a:pPr algn="just" defTabSz="914400">
              <a:lnSpc>
                <a:spcPct val="130000"/>
              </a:lnSpc>
              <a:defRPr/>
            </a:pPr>
            <a:r>
              <a:rPr lang="en-US" sz="4000" b="1" kern="1200" dirty="0">
                <a:solidFill>
                  <a:sysClr val="windowText" lastClr="000000"/>
                </a:solidFill>
                <a:latin typeface="Times New Roman" panose="02020603050405020304" pitchFamily="18" charset="0"/>
                <a:ea typeface="+mn-ea"/>
                <a:cs typeface="Times New Roman" panose="02020603050405020304" pitchFamily="18" charset="0"/>
              </a:rPr>
              <a:t>B</a:t>
            </a:r>
            <a:r>
              <a:rPr lang="en-US" sz="4000" b="1" kern="1200">
                <a:solidFill>
                  <a:sysClr val="windowText" lastClr="000000"/>
                </a:solidFill>
                <a:latin typeface="Times New Roman" panose="02020603050405020304" pitchFamily="18" charset="0"/>
                <a:ea typeface="+mn-ea"/>
                <a:cs typeface="Times New Roman" panose="02020603050405020304" pitchFamily="18" charset="0"/>
              </a:rPr>
              <a:t>. </a:t>
            </a:r>
            <a:r>
              <a:rPr lang="vi-VN" sz="4000" b="1" kern="1200">
                <a:solidFill>
                  <a:sysClr val="windowText" lastClr="000000"/>
                </a:solidFill>
                <a:latin typeface="Times New Roman" panose="02020603050405020304" pitchFamily="18" charset="0"/>
                <a:ea typeface="+mn-ea"/>
                <a:cs typeface="Times New Roman" panose="02020603050405020304" pitchFamily="18" charset="0"/>
              </a:rPr>
              <a:t>Sai</a:t>
            </a:r>
            <a:endParaRPr lang="en-US" sz="4000" dirty="0">
              <a:solidFill>
                <a:sysClr val="windowText" lastClr="000000"/>
              </a:solidFill>
              <a:latin typeface="Times New Roman" panose="02020603050405020304" pitchFamily="18" charset="0"/>
              <a:ea typeface="+mn-ea"/>
              <a:cs typeface="Times New Roman" panose="02020603050405020304" pitchFamily="18" charset="0"/>
            </a:endParaRPr>
          </a:p>
        </p:txBody>
      </p:sp>
      <p:pic>
        <p:nvPicPr>
          <p:cNvPr id="7"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2479999" y="2541857"/>
            <a:ext cx="1058675" cy="9304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90970" y="499697"/>
            <a:ext cx="1283787" cy="2366427"/>
          </a:xfrm>
          <a:prstGeom prst="rect">
            <a:avLst/>
          </a:prstGeom>
        </p:spPr>
      </p:pic>
      <p:sp>
        <p:nvSpPr>
          <p:cNvPr id="13" name="TextBox 4"/>
          <p:cNvSpPr txBox="1"/>
          <p:nvPr/>
        </p:nvSpPr>
        <p:spPr>
          <a:xfrm>
            <a:off x="680489" y="4573125"/>
            <a:ext cx="7254187" cy="1846659"/>
          </a:xfrm>
          <a:prstGeom prst="rect">
            <a:avLst/>
          </a:prstGeom>
        </p:spPr>
        <p:txBody>
          <a:bodyPr wrap="square" lIns="0" tIns="0" rIns="0" bIns="0" rtlCol="0" anchor="t">
            <a:spAutoFit/>
          </a:bodyPr>
          <a:lstStyle/>
          <a:p>
            <a:pPr algn="just">
              <a:spcBef>
                <a:spcPct val="0"/>
              </a:spcBef>
            </a:pPr>
            <a:r>
              <a:rPr lang="vi-VN" sz="400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Để phòng tránh phải thực hiện tốt quy định về truyền máu, sống lành mạnh.</a:t>
            </a:r>
          </a:p>
        </p:txBody>
      </p:sp>
      <p:pic>
        <p:nvPicPr>
          <p:cNvPr id="16"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180239" y="4623224"/>
            <a:ext cx="2125731" cy="2125731"/>
          </a:xfrm>
          <a:prstGeom prst="rect">
            <a:avLst/>
          </a:prstGeom>
        </p:spPr>
      </p:pic>
      <p:pic>
        <p:nvPicPr>
          <p:cNvPr id="17"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223500" y="3218068"/>
            <a:ext cx="1477530" cy="14036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Am-thanh-tra-loi-dung-www_nhacchuongvui_com.wav"/>
                                        </p:tgtEl>
                                      </p:cMediaNode>
                                    </p:audio>
                                  </p:sub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4" name="TextBox 3"/>
          <p:cNvSpPr txBox="1"/>
          <p:nvPr/>
        </p:nvSpPr>
        <p:spPr>
          <a:xfrm>
            <a:off x="2217423" y="545163"/>
            <a:ext cx="8983977" cy="1323439"/>
          </a:xfrm>
          <a:prstGeom prst="rect">
            <a:avLst/>
          </a:prstGeom>
          <a:noFill/>
        </p:spPr>
        <p:txBody>
          <a:bodyPr wrap="square" rtlCol="0">
            <a:spAutoFit/>
          </a:bodyPr>
          <a:lstStyle/>
          <a:p>
            <a:pPr algn="just" defTabSz="685800">
              <a:buClrTx/>
              <a:defRPr/>
            </a:pPr>
            <a:r>
              <a:rPr lang="en-US" sz="4000" b="1" u="sng" kern="1200">
                <a:solidFill>
                  <a:srgbClr val="FE622A"/>
                </a:solidFill>
                <a:latin typeface="Times New Roman" panose="02020603050405020304" pitchFamily="18" charset="0"/>
                <a:cs typeface="Times New Roman" panose="02020603050405020304" pitchFamily="18" charset="0"/>
              </a:rPr>
              <a:t>Câu </a:t>
            </a:r>
            <a:r>
              <a:rPr lang="vi-VN" sz="4000" b="1" u="sng" kern="1200">
                <a:solidFill>
                  <a:srgbClr val="FE622A"/>
                </a:solidFill>
                <a:latin typeface="Times New Roman" panose="02020603050405020304" pitchFamily="18" charset="0"/>
                <a:cs typeface="Times New Roman" panose="02020603050405020304" pitchFamily="18" charset="0"/>
              </a:rPr>
              <a:t>10</a:t>
            </a:r>
            <a:r>
              <a:rPr lang="en-US" sz="4000" b="1" kern="1200">
                <a:solidFill>
                  <a:srgbClr val="FE622A"/>
                </a:solidFill>
                <a:latin typeface="Times New Roman" panose="02020603050405020304" pitchFamily="18" charset="0"/>
                <a:cs typeface="Times New Roman" panose="02020603050405020304" pitchFamily="18" charset="0"/>
              </a:rPr>
              <a:t>: </a:t>
            </a:r>
            <a:r>
              <a:rPr lang="vi-VN" sz="4000" b="1" kern="1200">
                <a:solidFill>
                  <a:srgbClr val="FE622A"/>
                </a:solidFill>
                <a:latin typeface="Times New Roman" panose="02020603050405020304" pitchFamily="18" charset="0"/>
                <a:cs typeface="Times New Roman" panose="02020603050405020304" pitchFamily="18" charset="0"/>
              </a:rPr>
              <a:t>Để phát hiện một người có nhiễm HIV người ta xét nghiệm máu</a:t>
            </a:r>
            <a:endParaRPr lang="en-US" sz="4000" b="1" kern="1200" dirty="0">
              <a:solidFill>
                <a:srgbClr val="FE622A"/>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460051" y="1985140"/>
            <a:ext cx="6172289" cy="829201"/>
          </a:xfrm>
          <a:prstGeom prst="rect">
            <a:avLst/>
          </a:prstGeom>
          <a:noFill/>
        </p:spPr>
        <p:txBody>
          <a:bodyPr wrap="square" rtlCol="0">
            <a:spAutoFit/>
          </a:bodyPr>
          <a:lstStyle/>
          <a:p>
            <a:pPr algn="just" defTabSz="914400">
              <a:lnSpc>
                <a:spcPct val="130000"/>
              </a:lnSpc>
              <a:defRPr/>
            </a:pPr>
            <a:r>
              <a:rPr lang="en-US" sz="4000" b="1" kern="1200" dirty="0">
                <a:solidFill>
                  <a:sysClr val="windowText" lastClr="000000"/>
                </a:solidFill>
                <a:latin typeface="Times New Roman" panose="02020603050405020304" pitchFamily="18" charset="0"/>
                <a:ea typeface="+mn-ea"/>
                <a:cs typeface="Times New Roman" panose="02020603050405020304" pitchFamily="18" charset="0"/>
              </a:rPr>
              <a:t>A</a:t>
            </a:r>
            <a:r>
              <a:rPr lang="en-US" sz="4000" b="1" kern="1200">
                <a:solidFill>
                  <a:sysClr val="windowText" lastClr="000000"/>
                </a:solidFill>
                <a:latin typeface="Times New Roman" panose="02020603050405020304" pitchFamily="18" charset="0"/>
                <a:ea typeface="+mn-ea"/>
                <a:cs typeface="Times New Roman" panose="02020603050405020304" pitchFamily="18" charset="0"/>
              </a:rPr>
              <a:t>. </a:t>
            </a:r>
            <a:r>
              <a:rPr lang="vi-VN" sz="4000" b="1" kern="1200">
                <a:solidFill>
                  <a:sysClr val="windowText" lastClr="000000"/>
                </a:solidFill>
                <a:latin typeface="Times New Roman" panose="02020603050405020304" pitchFamily="18" charset="0"/>
                <a:ea typeface="+mn-ea"/>
                <a:cs typeface="Times New Roman" panose="02020603050405020304" pitchFamily="18" charset="0"/>
              </a:rPr>
              <a:t>Đúng</a:t>
            </a:r>
            <a:endParaRPr lang="en-US" sz="4000" dirty="0">
              <a:solidFill>
                <a:sysClr val="windowText" lastClr="000000"/>
              </a:solidFill>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3445689" y="2844775"/>
            <a:ext cx="5562600" cy="829201"/>
          </a:xfrm>
          <a:prstGeom prst="rect">
            <a:avLst/>
          </a:prstGeom>
          <a:noFill/>
        </p:spPr>
        <p:txBody>
          <a:bodyPr wrap="square" rtlCol="0">
            <a:spAutoFit/>
          </a:bodyPr>
          <a:lstStyle/>
          <a:p>
            <a:pPr algn="just" defTabSz="914400">
              <a:lnSpc>
                <a:spcPct val="130000"/>
              </a:lnSpc>
              <a:defRPr/>
            </a:pPr>
            <a:r>
              <a:rPr lang="en-US" sz="4000" b="1" kern="1200" dirty="0">
                <a:solidFill>
                  <a:sysClr val="windowText" lastClr="000000"/>
                </a:solidFill>
                <a:latin typeface="Times New Roman" panose="02020603050405020304" pitchFamily="18" charset="0"/>
                <a:ea typeface="+mn-ea"/>
                <a:cs typeface="Times New Roman" panose="02020603050405020304" pitchFamily="18" charset="0"/>
              </a:rPr>
              <a:t>B</a:t>
            </a:r>
            <a:r>
              <a:rPr lang="en-US" sz="4000" b="1" kern="1200">
                <a:solidFill>
                  <a:sysClr val="windowText" lastClr="000000"/>
                </a:solidFill>
                <a:latin typeface="Times New Roman" panose="02020603050405020304" pitchFamily="18" charset="0"/>
                <a:ea typeface="+mn-ea"/>
                <a:cs typeface="Times New Roman" panose="02020603050405020304" pitchFamily="18" charset="0"/>
              </a:rPr>
              <a:t>. </a:t>
            </a:r>
            <a:r>
              <a:rPr lang="vi-VN" sz="4000" b="1" kern="1200">
                <a:solidFill>
                  <a:sysClr val="windowText" lastClr="000000"/>
                </a:solidFill>
                <a:latin typeface="Times New Roman" panose="02020603050405020304" pitchFamily="18" charset="0"/>
                <a:ea typeface="+mn-ea"/>
                <a:cs typeface="Times New Roman" panose="02020603050405020304" pitchFamily="18" charset="0"/>
              </a:rPr>
              <a:t>Sai</a:t>
            </a:r>
            <a:endParaRPr lang="en-US" sz="4000" dirty="0">
              <a:solidFill>
                <a:sysClr val="windowText" lastClr="000000"/>
              </a:solidFill>
              <a:latin typeface="Times New Roman" panose="02020603050405020304" pitchFamily="18" charset="0"/>
              <a:ea typeface="+mn-ea"/>
              <a:cs typeface="Times New Roman" panose="02020603050405020304" pitchFamily="18" charset="0"/>
            </a:endParaRPr>
          </a:p>
        </p:txBody>
      </p:sp>
      <p:pic>
        <p:nvPicPr>
          <p:cNvPr id="7"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2514287" y="1856632"/>
            <a:ext cx="1058675" cy="9304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90970" y="499697"/>
            <a:ext cx="1283787" cy="2366427"/>
          </a:xfrm>
          <a:prstGeom prst="rect">
            <a:avLst/>
          </a:prstGeom>
        </p:spPr>
      </p:pic>
      <p:pic>
        <p:nvPicPr>
          <p:cNvPr id="13"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180239" y="4623224"/>
            <a:ext cx="2125731" cy="2125731"/>
          </a:xfrm>
          <a:prstGeom prst="rect">
            <a:avLst/>
          </a:prstGeom>
        </p:spPr>
      </p:pic>
      <p:pic>
        <p:nvPicPr>
          <p:cNvPr id="16"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223500" y="3218068"/>
            <a:ext cx="1477530" cy="14036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Am-thanh-tra-loi-dung-www_nhacchuongvui_com.wav"/>
                                        </p:tgtEl>
                                      </p:cMediaNode>
                                    </p:audio>
                                  </p:sub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3"/>
                                        </p:tgtEl>
                                        <p:attrNameLst>
                                          <p:attrName>r</p:attrName>
                                        </p:attrNameLst>
                                      </p:cBhvr>
                                    </p:animRot>
                                    <p:animRot by="-240000">
                                      <p:cBhvr>
                                        <p:cTn id="22" dur="200" fill="hold">
                                          <p:stCondLst>
                                            <p:cond delay="200"/>
                                          </p:stCondLst>
                                        </p:cTn>
                                        <p:tgtEl>
                                          <p:spTgt spid="13"/>
                                        </p:tgtEl>
                                        <p:attrNameLst>
                                          <p:attrName>r</p:attrName>
                                        </p:attrNameLst>
                                      </p:cBhvr>
                                    </p:animRot>
                                    <p:animRot by="240000">
                                      <p:cBhvr>
                                        <p:cTn id="23" dur="200" fill="hold">
                                          <p:stCondLst>
                                            <p:cond delay="400"/>
                                          </p:stCondLst>
                                        </p:cTn>
                                        <p:tgtEl>
                                          <p:spTgt spid="13"/>
                                        </p:tgtEl>
                                        <p:attrNameLst>
                                          <p:attrName>r</p:attrName>
                                        </p:attrNameLst>
                                      </p:cBhvr>
                                    </p:animRot>
                                    <p:animRot by="-240000">
                                      <p:cBhvr>
                                        <p:cTn id="24" dur="200" fill="hold">
                                          <p:stCondLst>
                                            <p:cond delay="600"/>
                                          </p:stCondLst>
                                        </p:cTn>
                                        <p:tgtEl>
                                          <p:spTgt spid="13"/>
                                        </p:tgtEl>
                                        <p:attrNameLst>
                                          <p:attrName>r</p:attrName>
                                        </p:attrNameLst>
                                      </p:cBhvr>
                                    </p:animRot>
                                    <p:animRot by="120000">
                                      <p:cBhvr>
                                        <p:cTn id="25" dur="200" fill="hold">
                                          <p:stCondLst>
                                            <p:cond delay="800"/>
                                          </p:stCondLst>
                                        </p:cTn>
                                        <p:tgtEl>
                                          <p:spTgt spid="13"/>
                                        </p:tgtEl>
                                        <p:attrNameLst>
                                          <p:attrName>r</p:attrName>
                                        </p:attrNameLst>
                                      </p:cBhvr>
                                    </p:animRot>
                                  </p:childTnLst>
                                </p:cTn>
                              </p:par>
                              <p:par>
                                <p:cTn id="26" presetID="32" presetClass="emph" presetSubtype="0" repeatCount="indefinite" fill="hold" nodeType="withEffect">
                                  <p:stCondLst>
                                    <p:cond delay="0"/>
                                  </p:stCondLst>
                                  <p:childTnLst>
                                    <p:animRot by="120000">
                                      <p:cBhvr>
                                        <p:cTn id="27" dur="100" fill="hold">
                                          <p:stCondLst>
                                            <p:cond delay="0"/>
                                          </p:stCondLst>
                                        </p:cTn>
                                        <p:tgtEl>
                                          <p:spTgt spid="16"/>
                                        </p:tgtEl>
                                        <p:attrNameLst>
                                          <p:attrName>r</p:attrName>
                                        </p:attrNameLst>
                                      </p:cBhvr>
                                    </p:animRot>
                                    <p:animRot by="-240000">
                                      <p:cBhvr>
                                        <p:cTn id="28" dur="200" fill="hold">
                                          <p:stCondLst>
                                            <p:cond delay="200"/>
                                          </p:stCondLst>
                                        </p:cTn>
                                        <p:tgtEl>
                                          <p:spTgt spid="16"/>
                                        </p:tgtEl>
                                        <p:attrNameLst>
                                          <p:attrName>r</p:attrName>
                                        </p:attrNameLst>
                                      </p:cBhvr>
                                    </p:animRot>
                                    <p:animRot by="240000">
                                      <p:cBhvr>
                                        <p:cTn id="29" dur="200" fill="hold">
                                          <p:stCondLst>
                                            <p:cond delay="400"/>
                                          </p:stCondLst>
                                        </p:cTn>
                                        <p:tgtEl>
                                          <p:spTgt spid="16"/>
                                        </p:tgtEl>
                                        <p:attrNameLst>
                                          <p:attrName>r</p:attrName>
                                        </p:attrNameLst>
                                      </p:cBhvr>
                                    </p:animRot>
                                    <p:animRot by="-240000">
                                      <p:cBhvr>
                                        <p:cTn id="30" dur="200" fill="hold">
                                          <p:stCondLst>
                                            <p:cond delay="600"/>
                                          </p:stCondLst>
                                        </p:cTn>
                                        <p:tgtEl>
                                          <p:spTgt spid="16"/>
                                        </p:tgtEl>
                                        <p:attrNameLst>
                                          <p:attrName>r</p:attrName>
                                        </p:attrNameLst>
                                      </p:cBhvr>
                                    </p:animRot>
                                    <p:animRot by="120000">
                                      <p:cBhvr>
                                        <p:cTn id="31"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p:nvPr/>
        </p:nvSpPr>
        <p:spPr>
          <a:xfrm>
            <a:off x="1481782" y="219308"/>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9600">
                <a:ln w="76200">
                  <a:solidFill>
                    <a:srgbClr val="FFC000"/>
                  </a:solidFill>
                </a:ln>
                <a:solidFill>
                  <a:srgbClr val="FE622A"/>
                </a:solidFill>
                <a:latin typeface="iCiel Soup of Justice" pitchFamily="2" charset="0"/>
              </a:rPr>
              <a:t>Chúc mừng</a:t>
            </a:r>
          </a:p>
          <a:p>
            <a:pPr algn="ctr"/>
            <a:r>
              <a:rPr lang="vi-VN" sz="9600">
                <a:ln w="76200">
                  <a:solidFill>
                    <a:srgbClr val="FFC000"/>
                  </a:solidFill>
                </a:ln>
                <a:solidFill>
                  <a:srgbClr val="FE622A"/>
                </a:solidFill>
                <a:latin typeface="iCiel Soup of Justice" pitchFamily="2" charset="0"/>
              </a:rPr>
              <a:t>Chiến thắng</a:t>
            </a:r>
            <a:endParaRPr lang="en-US" sz="9600">
              <a:ln w="76200">
                <a:solidFill>
                  <a:srgbClr val="FFC000"/>
                </a:solidFill>
              </a:ln>
              <a:solidFill>
                <a:srgbClr val="FE622A"/>
              </a:solidFill>
              <a:latin typeface="iCiel Soup of Justice" pitchFamily="2" charset="0"/>
            </a:endParaRPr>
          </a:p>
        </p:txBody>
      </p:sp>
      <p:pic>
        <p:nvPicPr>
          <p:cNvPr id="5" name="Tieng-yeah-tre-con-www_nhacchuongvui_com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3610" y="6375400"/>
            <a:ext cx="406400" cy="406400"/>
          </a:xfrm>
          <a:prstGeom prst="rect">
            <a:avLst/>
          </a:prstGeom>
        </p:spPr>
      </p:pic>
      <p:pic>
        <p:nvPicPr>
          <p:cNvPr id="1026" name="Picture 2" descr="43 Overall Champion Illustrations &amp;amp; Clip Art - iStock"/>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8221" y="2725149"/>
            <a:ext cx="6855558" cy="3853451"/>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20"/>
          <p:cNvPicPr>
            <a:picLocks noChangeAspect="1"/>
          </p:cNvPicPr>
          <p:nvPr/>
        </p:nvPicPr>
        <p:blipFill rotWithShape="1">
          <a:blip r:embed="rId6">
            <a:extLst>
              <a:ext uri="{28A0092B-C50C-407E-A947-70E740481C1C}">
                <a14:useLocalDpi xmlns:a14="http://schemas.microsoft.com/office/drawing/2010/main" val="0"/>
              </a:ext>
            </a:extLst>
          </a:blip>
          <a:srcRect l="79109" t="32510" r="3721" b="39496"/>
          <a:stretch>
            <a:fillRect/>
          </a:stretch>
        </p:blipFill>
        <p:spPr>
          <a:xfrm>
            <a:off x="213215" y="340146"/>
            <a:ext cx="3482485" cy="2036037"/>
          </a:xfrm>
          <a:prstGeom prst="rect">
            <a:avLst/>
          </a:prstGeom>
        </p:spPr>
      </p:pic>
      <p:pic>
        <p:nvPicPr>
          <p:cNvPr id="10" name="图片 16"/>
          <p:cNvPicPr>
            <a:picLocks noChangeAspect="1"/>
          </p:cNvPicPr>
          <p:nvPr/>
        </p:nvPicPr>
        <p:blipFill rotWithShape="1">
          <a:blip r:embed="rId7" cstate="print">
            <a:extLst>
              <a:ext uri="{28A0092B-C50C-407E-A947-70E740481C1C}">
                <a14:useLocalDpi xmlns:a14="http://schemas.microsoft.com/office/drawing/2010/main" val="0"/>
              </a:ext>
            </a:extLst>
          </a:blip>
          <a:srcRect l="63121" t="290" r="3721" b="39496"/>
          <a:stretch>
            <a:fillRect/>
          </a:stretch>
        </p:blipFill>
        <p:spPr>
          <a:xfrm>
            <a:off x="7993085" y="-81734"/>
            <a:ext cx="4198915" cy="27343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1" presetClass="mediacall" presetSubtype="0" fill="hold" nodeType="withEffect">
                                  <p:stCondLst>
                                    <p:cond delay="0"/>
                                  </p:stCondLst>
                                  <p:childTnLst>
                                    <p:cmd type="call" cmd="playFrom(0.0)">
                                      <p:cBhvr>
                                        <p:cTn id="12" dur="44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863600" y="939781"/>
            <a:ext cx="104648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3600" b="1" i="1">
                <a:solidFill>
                  <a:schemeClr val="accent2"/>
                </a:solidFill>
              </a:rPr>
              <a:t>HIV / AIDS là một loại bệnh có khả năng lây truyền trong cộng đồng rất cao. Đây là một căn bệnh nguy hiểm bởi nó làm suy giảm hệ miễn dịch thông thường, giảm khả năng lao động của con người. Hiện nay chưa có thuốc chữa trị dứt điểm căn bệnh thế kỉ này.</a:t>
            </a:r>
            <a:endParaRPr lang="en-US" altLang="en-US" sz="3600" b="1" i="1">
              <a:solidFill>
                <a:schemeClr val="accent2"/>
              </a:solidFill>
            </a:endParaRPr>
          </a:p>
        </p:txBody>
      </p:sp>
      <p:pic>
        <p:nvPicPr>
          <p:cNvPr id="5" name="图片 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2292" b="88125" l="0" r="95525"/>
                    </a14:imgEffect>
                  </a14:imgLayer>
                </a14:imgProps>
              </a:ext>
              <a:ext uri="{28A0092B-C50C-407E-A947-70E740481C1C}">
                <a14:useLocalDpi xmlns:a14="http://schemas.microsoft.com/office/drawing/2010/main" val="0"/>
              </a:ext>
            </a:extLst>
          </a:blip>
          <a:srcRect t="28654" b="12423"/>
          <a:stretch>
            <a:fillRect/>
          </a:stretch>
        </p:blipFill>
        <p:spPr>
          <a:xfrm flipH="1">
            <a:off x="6830557" y="3810000"/>
            <a:ext cx="5525748" cy="32559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863598" y="619125"/>
            <a:ext cx="104648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3600" b="1" i="1">
                <a:solidFill>
                  <a:schemeClr val="accent2"/>
                </a:solidFill>
              </a:rPr>
              <a:t>- Chỉ dùng bơm kim tiêm một lần rồi bỏ.</a:t>
            </a:r>
          </a:p>
          <a:p>
            <a:pPr algn="just" eaLnBrk="1" hangingPunct="1"/>
            <a:r>
              <a:rPr lang="vi-VN" altLang="en-US" sz="3600" b="1" i="1">
                <a:solidFill>
                  <a:schemeClr val="accent2"/>
                </a:solidFill>
              </a:rPr>
              <a:t>- Nếu phải dùng chung bơm kim tiêm thì cần </a:t>
            </a:r>
          </a:p>
          <a:p>
            <a:pPr algn="just" eaLnBrk="1" hangingPunct="1"/>
            <a:r>
              <a:rPr lang="vi-VN" altLang="en-US" sz="3600" b="1" i="1">
                <a:solidFill>
                  <a:schemeClr val="accent2"/>
                </a:solidFill>
              </a:rPr>
              <a:t>luộc 20 phút kể từ khi nước sôi.</a:t>
            </a:r>
          </a:p>
          <a:p>
            <a:pPr algn="just" eaLnBrk="1" hangingPunct="1"/>
            <a:r>
              <a:rPr lang="vi-VN" altLang="en-US" sz="3600" b="1" i="1">
                <a:solidFill>
                  <a:schemeClr val="accent2"/>
                </a:solidFill>
              </a:rPr>
              <a:t>- Không tiêm chích ma túy.</a:t>
            </a:r>
          </a:p>
          <a:p>
            <a:pPr algn="just" eaLnBrk="1" hangingPunct="1"/>
            <a:r>
              <a:rPr lang="vi-VN" altLang="en-US" sz="3600" b="1" i="1">
                <a:solidFill>
                  <a:schemeClr val="accent2"/>
                </a:solidFill>
              </a:rPr>
              <a:t>- Không dùng chung các dụng cụ có thể dính máu như : dao cạo, bàn chảy đánh răng, kim châm, …</a:t>
            </a:r>
          </a:p>
        </p:txBody>
      </p:sp>
      <p:pic>
        <p:nvPicPr>
          <p:cNvPr id="5" name="图片 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2292" b="88125" l="0" r="95525"/>
                    </a14:imgEffect>
                  </a14:imgLayer>
                </a14:imgProps>
              </a:ext>
              <a:ext uri="{28A0092B-C50C-407E-A947-70E740481C1C}">
                <a14:useLocalDpi xmlns:a14="http://schemas.microsoft.com/office/drawing/2010/main" val="0"/>
              </a:ext>
            </a:extLst>
          </a:blip>
          <a:srcRect t="28654" b="12423"/>
          <a:stretch>
            <a:fillRect/>
          </a:stretch>
        </p:blipFill>
        <p:spPr>
          <a:xfrm flipH="1">
            <a:off x="6830557" y="3810000"/>
            <a:ext cx="5525748" cy="32559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43878" t="66532"/>
          <a:stretch>
            <a:fillRect/>
          </a:stretch>
        </p:blipFill>
        <p:spPr>
          <a:xfrm>
            <a:off x="-563066" y="2723633"/>
            <a:ext cx="6074866" cy="4843259"/>
          </a:xfrm>
          <a:prstGeom prst="rect">
            <a:avLst/>
          </a:prstGeom>
        </p:spPr>
      </p:pic>
      <p:sp>
        <p:nvSpPr>
          <p:cNvPr id="15" name="Rectangle 14"/>
          <p:cNvSpPr/>
          <p:nvPr/>
        </p:nvSpPr>
        <p:spPr>
          <a:xfrm>
            <a:off x="2073910" y="547440"/>
            <a:ext cx="8044180" cy="2881560"/>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76200">
                  <a:solidFill>
                    <a:srgbClr val="E76B45"/>
                  </a:solidFill>
                </a:ln>
                <a:solidFill>
                  <a:srgbClr val="FFFF00"/>
                </a:solidFill>
                <a:effectLst>
                  <a:outerShdw blurRad="38100" dist="25400" dir="5400000" algn="ctr" rotWithShape="0">
                    <a:srgbClr val="6E747A">
                      <a:alpha val="43000"/>
                    </a:srgbClr>
                  </a:outerShdw>
                </a:effectLst>
                <a:latin typeface="iCiel Baliho Script" pitchFamily="2" charset="0"/>
              </a:rPr>
              <a:t>LIÊN HỆ</a:t>
            </a:r>
          </a:p>
          <a:p>
            <a:pPr algn="ctr"/>
            <a:r>
              <a:rPr lang="vi-VN" sz="1600" b="1">
                <a:ln w="76200">
                  <a:solidFill>
                    <a:srgbClr val="E76B45"/>
                  </a:solidFill>
                </a:ln>
                <a:solidFill>
                  <a:srgbClr val="FFFF00"/>
                </a:solidFill>
                <a:effectLst>
                  <a:outerShdw blurRad="38100" dist="25400" dir="5400000" algn="ctr" rotWithShape="0">
                    <a:srgbClr val="6E747A">
                      <a:alpha val="43000"/>
                    </a:srgbClr>
                  </a:outerShdw>
                </a:effectLst>
                <a:latin typeface="iCiel Baliho Script" pitchFamily="2" charset="0"/>
              </a:rPr>
              <a:t>THỰC TẾ</a:t>
            </a:r>
            <a:endParaRPr lang="vi-VN" sz="1600" b="1" cap="none" spc="0">
              <a:ln w="76200">
                <a:solidFill>
                  <a:srgbClr val="E76B45"/>
                </a:solidFill>
              </a:ln>
              <a:solidFill>
                <a:srgbClr val="FFFF00"/>
              </a:solidFill>
              <a:effectLst>
                <a:outerShdw blurRad="38100" dist="25400" dir="5400000" algn="ctr" rotWithShape="0">
                  <a:srgbClr val="6E747A">
                    <a:alpha val="43000"/>
                  </a:srgbClr>
                </a:outerShdw>
              </a:effectLst>
              <a:latin typeface="iCiel Baliho Script"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79109" t="32510" r="3721" b="39496"/>
          <a:stretch>
            <a:fillRect/>
          </a:stretch>
        </p:blipFill>
        <p:spPr>
          <a:xfrm>
            <a:off x="454515" y="-14998"/>
            <a:ext cx="3060798" cy="1789497"/>
          </a:xfrm>
          <a:prstGeom prst="rect">
            <a:avLst/>
          </a:prstGeom>
        </p:spPr>
      </p:pic>
      <p:pic>
        <p:nvPicPr>
          <p:cNvPr id="42" name="图片 41"/>
          <p:cNvPicPr>
            <a:picLocks noChangeAspect="1"/>
          </p:cNvPicPr>
          <p:nvPr/>
        </p:nvPicPr>
        <p:blipFill rotWithShape="1">
          <a:blip r:embed="rId3">
            <a:extLst>
              <a:ext uri="{28A0092B-C50C-407E-A947-70E740481C1C}">
                <a14:useLocalDpi xmlns:a14="http://schemas.microsoft.com/office/drawing/2010/main" val="0"/>
              </a:ext>
            </a:extLst>
          </a:blip>
          <a:srcRect l="78264" t="290" r="3721" b="39496"/>
          <a:stretch>
            <a:fillRect/>
          </a:stretch>
        </p:blipFill>
        <p:spPr>
          <a:xfrm>
            <a:off x="199873" y="1572073"/>
            <a:ext cx="4410227" cy="5285927"/>
          </a:xfrm>
          <a:prstGeom prst="rect">
            <a:avLst/>
          </a:prstGeom>
        </p:spPr>
      </p:pic>
      <p:pic>
        <p:nvPicPr>
          <p:cNvPr id="43" name="图片 42"/>
          <p:cNvPicPr>
            <a:picLocks noChangeAspect="1"/>
          </p:cNvPicPr>
          <p:nvPr/>
        </p:nvPicPr>
        <p:blipFill rotWithShape="1">
          <a:blip r:embed="rId3">
            <a:extLst>
              <a:ext uri="{28A0092B-C50C-407E-A947-70E740481C1C}">
                <a14:useLocalDpi xmlns:a14="http://schemas.microsoft.com/office/drawing/2010/main" val="0"/>
              </a:ext>
            </a:extLst>
          </a:blip>
          <a:srcRect l="85729" t="49594" r="-101" b="-33"/>
          <a:stretch>
            <a:fillRect/>
          </a:stretch>
        </p:blipFill>
        <p:spPr>
          <a:xfrm>
            <a:off x="9765437" y="3804082"/>
            <a:ext cx="2426563" cy="3053919"/>
          </a:xfrm>
          <a:prstGeom prst="rect">
            <a:avLst/>
          </a:prstGeom>
        </p:spPr>
      </p:pic>
      <p:sp>
        <p:nvSpPr>
          <p:cNvPr id="2" name="椭圆 1"/>
          <p:cNvSpPr/>
          <p:nvPr/>
        </p:nvSpPr>
        <p:spPr>
          <a:xfrm>
            <a:off x="9667783" y="4385569"/>
            <a:ext cx="887667" cy="1100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9375177" y="4923244"/>
            <a:ext cx="887667" cy="1100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11"/>
          <p:cNvSpPr>
            <a:spLocks noChangeArrowheads="1"/>
          </p:cNvSpPr>
          <p:nvPr/>
        </p:nvSpPr>
        <p:spPr bwMode="auto">
          <a:xfrm>
            <a:off x="4470400" y="2422364"/>
            <a:ext cx="687069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3600" b="1" i="1">
                <a:solidFill>
                  <a:schemeClr val="accent2"/>
                </a:solidFill>
              </a:rPr>
              <a:t>Các em hãy sưu tầm thông tin hoặc tranh ảnh về phòng chống HIV/AIDS</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16 Hospital ideas | hospital, episode backgrounds, hospital interi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p:cNvSpPr/>
          <p:nvPr/>
        </p:nvSpPr>
        <p:spPr>
          <a:xfrm>
            <a:off x="1695450" y="169034"/>
            <a:ext cx="8801100" cy="1145406"/>
          </a:xfrm>
          <a:prstGeom prst="roundRect">
            <a:avLst/>
          </a:prstGeom>
          <a:solidFill>
            <a:schemeClr val="bg1"/>
          </a:solidFill>
          <a:ln w="7620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026" name="Picture 2" descr="Cartoon Physician, Doctor cartoon illustration, cartoon Character, child,  hand png | PNGWin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51630">
                        <a14:foregroundMark x1="20217" y1="46522" x2="27826" y2="72609"/>
                        <a14:foregroundMark x1="17609" y1="49022" x2="18478" y2="75326"/>
                        <a14:foregroundMark x1="16739" y1="44783" x2="9239" y2="52391"/>
                        <a14:foregroundMark x1="7609" y1="55217" x2="8261" y2="62174"/>
                        <a14:foregroundMark x1="4891" y1="58152" x2="6848" y2="65435"/>
                        <a14:foregroundMark x1="7065" y1="50761" x2="17391" y2="42174"/>
                        <a14:foregroundMark x1="21304" y1="41522" x2="22935" y2="53152"/>
                        <a14:foregroundMark x1="19674" y1="41630" x2="20326" y2="51304"/>
                        <a14:foregroundMark x1="18478" y1="53587" x2="19674" y2="60109"/>
                        <a14:foregroundMark x1="7609" y1="49891" x2="13804" y2="44457"/>
                        <a14:foregroundMark x1="30761" y1="42391" x2="34457" y2="65761"/>
                        <a14:foregroundMark x1="31087" y1="42717" x2="36848" y2="51957"/>
                        <a14:foregroundMark x1="37065" y1="52391" x2="46413" y2="45652"/>
                        <a14:foregroundMark x1="34674" y1="43478" x2="38152" y2="50435"/>
                        <a14:foregroundMark x1="37174" y1="48043" x2="38804" y2="51087"/>
                        <a14:foregroundMark x1="47935" y1="45000" x2="49783" y2="44891"/>
                        <a14:foregroundMark x1="33696" y1="61522" x2="35652" y2="80435"/>
                        <a14:foregroundMark x1="17935" y1="93370" x2="22500" y2="92391"/>
                        <a14:foregroundMark x1="30543" y1="92174" x2="35000" y2="92826"/>
                        <a14:foregroundMark x1="27065" y1="14783" x2="28913" y2="16413"/>
                        <a14:foregroundMark x1="25435" y1="11522" x2="28478" y2="13370"/>
                        <a14:foregroundMark x1="10326" y1="18696" x2="8043" y2="24565"/>
                        <a14:foregroundMark x1="7826" y1="33804" x2="7935" y2="34022"/>
                        <a14:foregroundMark x1="11739" y1="37283" x2="14457" y2="37826"/>
                        <a14:foregroundMark x1="11196" y1="38043" x2="13370" y2="37500"/>
                        <a14:foregroundMark x1="41848" y1="47283" x2="37826" y2="50109"/>
                        <a14:foregroundMark x1="44783" y1="49239" x2="37500" y2="53804"/>
                        <a14:foregroundMark x1="43804" y1="51087" x2="38587" y2="53913"/>
                        <a14:foregroundMark x1="45543" y1="44348" x2="44565" y2="46413"/>
                        <a14:foregroundMark x1="34565" y1="52609" x2="35543" y2="64022"/>
                        <a14:foregroundMark x1="35326" y1="54348" x2="36304" y2="68913"/>
                        <a14:foregroundMark x1="44891" y1="44348" x2="44891" y2="44348"/>
                        <a14:foregroundMark x1="46739" y1="42826" x2="46739" y2="42826"/>
                        <a14:foregroundMark x1="46848" y1="48804" x2="46848" y2="48804"/>
                        <a14:foregroundMark x1="49674" y1="48478" x2="49674" y2="48478"/>
                        <a14:foregroundMark x1="49891" y1="44891" x2="49891" y2="44891"/>
                        <a14:foregroundMark x1="50109" y1="44457" x2="50652" y2="44457"/>
                        <a14:foregroundMark x1="49457" y1="46522" x2="50652" y2="47391"/>
                        <a14:foregroundMark x1="49891" y1="45978" x2="50652" y2="47174"/>
                        <a14:foregroundMark x1="30652" y1="92283" x2="35652" y2="93478"/>
                        <a14:foregroundMark x1="29891" y1="92283" x2="30652" y2="92935"/>
                        <a14:foregroundMark x1="30652" y1="92935" x2="32283" y2="93587"/>
                        <a14:backgroundMark x1="49457" y1="45326" x2="49457" y2="45326"/>
                      </a14:backgroundRemoval>
                    </a14:imgEffect>
                  </a14:imgLayer>
                </a14:imgProps>
              </a:ext>
              <a:ext uri="{28A0092B-C50C-407E-A947-70E740481C1C}">
                <a14:useLocalDpi xmlns:a14="http://schemas.microsoft.com/office/drawing/2010/main" val="0"/>
              </a:ext>
            </a:extLst>
          </a:blip>
          <a:srcRect r="43611"/>
          <a:stretch>
            <a:fillRect/>
          </a:stretch>
        </p:blipFill>
        <p:spPr bwMode="auto">
          <a:xfrm>
            <a:off x="-108154" y="286252"/>
            <a:ext cx="38671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artoon Physician, Doctor cartoon illustration, cartoon Character, child,  hand png | PNGWing"/>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4022" b="100000" l="45435" r="100000">
                        <a14:foregroundMark x1="69674" y1="47609" x2="79783" y2="69783"/>
                        <a14:foregroundMark x1="77717" y1="41087" x2="77391" y2="63478"/>
                        <a14:foregroundMark x1="78804" y1="42500" x2="89674" y2="56196"/>
                        <a14:foregroundMark x1="89783" y1="56957" x2="80761" y2="67500"/>
                        <a14:foregroundMark x1="69022" y1="44565" x2="71630" y2="50435"/>
                        <a14:foregroundMark x1="68261" y1="45652" x2="61630" y2="54130"/>
                        <a14:foregroundMark x1="54022" y1="36739" x2="54022" y2="36739"/>
                        <a14:foregroundMark x1="53370" y1="34674" x2="54239" y2="43043"/>
                        <a14:foregroundMark x1="53370" y1="29130" x2="53370" y2="29130"/>
                        <a14:foregroundMark x1="53696" y1="33370" x2="53696" y2="33370"/>
                        <a14:foregroundMark x1="53370" y1="31522" x2="53370" y2="31522"/>
                        <a14:foregroundMark x1="53043" y1="28261" x2="53043" y2="28261"/>
                        <a14:foregroundMark x1="55978" y1="45543" x2="57935" y2="46630"/>
                        <a14:foregroundMark x1="56413" y1="45761" x2="58152" y2="47935"/>
                        <a14:foregroundMark x1="56630" y1="41630" x2="58370" y2="44783"/>
                        <a14:foregroundMark x1="58804" y1="51304" x2="62609" y2="56522"/>
                        <a14:foregroundMark x1="62609" y1="56522" x2="65652" y2="53261"/>
                        <a14:foregroundMark x1="71522" y1="73152" x2="82391" y2="78478"/>
                        <a14:foregroundMark x1="71848" y1="81413" x2="70870" y2="90761"/>
                        <a14:foregroundMark x1="81522" y1="81957" x2="80543" y2="91522"/>
                        <a14:foregroundMark x1="79348" y1="92283" x2="79348" y2="92283"/>
                        <a14:foregroundMark x1="70000" y1="91304" x2="70000" y2="91304"/>
                        <a14:foregroundMark x1="54022" y1="76413" x2="70000" y2="87935"/>
                        <a14:foregroundMark x1="62500" y1="73152" x2="62500" y2="73152"/>
                        <a14:foregroundMark x1="53804" y1="79022" x2="54565" y2="87065"/>
                        <a14:foregroundMark x1="54022" y1="44239" x2="54022" y2="44239"/>
                        <a14:foregroundMark x1="53370" y1="32935" x2="53370" y2="32935"/>
                        <a14:foregroundMark x1="66630" y1="9783" x2="69457" y2="18804"/>
                        <a14:foregroundMark x1="67609" y1="11522" x2="74457" y2="21413"/>
                        <a14:foregroundMark x1="78804" y1="14891" x2="80652" y2="30217"/>
                        <a14:foregroundMark x1="94891" y1="36739" x2="95109" y2="37609"/>
                        <a14:foregroundMark x1="52826" y1="45435" x2="52826" y2="45435"/>
                        <a14:foregroundMark x1="60326" y1="46522" x2="63478" y2="50870"/>
                        <a14:foregroundMark x1="68804" y1="42935" x2="62391" y2="50652"/>
                        <a14:foregroundMark x1="69891" y1="42391" x2="72065" y2="43043"/>
                        <a14:foregroundMark x1="80978" y1="42609" x2="84130" y2="43043"/>
                        <a14:foregroundMark x1="84348" y1="43261" x2="90326" y2="52826"/>
                        <a14:foregroundMark x1="84674" y1="43587" x2="88587" y2="49674"/>
                        <a14:foregroundMark x1="84891" y1="53804" x2="84891" y2="60326"/>
                        <a14:foregroundMark x1="91196" y1="55543" x2="89783" y2="60978"/>
                        <a14:foregroundMark x1="67717" y1="53804" x2="67717" y2="65543"/>
                        <a14:foregroundMark x1="67391" y1="64348" x2="67065" y2="71522"/>
                        <a14:foregroundMark x1="85109" y1="65435" x2="85435" y2="72065"/>
                        <a14:foregroundMark x1="85652" y1="64457" x2="85761" y2="70109"/>
                        <a14:foregroundMark x1="67174" y1="90326" x2="67174" y2="90326"/>
                        <a14:foregroundMark x1="67174" y1="90870" x2="67174" y2="90870"/>
                        <a14:foregroundMark x1="67174" y1="91304" x2="69348" y2="91739"/>
                        <a14:foregroundMark x1="77826" y1="91957" x2="79674" y2="92174"/>
                        <a14:foregroundMark x1="83043" y1="90652" x2="83043" y2="91848"/>
                        <a14:foregroundMark x1="52500" y1="80870" x2="52935" y2="87717"/>
                        <a14:foregroundMark x1="55217" y1="89130" x2="67717" y2="89130"/>
                        <a14:foregroundMark x1="52826" y1="75761" x2="52500" y2="79348"/>
                        <a14:foregroundMark x1="53804" y1="75109" x2="56848" y2="75000"/>
                        <a14:foregroundMark x1="61739" y1="73152" x2="60543" y2="75326"/>
                        <a14:backgroundMark x1="63152" y1="73913" x2="63152" y2="73913"/>
                        <a14:backgroundMark x1="55217" y1="42935" x2="55217" y2="42935"/>
                        <a14:backgroundMark x1="65870" y1="46087" x2="63261" y2="49130"/>
                      </a14:backgroundRemoval>
                    </a14:imgEffect>
                  </a14:imgLayer>
                </a14:imgProps>
              </a:ext>
              <a:ext uri="{28A0092B-C50C-407E-A947-70E740481C1C}">
                <a14:useLocalDpi xmlns:a14="http://schemas.microsoft.com/office/drawing/2010/main" val="0"/>
              </a:ext>
            </a:extLst>
          </a:blip>
          <a:srcRect l="49028" r="-5417"/>
          <a:stretch>
            <a:fillRect/>
          </a:stretch>
        </p:blipFill>
        <p:spPr bwMode="auto">
          <a:xfrm>
            <a:off x="8643486" y="361949"/>
            <a:ext cx="3946902" cy="6858000"/>
          </a:xfrm>
          <a:prstGeom prst="rect">
            <a:avLst/>
          </a:prstGeom>
          <a:noFill/>
          <a:extLst>
            <a:ext uri="{909E8E84-426E-40DD-AFC4-6F175D3DCCD1}">
              <a14:hiddenFill xmlns:a14="http://schemas.microsoft.com/office/drawing/2010/main">
                <a:solidFill>
                  <a:srgbClr val="FFFFFF"/>
                </a:solidFill>
              </a14:hiddenFill>
            </a:ext>
          </a:extLst>
        </p:spPr>
      </p:pic>
      <p:sp>
        <p:nvSpPr>
          <p:cNvPr id="26" name="Title 1"/>
          <p:cNvSpPr txBox="1"/>
          <p:nvPr/>
        </p:nvSpPr>
        <p:spPr>
          <a:xfrm>
            <a:off x="2168683" y="214654"/>
            <a:ext cx="7826056" cy="20584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8000">
                <a:ln w="38100">
                  <a:solidFill>
                    <a:srgbClr val="FFC000"/>
                  </a:solidFill>
                </a:ln>
                <a:solidFill>
                  <a:srgbClr val="FFFF00"/>
                </a:solidFill>
                <a:effectLst>
                  <a:outerShdw blurRad="38100" dist="38100" dir="2700000" algn="tl">
                    <a:srgbClr val="000000">
                      <a:alpha val="43137"/>
                    </a:srgbClr>
                  </a:outerShdw>
                </a:effectLst>
                <a:latin typeface="iCiel Cadena" panose="02000503000000020004" pitchFamily="2" charset="0"/>
              </a:rPr>
              <a:t>BÁC SĨ</a:t>
            </a:r>
            <a:r>
              <a:rPr lang="en-US" sz="8000">
                <a:ln w="38100">
                  <a:solidFill>
                    <a:srgbClr val="FFC000"/>
                  </a:solidFill>
                </a:ln>
                <a:solidFill>
                  <a:srgbClr val="FFFF00"/>
                </a:solidFill>
                <a:effectLst>
                  <a:outerShdw blurRad="38100" dist="38100" dir="2700000" algn="tl">
                    <a:srgbClr val="000000">
                      <a:alpha val="43137"/>
                    </a:srgbClr>
                  </a:outerShdw>
                </a:effectLst>
                <a:latin typeface="iCiel Cadena" panose="02000503000000020004" pitchFamily="2" charset="0"/>
              </a:rPr>
              <a:t> </a:t>
            </a:r>
            <a:r>
              <a:rPr lang="vi-VN" sz="8000">
                <a:ln w="38100">
                  <a:solidFill>
                    <a:srgbClr val="FFC000"/>
                  </a:solidFill>
                </a:ln>
                <a:solidFill>
                  <a:srgbClr val="FFFF00"/>
                </a:solidFill>
                <a:effectLst>
                  <a:outerShdw blurRad="38100" dist="38100" dir="2700000" algn="tl">
                    <a:srgbClr val="000000">
                      <a:alpha val="43137"/>
                    </a:srgbClr>
                  </a:outerShdw>
                </a:effectLst>
                <a:latin typeface="iCiel Cadena" panose="02000503000000020004" pitchFamily="2" charset="0"/>
              </a:rPr>
              <a:t>NHÍ</a:t>
            </a:r>
            <a:endParaRPr lang="en-US" sz="8000">
              <a:ln w="38100">
                <a:solidFill>
                  <a:srgbClr val="FFC000"/>
                </a:solidFill>
              </a:ln>
              <a:solidFill>
                <a:srgbClr val="FFFF00"/>
              </a:solidFill>
              <a:effectLst>
                <a:outerShdw blurRad="38100" dist="38100" dir="2700000" algn="tl">
                  <a:srgbClr val="000000">
                    <a:alpha val="43137"/>
                  </a:srgbClr>
                </a:outerShdw>
              </a:effectLst>
              <a:latin typeface="iCiel Cadena" panose="02000503000000020004" pitchFamily="2" charset="0"/>
            </a:endParaRPr>
          </a:p>
        </p:txBody>
      </p:sp>
      <p:pic>
        <p:nvPicPr>
          <p:cNvPr id="31" name="Picture 30">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1281235" y="113848"/>
            <a:ext cx="627889" cy="627889"/>
          </a:xfrm>
          <a:prstGeom prst="rect">
            <a:avLst/>
          </a:prstGeom>
        </p:spPr>
      </p:pic>
      <p:pic>
        <p:nvPicPr>
          <p:cNvPr id="32" name="tiếng trò chơi xuất hiện">
            <a:hlinkClick r:id="" action="ppaction://media"/>
          </p:cNvPr>
          <p:cNvPicPr>
            <a:picLocks noChangeAspect="1"/>
          </p:cNvPicPr>
          <p:nvPr>
            <a:audioFile r:link="rId1"/>
            <p:extLst>
              <p:ext uri="{DAA4B4D4-6D71-4841-9C94-3DE7FCFB9230}">
                <p14:media xmlns:p14="http://schemas.microsoft.com/office/powerpoint/2010/main" r:embed="rId2">
                  <p14:trim st="4071"/>
                </p14:media>
              </p:ext>
            </p:extLst>
          </p:nvPr>
        </p:nvPicPr>
        <p:blipFill>
          <a:blip r:embed="rId11"/>
          <a:stretch>
            <a:fillRect/>
          </a:stretch>
        </p:blipFill>
        <p:spPr>
          <a:xfrm>
            <a:off x="-923925" y="6188075"/>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500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6"/>
                                        </p:tgtEl>
                                        <p:attrNameLst>
                                          <p:attrName>ppt_x</p:attrName>
                                          <p:attrName>ppt_y</p:attrName>
                                        </p:attrNameLst>
                                      </p:cBhvr>
                                    </p:animMotion>
                                    <p:animRot by="1500000">
                                      <p:cBhvr>
                                        <p:cTn id="7" dur="125" fill="hold">
                                          <p:stCondLst>
                                            <p:cond delay="0"/>
                                          </p:stCondLst>
                                        </p:cTn>
                                        <p:tgtEl>
                                          <p:spTgt spid="26"/>
                                        </p:tgtEl>
                                        <p:attrNameLst>
                                          <p:attrName>r</p:attrName>
                                        </p:attrNameLst>
                                      </p:cBhvr>
                                    </p:animRot>
                                    <p:animRot by="-1500000">
                                      <p:cBhvr>
                                        <p:cTn id="8" dur="125" fill="hold">
                                          <p:stCondLst>
                                            <p:cond delay="125"/>
                                          </p:stCondLst>
                                        </p:cTn>
                                        <p:tgtEl>
                                          <p:spTgt spid="26"/>
                                        </p:tgtEl>
                                        <p:attrNameLst>
                                          <p:attrName>r</p:attrName>
                                        </p:attrNameLst>
                                      </p:cBhvr>
                                    </p:animRot>
                                    <p:animRot by="-1500000">
                                      <p:cBhvr>
                                        <p:cTn id="9" dur="125" fill="hold">
                                          <p:stCondLst>
                                            <p:cond delay="250"/>
                                          </p:stCondLst>
                                        </p:cTn>
                                        <p:tgtEl>
                                          <p:spTgt spid="26"/>
                                        </p:tgtEl>
                                        <p:attrNameLst>
                                          <p:attrName>r</p:attrName>
                                        </p:attrNameLst>
                                      </p:cBhvr>
                                    </p:animRot>
                                    <p:animRot by="1500000">
                                      <p:cBhvr>
                                        <p:cTn id="10" dur="125" fill="hold">
                                          <p:stCondLst>
                                            <p:cond delay="375"/>
                                          </p:stCondLst>
                                        </p:cTn>
                                        <p:tgtEl>
                                          <p:spTgt spid="26"/>
                                        </p:tgtEl>
                                        <p:attrNameLst>
                                          <p:attrName>r</p:attrName>
                                        </p:attrNameLst>
                                      </p:cBhvr>
                                    </p:animRot>
                                  </p:childTnLst>
                                </p:cTn>
                              </p:par>
                              <p:par>
                                <p:cTn id="11" presetID="1" presetClass="mediacall" presetSubtype="0" fill="hold" nodeType="withEffect">
                                  <p:stCondLst>
                                    <p:cond delay="0"/>
                                  </p:stCondLst>
                                  <p:childTnLst>
                                    <p:cmd type="call" cmd="playFrom(0.0)">
                                      <p:cBhvr>
                                        <p:cTn id="12" dur="7449"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2"/>
                </p:tgtEl>
              </p:cMediaNode>
            </p:audio>
          </p:childTnLst>
        </p:cTn>
      </p:par>
    </p:tnLst>
    <p:bldLst>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14893"/>
            <a:ext cx="3632200" cy="3632200"/>
          </a:xfrm>
          <a:prstGeom prst="rect">
            <a:avLst/>
          </a:prstGeom>
        </p:spPr>
      </p:pic>
      <p:sp>
        <p:nvSpPr>
          <p:cNvPr id="23" name="Title 1"/>
          <p:cNvSpPr txBox="1"/>
          <p:nvPr/>
        </p:nvSpPr>
        <p:spPr>
          <a:xfrm>
            <a:off x="1481782" y="152758"/>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vi-VN" sz="9600">
                <a:ln w="76200">
                  <a:solidFill>
                    <a:srgbClr val="FFC000"/>
                  </a:solidFill>
                </a:ln>
                <a:solidFill>
                  <a:srgbClr val="FE622A"/>
                </a:solidFill>
                <a:latin typeface="iCiel Soup of Justice" pitchFamily="2" charset="0"/>
              </a:rPr>
              <a:t>Dặn dò</a:t>
            </a:r>
            <a:endParaRPr lang="en-US" sz="9600">
              <a:ln w="76200">
                <a:solidFill>
                  <a:srgbClr val="FFC000"/>
                </a:solidFill>
              </a:ln>
              <a:solidFill>
                <a:srgbClr val="FE622A"/>
              </a:solidFill>
              <a:latin typeface="iCiel Soup of Justice" pitchFamily="2" charset="0"/>
            </a:endParaRPr>
          </a:p>
        </p:txBody>
      </p:sp>
      <p:sp>
        <p:nvSpPr>
          <p:cNvPr id="24" name="TextBox 23"/>
          <p:cNvSpPr txBox="1"/>
          <p:nvPr/>
        </p:nvSpPr>
        <p:spPr>
          <a:xfrm>
            <a:off x="3238500" y="2189732"/>
            <a:ext cx="7886700" cy="3539430"/>
          </a:xfrm>
          <a:prstGeom prst="rect">
            <a:avLst/>
          </a:prstGeom>
          <a:noFill/>
        </p:spPr>
        <p:txBody>
          <a:bodyPr wrap="square">
            <a:spAutoFit/>
          </a:bodyPr>
          <a:lstStyle/>
          <a:p>
            <a:pPr marL="571500" indent="-571500" algn="just" eaLnBrk="1" hangingPunct="1">
              <a:buFontTx/>
              <a:buChar char="-"/>
            </a:pPr>
            <a:r>
              <a:rPr lang="vi-VN" altLang="en-US" sz="3200" b="1" i="1">
                <a:solidFill>
                  <a:schemeClr val="accent2"/>
                </a:solidFill>
              </a:rPr>
              <a:t>Hãy tuyên truyền, vận động mọi người cùng phòng tránh HIV / AIDS.</a:t>
            </a:r>
          </a:p>
          <a:p>
            <a:pPr marL="571500" indent="-571500" algn="just" eaLnBrk="1" hangingPunct="1">
              <a:buFontTx/>
              <a:buChar char="-"/>
            </a:pPr>
            <a:r>
              <a:rPr lang="vi-VN" altLang="en-US" sz="3200" b="1" i="1">
                <a:solidFill>
                  <a:schemeClr val="accent2"/>
                </a:solidFill>
              </a:rPr>
              <a:t>Sưu tầm những thông tin, tranh, ảnh, vẽ tranh về phòng tránh HIV / AIDS.</a:t>
            </a:r>
          </a:p>
          <a:p>
            <a:pPr marL="571500" indent="-571500" algn="just" eaLnBrk="1" hangingPunct="1">
              <a:buFontTx/>
              <a:buChar char="-"/>
            </a:pPr>
            <a:r>
              <a:rPr lang="vi-VN" altLang="en-US" sz="3200" b="1" i="1">
                <a:solidFill>
                  <a:schemeClr val="accent2"/>
                </a:solidFill>
              </a:rPr>
              <a:t>Chuẩn bị bài mới</a:t>
            </a:r>
            <a:r>
              <a:rPr lang="en-US" altLang="en-US" sz="3200" b="1" i="1">
                <a:solidFill>
                  <a:schemeClr val="accent2"/>
                </a:solidFill>
              </a:rPr>
              <a:t>: </a:t>
            </a:r>
            <a:r>
              <a:rPr lang="vi-VN" altLang="en-US" sz="3200" b="1" i="1">
                <a:solidFill>
                  <a:schemeClr val="accent2"/>
                </a:solidFill>
              </a:rPr>
              <a:t>Thái độ với người nhiễm HIV/AIDS</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图片 16"/>
          <p:cNvPicPr>
            <a:picLocks noChangeAspect="1"/>
          </p:cNvPicPr>
          <p:nvPr/>
        </p:nvPicPr>
        <p:blipFill rotWithShape="1">
          <a:blip r:embed="rId4" cstate="print">
            <a:extLst>
              <a:ext uri="{28A0092B-C50C-407E-A947-70E740481C1C}">
                <a14:useLocalDpi xmlns:a14="http://schemas.microsoft.com/office/drawing/2010/main" val="0"/>
              </a:ext>
            </a:extLst>
          </a:blip>
          <a:srcRect l="63121" t="290" r="3721" b="39496"/>
          <a:stretch>
            <a:fillRect/>
          </a:stretch>
        </p:blipFill>
        <p:spPr>
          <a:xfrm>
            <a:off x="7993085" y="-81734"/>
            <a:ext cx="4198915" cy="2734323"/>
          </a:xfrm>
          <a:prstGeom prst="rect">
            <a:avLst/>
          </a:prstGeom>
        </p:spPr>
      </p:pic>
      <p:sp>
        <p:nvSpPr>
          <p:cNvPr id="11" name="矩形 10"/>
          <p:cNvSpPr/>
          <p:nvPr/>
        </p:nvSpPr>
        <p:spPr>
          <a:xfrm>
            <a:off x="9531297" y="2396971"/>
            <a:ext cx="269585" cy="310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7821" r="24732"/>
          <a:stretch>
            <a:fillRect/>
          </a:stretch>
        </p:blipFill>
        <p:spPr>
          <a:xfrm>
            <a:off x="-565337" y="3040183"/>
            <a:ext cx="8693337" cy="3817818"/>
          </a:xfrm>
          <a:prstGeom prst="rect">
            <a:avLst/>
          </a:prstGeom>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85729" t="49594" r="-101" b="-33"/>
          <a:stretch>
            <a:fillRect/>
          </a:stretch>
        </p:blipFill>
        <p:spPr>
          <a:xfrm>
            <a:off x="10040645" y="4150441"/>
            <a:ext cx="2151355" cy="2707560"/>
          </a:xfrm>
          <a:prstGeom prst="rect">
            <a:avLst/>
          </a:prstGeom>
        </p:spPr>
      </p:pic>
      <p:pic>
        <p:nvPicPr>
          <p:cNvPr id="21" name="图片 20"/>
          <p:cNvPicPr>
            <a:picLocks noChangeAspect="1"/>
          </p:cNvPicPr>
          <p:nvPr/>
        </p:nvPicPr>
        <p:blipFill rotWithShape="1">
          <a:blip r:embed="rId6">
            <a:extLst>
              <a:ext uri="{28A0092B-C50C-407E-A947-70E740481C1C}">
                <a14:useLocalDpi xmlns:a14="http://schemas.microsoft.com/office/drawing/2010/main" val="0"/>
              </a:ext>
            </a:extLst>
          </a:blip>
          <a:srcRect l="79109" t="32510" r="3721" b="39496"/>
          <a:stretch>
            <a:fillRect/>
          </a:stretch>
        </p:blipFill>
        <p:spPr>
          <a:xfrm>
            <a:off x="454515" y="-14998"/>
            <a:ext cx="3060798" cy="1789497"/>
          </a:xfrm>
          <a:prstGeom prst="rect">
            <a:avLst/>
          </a:prstGeom>
        </p:spPr>
      </p:pic>
      <p:sp>
        <p:nvSpPr>
          <p:cNvPr id="16" name="Rectangle 15"/>
          <p:cNvSpPr/>
          <p:nvPr/>
        </p:nvSpPr>
        <p:spPr>
          <a:xfrm>
            <a:off x="2776392" y="1650086"/>
            <a:ext cx="6889697" cy="3270691"/>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CHÚC CÁC EM</a:t>
            </a:r>
          </a:p>
          <a:p>
            <a:pPr algn="ctr"/>
            <a:r>
              <a:rPr lang="vi-VN" sz="1600" b="1">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HỌC TỐT !</a:t>
            </a:r>
            <a:endParaRPr lang="en-US" sz="1600" b="1" cap="none" spc="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8" descr="16 Hospital ideas | hospital, episode backgrounds, hospital interi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87502" y="4971280"/>
            <a:ext cx="5206435" cy="1536325"/>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3832" y="2990887"/>
            <a:ext cx="5212532" cy="1536325"/>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90451" y="3020623"/>
            <a:ext cx="5206435" cy="1536325"/>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9024" y="4938877"/>
            <a:ext cx="5212532" cy="1536325"/>
          </a:xfrm>
          <a:prstGeom prst="rect">
            <a:avLst/>
          </a:prstGeom>
        </p:spPr>
      </p:pic>
      <p:sp>
        <p:nvSpPr>
          <p:cNvPr id="13" name="Rectangle: Rounded Corners 12"/>
          <p:cNvSpPr/>
          <p:nvPr/>
        </p:nvSpPr>
        <p:spPr>
          <a:xfrm>
            <a:off x="428052" y="368547"/>
            <a:ext cx="11518900" cy="2286000"/>
          </a:xfrm>
          <a:prstGeom prst="roundRect">
            <a:avLst/>
          </a:prstGeom>
          <a:solidFill>
            <a:schemeClr val="bg1"/>
          </a:solidFill>
          <a:ln w="76200">
            <a:solidFill>
              <a:srgbClr val="FEC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394182" y="629629"/>
            <a:ext cx="8087150" cy="1661993"/>
          </a:xfrm>
          <a:prstGeom prst="rect">
            <a:avLst/>
          </a:prstGeom>
          <a:noFill/>
          <a:ln>
            <a:noFill/>
          </a:ln>
        </p:spPr>
        <p:txBody>
          <a:bodyPr wrap="none" lIns="0" tIns="0" rIns="0" bIns="0" rtlCol="0">
            <a:spAutoFit/>
          </a:bodyPr>
          <a:lstStyle/>
          <a:p>
            <a:pPr algn="ctr"/>
            <a:r>
              <a:rPr lang="vi-VN"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2" charset="0"/>
              </a:rPr>
              <a:t>Bệnh viêm gan A </a:t>
            </a:r>
            <a:endPar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2" charset="0"/>
            </a:endParaRPr>
          </a:p>
          <a:p>
            <a:pPr algn="ctr"/>
            <a:r>
              <a:rPr lang="vi-VN"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2" charset="0"/>
              </a:rPr>
              <a:t>lây truyền qua đường nào?</a:t>
            </a:r>
            <a:endPar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2" charset="0"/>
            </a:endParaRPr>
          </a:p>
        </p:txBody>
      </p:sp>
      <p:sp>
        <p:nvSpPr>
          <p:cNvPr id="15" name="TextBox 14"/>
          <p:cNvSpPr txBox="1"/>
          <p:nvPr/>
        </p:nvSpPr>
        <p:spPr>
          <a:xfrm>
            <a:off x="1538223" y="3360849"/>
            <a:ext cx="3422412" cy="615553"/>
          </a:xfrm>
          <a:prstGeom prst="rect">
            <a:avLst/>
          </a:prstGeom>
          <a:noFill/>
          <a:ln>
            <a:noFill/>
          </a:ln>
        </p:spPr>
        <p:txBody>
          <a:bodyPr wrap="none" lIns="0" tIns="0" rIns="0" bIns="0" rtlCol="0">
            <a:spAutoFit/>
          </a:bodyPr>
          <a:lstStyle/>
          <a:p>
            <a:pPr algn="ctr"/>
            <a:r>
              <a:rPr lang="vi-VN" sz="4000" b="1">
                <a:ln w="28575">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2" charset="0"/>
              </a:rPr>
              <a:t>Đường tiêu hóa</a:t>
            </a:r>
          </a:p>
        </p:txBody>
      </p:sp>
      <p:sp>
        <p:nvSpPr>
          <p:cNvPr id="16" name="TextBox 15"/>
          <p:cNvSpPr txBox="1"/>
          <p:nvPr/>
        </p:nvSpPr>
        <p:spPr>
          <a:xfrm>
            <a:off x="1749652" y="5399262"/>
            <a:ext cx="2556790" cy="615553"/>
          </a:xfrm>
          <a:prstGeom prst="rect">
            <a:avLst/>
          </a:prstGeom>
          <a:noFill/>
          <a:ln>
            <a:noFill/>
          </a:ln>
        </p:spPr>
        <p:txBody>
          <a:bodyPr wrap="none" lIns="0" tIns="0" rIns="0" bIns="0" rtlCol="0">
            <a:spAutoFit/>
          </a:bodyPr>
          <a:lstStyle/>
          <a:p>
            <a:pPr algn="ctr"/>
            <a:r>
              <a:rPr lang="vi-VN" sz="4000" b="1">
                <a:ln w="28575">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2" charset="0"/>
              </a:rPr>
              <a:t>Đường máu</a:t>
            </a:r>
            <a:endParaRPr lang="en-US" sz="4000" b="1">
              <a:ln w="28575">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2" charset="0"/>
            </a:endParaRPr>
          </a:p>
        </p:txBody>
      </p:sp>
      <p:sp>
        <p:nvSpPr>
          <p:cNvPr id="17" name="TextBox 16"/>
          <p:cNvSpPr txBox="1"/>
          <p:nvPr/>
        </p:nvSpPr>
        <p:spPr>
          <a:xfrm>
            <a:off x="7683081" y="3411749"/>
            <a:ext cx="3090590" cy="615553"/>
          </a:xfrm>
          <a:prstGeom prst="rect">
            <a:avLst/>
          </a:prstGeom>
          <a:noFill/>
          <a:ln>
            <a:noFill/>
          </a:ln>
        </p:spPr>
        <p:txBody>
          <a:bodyPr wrap="none" lIns="0" tIns="0" rIns="0" bIns="0" rtlCol="0">
            <a:spAutoFit/>
          </a:bodyPr>
          <a:lstStyle/>
          <a:p>
            <a:pPr algn="ctr"/>
            <a:r>
              <a:rPr lang="vi-VN" sz="4000" b="1">
                <a:ln w="28575">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2" charset="0"/>
              </a:rPr>
              <a:t>Đường hô hấp</a:t>
            </a:r>
          </a:p>
        </p:txBody>
      </p:sp>
      <p:sp>
        <p:nvSpPr>
          <p:cNvPr id="18" name="TextBox 17"/>
          <p:cNvSpPr txBox="1"/>
          <p:nvPr/>
        </p:nvSpPr>
        <p:spPr>
          <a:xfrm>
            <a:off x="7448241" y="5347938"/>
            <a:ext cx="3560270" cy="615553"/>
          </a:xfrm>
          <a:prstGeom prst="rect">
            <a:avLst/>
          </a:prstGeom>
          <a:noFill/>
          <a:ln>
            <a:noFill/>
          </a:ln>
        </p:spPr>
        <p:txBody>
          <a:bodyPr wrap="none" lIns="0" tIns="0" rIns="0" bIns="0" rtlCol="0">
            <a:spAutoFit/>
          </a:bodyPr>
          <a:lstStyle/>
          <a:p>
            <a:pPr algn="ctr"/>
            <a:r>
              <a:rPr lang="vi-VN" sz="4000" b="1">
                <a:ln w="28575">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2" charset="0"/>
              </a:rPr>
              <a:t>Đường giao tiếp</a:t>
            </a:r>
          </a:p>
        </p:txBody>
      </p:sp>
      <p:pic>
        <p:nvPicPr>
          <p:cNvPr id="22" name="AmthanhThu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5012" y="4407923"/>
            <a:ext cx="487363" cy="487363"/>
          </a:xfrm>
          <a:prstGeom prst="rect">
            <a:avLst/>
          </a:prstGeom>
        </p:spPr>
      </p:pic>
      <p:sp>
        <p:nvSpPr>
          <p:cNvPr id="23" name="TextBox 22"/>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24" name="TextBox 23"/>
          <p:cNvSpPr txBox="1"/>
          <p:nvPr/>
        </p:nvSpPr>
        <p:spPr>
          <a:xfrm>
            <a:off x="-1645107" y="36250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25" name="59c3c5f04723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5012" y="1348650"/>
            <a:ext cx="487363" cy="487363"/>
          </a:xfrm>
          <a:prstGeom prst="rect">
            <a:avLst/>
          </a:prstGeom>
        </p:spPr>
      </p:pic>
      <p:pic>
        <p:nvPicPr>
          <p:cNvPr id="27" name="AmthanhThu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2490" y="5031842"/>
            <a:ext cx="487363" cy="487363"/>
          </a:xfrm>
          <a:prstGeom prst="rect">
            <a:avLst/>
          </a:prstGeom>
        </p:spPr>
      </p:pic>
      <p:pic>
        <p:nvPicPr>
          <p:cNvPr id="28" name="AmthanhThu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37935" y="5655715"/>
            <a:ext cx="487363" cy="487363"/>
          </a:xfrm>
          <a:prstGeom prst="rect">
            <a:avLst/>
          </a:prstGeom>
        </p:spPr>
      </p:pic>
      <p:pic>
        <p:nvPicPr>
          <p:cNvPr id="1026" name="Picture 2" descr="Cartoon Physician, Doctor cartoon illustration, cartoon Character, child,  hand png | PNGWing"/>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0" b="100000" l="0" r="51630">
                        <a14:foregroundMark x1="20217" y1="46522" x2="27826" y2="72609"/>
                        <a14:foregroundMark x1="17609" y1="49022" x2="18478" y2="75326"/>
                        <a14:foregroundMark x1="16739" y1="44783" x2="9239" y2="52391"/>
                        <a14:foregroundMark x1="7609" y1="55217" x2="8261" y2="62174"/>
                        <a14:foregroundMark x1="4891" y1="58152" x2="6848" y2="65435"/>
                        <a14:foregroundMark x1="7065" y1="50761" x2="17391" y2="42174"/>
                        <a14:foregroundMark x1="21304" y1="41522" x2="22935" y2="53152"/>
                        <a14:foregroundMark x1="19674" y1="41630" x2="20326" y2="51304"/>
                        <a14:foregroundMark x1="18478" y1="53587" x2="19674" y2="60109"/>
                        <a14:foregroundMark x1="7609" y1="49891" x2="13804" y2="44457"/>
                        <a14:foregroundMark x1="30761" y1="42391" x2="34457" y2="65761"/>
                        <a14:foregroundMark x1="31087" y1="42717" x2="36848" y2="51957"/>
                        <a14:foregroundMark x1="37065" y1="52391" x2="46413" y2="45652"/>
                        <a14:foregroundMark x1="34674" y1="43478" x2="38152" y2="50435"/>
                        <a14:foregroundMark x1="37174" y1="48043" x2="38804" y2="51087"/>
                        <a14:foregroundMark x1="47935" y1="45000" x2="49783" y2="44891"/>
                        <a14:foregroundMark x1="33696" y1="61522" x2="35652" y2="80435"/>
                        <a14:foregroundMark x1="17935" y1="93370" x2="22500" y2="92391"/>
                        <a14:foregroundMark x1="30543" y1="92174" x2="35000" y2="92826"/>
                        <a14:foregroundMark x1="27065" y1="14783" x2="28913" y2="16413"/>
                        <a14:foregroundMark x1="25435" y1="11522" x2="28478" y2="13370"/>
                        <a14:foregroundMark x1="10326" y1="18696" x2="8043" y2="24565"/>
                        <a14:foregroundMark x1="7826" y1="33804" x2="7935" y2="34022"/>
                        <a14:foregroundMark x1="11739" y1="37283" x2="14457" y2="37826"/>
                        <a14:foregroundMark x1="11196" y1="38043" x2="13370" y2="37500"/>
                        <a14:foregroundMark x1="41848" y1="47283" x2="37826" y2="50109"/>
                        <a14:foregroundMark x1="44783" y1="49239" x2="37500" y2="53804"/>
                        <a14:foregroundMark x1="43804" y1="51087" x2="38587" y2="53913"/>
                        <a14:foregroundMark x1="45543" y1="44348" x2="44565" y2="46413"/>
                        <a14:foregroundMark x1="34565" y1="52609" x2="35543" y2="64022"/>
                        <a14:foregroundMark x1="35326" y1="54348" x2="36304" y2="68913"/>
                        <a14:foregroundMark x1="44891" y1="44348" x2="44891" y2="44348"/>
                        <a14:foregroundMark x1="46739" y1="42826" x2="46739" y2="42826"/>
                        <a14:foregroundMark x1="46848" y1="48804" x2="46848" y2="48804"/>
                        <a14:foregroundMark x1="49674" y1="48478" x2="49674" y2="48478"/>
                        <a14:foregroundMark x1="49891" y1="44891" x2="49891" y2="44891"/>
                        <a14:foregroundMark x1="50109" y1="44457" x2="50652" y2="44457"/>
                        <a14:foregroundMark x1="49457" y1="46522" x2="50652" y2="47391"/>
                        <a14:foregroundMark x1="49891" y1="45978" x2="50652" y2="47174"/>
                        <a14:foregroundMark x1="30652" y1="92283" x2="35652" y2="93478"/>
                        <a14:foregroundMark x1="29891" y1="92283" x2="30652" y2="92935"/>
                        <a14:foregroundMark x1="30652" y1="92935" x2="32283" y2="93587"/>
                        <a14:backgroundMark x1="49457" y1="45326" x2="49457" y2="45326"/>
                      </a14:backgroundRemoval>
                    </a14:imgEffect>
                  </a14:imgLayer>
                </a14:imgProps>
              </a:ext>
              <a:ext uri="{28A0092B-C50C-407E-A947-70E740481C1C}">
                <a14:useLocalDpi xmlns:a14="http://schemas.microsoft.com/office/drawing/2010/main" val="0"/>
              </a:ext>
            </a:extLst>
          </a:blip>
          <a:srcRect r="43611" b="30025"/>
          <a:stretch>
            <a:fillRect/>
          </a:stretch>
        </p:blipFill>
        <p:spPr bwMode="auto">
          <a:xfrm>
            <a:off x="121159" y="-80377"/>
            <a:ext cx="2188333" cy="271558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Pill And Tablet Cartoon - Pill - Sticker | TeePublic"/>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4810437" y="3386344"/>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Pill And Tablet Cartoon - Pill - Sticker | TeePublic"/>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4781470" y="5373568"/>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Pill And Tablet Cartoon - Pill - Sticker | TeePublic"/>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10665632" y="3492772"/>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Pill And Tablet Cartoon - Pill - Sticker | TeePublic"/>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10608861" y="5386018"/>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11393937" y="54602"/>
            <a:ext cx="627889" cy="6278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6" dur="500"/>
                                        <p:tgtEl>
                                          <p:spTgt spid="15">
                                            <p:txEl>
                                              <p:pRg st="0" end="0"/>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par>
                                <p:cTn id="32" presetID="14" presetClass="entr" presetSubtype="1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par>
                                <p:cTn id="35" presetID="42"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1000"/>
                                        <p:tgtEl>
                                          <p:spTgt spid="1026"/>
                                        </p:tgtEl>
                                      </p:cBhvr>
                                    </p:animEffect>
                                    <p:anim calcmode="lin" valueType="num">
                                      <p:cBhvr>
                                        <p:cTn id="38" dur="1000" fill="hold"/>
                                        <p:tgtEl>
                                          <p:spTgt spid="1026"/>
                                        </p:tgtEl>
                                        <p:attrNameLst>
                                          <p:attrName>ppt_x</p:attrName>
                                        </p:attrNameLst>
                                      </p:cBhvr>
                                      <p:tavLst>
                                        <p:tav tm="0">
                                          <p:val>
                                            <p:strVal val="#ppt_x"/>
                                          </p:val>
                                        </p:tav>
                                        <p:tav tm="100000">
                                          <p:val>
                                            <p:strVal val="#ppt_x"/>
                                          </p:val>
                                        </p:tav>
                                      </p:tavLst>
                                    </p:anim>
                                    <p:anim calcmode="lin" valueType="num">
                                      <p:cBhvr>
                                        <p:cTn id="39" dur="1000" fill="hold"/>
                                        <p:tgtEl>
                                          <p:spTgt spid="1026"/>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10"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par>
                                <p:cTn id="46" presetID="10"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par>
                                <p:cTn id="49" presetID="10"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32" presetClass="emph" presetSubtype="0" repeatCount="indefinite" fill="hold" nodeType="withEffect">
                                  <p:stCondLst>
                                    <p:cond delay="0"/>
                                  </p:stCondLst>
                                  <p:childTnLst>
                                    <p:animRot by="120000">
                                      <p:cBhvr>
                                        <p:cTn id="53" dur="100" fill="hold">
                                          <p:stCondLst>
                                            <p:cond delay="0"/>
                                          </p:stCondLst>
                                        </p:cTn>
                                        <p:tgtEl>
                                          <p:spTgt spid="31"/>
                                        </p:tgtEl>
                                        <p:attrNameLst>
                                          <p:attrName>r</p:attrName>
                                        </p:attrNameLst>
                                      </p:cBhvr>
                                    </p:animRot>
                                    <p:animRot by="-240000">
                                      <p:cBhvr>
                                        <p:cTn id="54" dur="200" fill="hold">
                                          <p:stCondLst>
                                            <p:cond delay="200"/>
                                          </p:stCondLst>
                                        </p:cTn>
                                        <p:tgtEl>
                                          <p:spTgt spid="31"/>
                                        </p:tgtEl>
                                        <p:attrNameLst>
                                          <p:attrName>r</p:attrName>
                                        </p:attrNameLst>
                                      </p:cBhvr>
                                    </p:animRot>
                                    <p:animRot by="240000">
                                      <p:cBhvr>
                                        <p:cTn id="55" dur="200" fill="hold">
                                          <p:stCondLst>
                                            <p:cond delay="400"/>
                                          </p:stCondLst>
                                        </p:cTn>
                                        <p:tgtEl>
                                          <p:spTgt spid="31"/>
                                        </p:tgtEl>
                                        <p:attrNameLst>
                                          <p:attrName>r</p:attrName>
                                        </p:attrNameLst>
                                      </p:cBhvr>
                                    </p:animRot>
                                    <p:animRot by="-240000">
                                      <p:cBhvr>
                                        <p:cTn id="56" dur="200" fill="hold">
                                          <p:stCondLst>
                                            <p:cond delay="600"/>
                                          </p:stCondLst>
                                        </p:cTn>
                                        <p:tgtEl>
                                          <p:spTgt spid="31"/>
                                        </p:tgtEl>
                                        <p:attrNameLst>
                                          <p:attrName>r</p:attrName>
                                        </p:attrNameLst>
                                      </p:cBhvr>
                                    </p:animRot>
                                    <p:animRot by="120000">
                                      <p:cBhvr>
                                        <p:cTn id="57" dur="200" fill="hold">
                                          <p:stCondLst>
                                            <p:cond delay="800"/>
                                          </p:stCondLst>
                                        </p:cTn>
                                        <p:tgtEl>
                                          <p:spTgt spid="31"/>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100" fill="hold">
                                          <p:stCondLst>
                                            <p:cond delay="0"/>
                                          </p:stCondLst>
                                        </p:cTn>
                                        <p:tgtEl>
                                          <p:spTgt spid="32"/>
                                        </p:tgtEl>
                                        <p:attrNameLst>
                                          <p:attrName>r</p:attrName>
                                        </p:attrNameLst>
                                      </p:cBhvr>
                                    </p:animRot>
                                    <p:animRot by="-240000">
                                      <p:cBhvr>
                                        <p:cTn id="60" dur="200" fill="hold">
                                          <p:stCondLst>
                                            <p:cond delay="200"/>
                                          </p:stCondLst>
                                        </p:cTn>
                                        <p:tgtEl>
                                          <p:spTgt spid="32"/>
                                        </p:tgtEl>
                                        <p:attrNameLst>
                                          <p:attrName>r</p:attrName>
                                        </p:attrNameLst>
                                      </p:cBhvr>
                                    </p:animRot>
                                    <p:animRot by="240000">
                                      <p:cBhvr>
                                        <p:cTn id="61" dur="200" fill="hold">
                                          <p:stCondLst>
                                            <p:cond delay="400"/>
                                          </p:stCondLst>
                                        </p:cTn>
                                        <p:tgtEl>
                                          <p:spTgt spid="32"/>
                                        </p:tgtEl>
                                        <p:attrNameLst>
                                          <p:attrName>r</p:attrName>
                                        </p:attrNameLst>
                                      </p:cBhvr>
                                    </p:animRot>
                                    <p:animRot by="-240000">
                                      <p:cBhvr>
                                        <p:cTn id="62" dur="200" fill="hold">
                                          <p:stCondLst>
                                            <p:cond delay="600"/>
                                          </p:stCondLst>
                                        </p:cTn>
                                        <p:tgtEl>
                                          <p:spTgt spid="32"/>
                                        </p:tgtEl>
                                        <p:attrNameLst>
                                          <p:attrName>r</p:attrName>
                                        </p:attrNameLst>
                                      </p:cBhvr>
                                    </p:animRot>
                                    <p:animRot by="120000">
                                      <p:cBhvr>
                                        <p:cTn id="63" dur="200" fill="hold">
                                          <p:stCondLst>
                                            <p:cond delay="800"/>
                                          </p:stCondLst>
                                        </p:cTn>
                                        <p:tgtEl>
                                          <p:spTgt spid="32"/>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100" fill="hold">
                                          <p:stCondLst>
                                            <p:cond delay="0"/>
                                          </p:stCondLst>
                                        </p:cTn>
                                        <p:tgtEl>
                                          <p:spTgt spid="33"/>
                                        </p:tgtEl>
                                        <p:attrNameLst>
                                          <p:attrName>r</p:attrName>
                                        </p:attrNameLst>
                                      </p:cBhvr>
                                    </p:animRot>
                                    <p:animRot by="-240000">
                                      <p:cBhvr>
                                        <p:cTn id="66" dur="200" fill="hold">
                                          <p:stCondLst>
                                            <p:cond delay="200"/>
                                          </p:stCondLst>
                                        </p:cTn>
                                        <p:tgtEl>
                                          <p:spTgt spid="33"/>
                                        </p:tgtEl>
                                        <p:attrNameLst>
                                          <p:attrName>r</p:attrName>
                                        </p:attrNameLst>
                                      </p:cBhvr>
                                    </p:animRot>
                                    <p:animRot by="240000">
                                      <p:cBhvr>
                                        <p:cTn id="67" dur="200" fill="hold">
                                          <p:stCondLst>
                                            <p:cond delay="400"/>
                                          </p:stCondLst>
                                        </p:cTn>
                                        <p:tgtEl>
                                          <p:spTgt spid="33"/>
                                        </p:tgtEl>
                                        <p:attrNameLst>
                                          <p:attrName>r</p:attrName>
                                        </p:attrNameLst>
                                      </p:cBhvr>
                                    </p:animRot>
                                    <p:animRot by="-240000">
                                      <p:cBhvr>
                                        <p:cTn id="68" dur="200" fill="hold">
                                          <p:stCondLst>
                                            <p:cond delay="600"/>
                                          </p:stCondLst>
                                        </p:cTn>
                                        <p:tgtEl>
                                          <p:spTgt spid="33"/>
                                        </p:tgtEl>
                                        <p:attrNameLst>
                                          <p:attrName>r</p:attrName>
                                        </p:attrNameLst>
                                      </p:cBhvr>
                                    </p:animRot>
                                    <p:animRot by="120000">
                                      <p:cBhvr>
                                        <p:cTn id="69" dur="200" fill="hold">
                                          <p:stCondLst>
                                            <p:cond delay="800"/>
                                          </p:stCondLst>
                                        </p:cTn>
                                        <p:tgtEl>
                                          <p:spTgt spid="33"/>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100" fill="hold">
                                          <p:stCondLst>
                                            <p:cond delay="0"/>
                                          </p:stCondLst>
                                        </p:cTn>
                                        <p:tgtEl>
                                          <p:spTgt spid="34"/>
                                        </p:tgtEl>
                                        <p:attrNameLst>
                                          <p:attrName>r</p:attrName>
                                        </p:attrNameLst>
                                      </p:cBhvr>
                                    </p:animRot>
                                    <p:animRot by="-240000">
                                      <p:cBhvr>
                                        <p:cTn id="72" dur="200" fill="hold">
                                          <p:stCondLst>
                                            <p:cond delay="200"/>
                                          </p:stCondLst>
                                        </p:cTn>
                                        <p:tgtEl>
                                          <p:spTgt spid="34"/>
                                        </p:tgtEl>
                                        <p:attrNameLst>
                                          <p:attrName>r</p:attrName>
                                        </p:attrNameLst>
                                      </p:cBhvr>
                                    </p:animRot>
                                    <p:animRot by="240000">
                                      <p:cBhvr>
                                        <p:cTn id="73" dur="200" fill="hold">
                                          <p:stCondLst>
                                            <p:cond delay="400"/>
                                          </p:stCondLst>
                                        </p:cTn>
                                        <p:tgtEl>
                                          <p:spTgt spid="34"/>
                                        </p:tgtEl>
                                        <p:attrNameLst>
                                          <p:attrName>r</p:attrName>
                                        </p:attrNameLst>
                                      </p:cBhvr>
                                    </p:animRot>
                                    <p:animRot by="-240000">
                                      <p:cBhvr>
                                        <p:cTn id="74" dur="200" fill="hold">
                                          <p:stCondLst>
                                            <p:cond delay="600"/>
                                          </p:stCondLst>
                                        </p:cTn>
                                        <p:tgtEl>
                                          <p:spTgt spid="34"/>
                                        </p:tgtEl>
                                        <p:attrNameLst>
                                          <p:attrName>r</p:attrName>
                                        </p:attrNameLst>
                                      </p:cBhvr>
                                    </p:animRot>
                                    <p:animRot by="120000">
                                      <p:cBhvr>
                                        <p:cTn id="75" dur="200" fill="hold">
                                          <p:stCondLst>
                                            <p:cond delay="8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10"/>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clickEffect">
                                  <p:stCondLst>
                                    <p:cond delay="0"/>
                                  </p:stCondLst>
                                  <p:childTnLst>
                                    <p:cmd type="call" cmd="playFrom(0.0)">
                                      <p:cBhvr>
                                        <p:cTn id="80" dur="4576" fill="hold"/>
                                        <p:tgtEl>
                                          <p:spTgt spid="25"/>
                                        </p:tgtEl>
                                      </p:cBhvr>
                                    </p:cmd>
                                  </p:childTnLst>
                                </p:cTn>
                              </p:par>
                              <p:par>
                                <p:cTn id="81" presetID="16" presetClass="emph" presetSubtype="0" fill="hold" nodeType="withEffect">
                                  <p:stCondLst>
                                    <p:cond delay="0"/>
                                  </p:stCondLst>
                                  <p:iterate type="lt">
                                    <p:tmPct val="4000"/>
                                  </p:iterate>
                                  <p:childTnLst>
                                    <p:set>
                                      <p:cBhvr override="childStyle">
                                        <p:cTn id="82" dur="500" fill="hold"/>
                                        <p:tgtEl>
                                          <p:spTgt spid="15">
                                            <p:txEl>
                                              <p:pRg st="0" end="0"/>
                                            </p:txEl>
                                          </p:spTgt>
                                        </p:tgtEl>
                                        <p:attrNameLst>
                                          <p:attrName>style.color</p:attrName>
                                        </p:attrNameLst>
                                      </p:cBhvr>
                                      <p:to>
                                        <p:clrVal>
                                          <a:schemeClr val="accent2"/>
                                        </p:clrVal>
                                      </p:to>
                                    </p:set>
                                    <p:set>
                                      <p:cBhvr>
                                        <p:cTn id="83" dur="500" fill="hold"/>
                                        <p:tgtEl>
                                          <p:spTgt spid="15">
                                            <p:txEl>
                                              <p:pRg st="0" end="0"/>
                                            </p:txEl>
                                          </p:spTgt>
                                        </p:tgtEl>
                                        <p:attrNameLst>
                                          <p:attrName>fillcolor</p:attrName>
                                        </p:attrNameLst>
                                      </p:cBhvr>
                                      <p:to>
                                        <p:clrVal>
                                          <a:schemeClr val="accent2"/>
                                        </p:clrVal>
                                      </p:to>
                                    </p:set>
                                    <p:set>
                                      <p:cBhvr>
                                        <p:cTn id="84" dur="500" fill="hold"/>
                                        <p:tgtEl>
                                          <p:spTgt spid="15">
                                            <p:txEl>
                                              <p:pRg st="0" end="0"/>
                                            </p:txEl>
                                          </p:spTgt>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85" restart="whenNotActive" fill="hold" evtFilter="cancelBubble" nodeType="interactiveSeq">
                <p:stCondLst>
                  <p:cond evt="onClick" delay="0">
                    <p:tgtEl>
                      <p:spTgt spid="11"/>
                    </p:tgtEl>
                  </p:cond>
                </p:stCondLst>
                <p:endSync evt="end" delay="0">
                  <p:rtn val="all"/>
                </p:endSync>
                <p:childTnLst>
                  <p:par>
                    <p:cTn id="86" fill="hold">
                      <p:stCondLst>
                        <p:cond delay="0"/>
                      </p:stCondLst>
                      <p:childTnLst>
                        <p:par>
                          <p:cTn id="87" fill="hold">
                            <p:stCondLst>
                              <p:cond delay="0"/>
                            </p:stCondLst>
                            <p:childTnLst>
                              <p:par>
                                <p:cTn id="88" presetID="1" presetClass="mediacall" presetSubtype="0" fill="hold" nodeType="clickEffect">
                                  <p:stCondLst>
                                    <p:cond delay="0"/>
                                  </p:stCondLst>
                                  <p:childTnLst>
                                    <p:cmd type="call" cmd="playFrom(0.0)">
                                      <p:cBhvr>
                                        <p:cTn id="89" dur="4995" fill="hold"/>
                                        <p:tgtEl>
                                          <p:spTgt spid="22"/>
                                        </p:tgtEl>
                                      </p:cBhvr>
                                    </p:cmd>
                                  </p:childTnLst>
                                </p:cTn>
                              </p:par>
                            </p:childTnLst>
                          </p:cTn>
                        </p:par>
                      </p:childTnLst>
                    </p:cTn>
                  </p:par>
                </p:childTnLst>
              </p:cTn>
              <p:nextCondLst>
                <p:cond evt="onClick" delay="0">
                  <p:tgtEl>
                    <p:spTgt spid="11"/>
                  </p:tgtEl>
                </p:cond>
              </p:nextCondLst>
            </p:seq>
            <p:seq concurrent="1" nextAc="seek">
              <p:cTn id="90" restart="whenNotActive" fill="hold" evtFilter="cancelBubble" nodeType="interactiveSeq">
                <p:stCondLst>
                  <p:cond evt="onClick" delay="0">
                    <p:tgtEl>
                      <p:spTgt spid="12"/>
                    </p:tgtEl>
                  </p:cond>
                </p:stCondLst>
                <p:endSync evt="end" delay="0">
                  <p:rtn val="all"/>
                </p:endSync>
                <p:childTnLst>
                  <p:par>
                    <p:cTn id="91" fill="hold">
                      <p:stCondLst>
                        <p:cond delay="0"/>
                      </p:stCondLst>
                      <p:childTnLst>
                        <p:par>
                          <p:cTn id="92" fill="hold">
                            <p:stCondLst>
                              <p:cond delay="0"/>
                            </p:stCondLst>
                            <p:childTnLst>
                              <p:par>
                                <p:cTn id="93" presetID="1" presetClass="mediacall" presetSubtype="0" fill="hold" nodeType="clickEffect">
                                  <p:stCondLst>
                                    <p:cond delay="0"/>
                                  </p:stCondLst>
                                  <p:childTnLst>
                                    <p:cmd type="call" cmd="playFrom(0.0)">
                                      <p:cBhvr>
                                        <p:cTn id="94" dur="4995" fill="hold"/>
                                        <p:tgtEl>
                                          <p:spTgt spid="28"/>
                                        </p:tgtEl>
                                      </p:cBhvr>
                                    </p:cmd>
                                  </p:childTnLst>
                                </p:cTn>
                              </p:par>
                            </p:childTnLst>
                          </p:cTn>
                        </p:par>
                      </p:childTnLst>
                    </p:cTn>
                  </p:par>
                </p:childTnLst>
              </p:cTn>
              <p:nextCondLst>
                <p:cond evt="onClick" delay="0">
                  <p:tgtEl>
                    <p:spTgt spid="12"/>
                  </p:tgtEl>
                </p:cond>
              </p:nextCondLst>
            </p:seq>
            <p:seq concurrent="1" nextAc="seek">
              <p:cTn id="95" restart="whenNotActive" fill="hold" evtFilter="cancelBubble" nodeType="interactiveSeq">
                <p:stCondLst>
                  <p:cond evt="onClick" delay="0">
                    <p:tgtEl>
                      <p:spTgt spid="9"/>
                    </p:tgtEl>
                  </p:cond>
                </p:stCondLst>
                <p:endSync evt="end" delay="0">
                  <p:rtn val="all"/>
                </p:endSync>
                <p:childTnLst>
                  <p:par>
                    <p:cTn id="96" fill="hold">
                      <p:stCondLst>
                        <p:cond delay="0"/>
                      </p:stCondLst>
                      <p:childTnLst>
                        <p:par>
                          <p:cTn id="97" fill="hold">
                            <p:stCondLst>
                              <p:cond delay="0"/>
                            </p:stCondLst>
                            <p:childTnLst>
                              <p:par>
                                <p:cTn id="98" presetID="1" presetClass="mediacall" presetSubtype="0" fill="hold" nodeType="clickEffect">
                                  <p:stCondLst>
                                    <p:cond delay="0"/>
                                  </p:stCondLst>
                                  <p:childTnLst>
                                    <p:cmd type="call" cmd="playFrom(0.0)">
                                      <p:cBhvr>
                                        <p:cTn id="99" dur="4995" fill="hold"/>
                                        <p:tgtEl>
                                          <p:spTgt spid="27"/>
                                        </p:tgtEl>
                                      </p:cBhvr>
                                    </p:cmd>
                                  </p:childTnLst>
                                </p:cTn>
                              </p:par>
                            </p:childTnLst>
                          </p:cTn>
                        </p:par>
                      </p:childTnLst>
                    </p:cTn>
                  </p:par>
                </p:childTnLst>
              </p:cTn>
              <p:nextCondLst>
                <p:cond evt="onClick" delay="0">
                  <p:tgtEl>
                    <p:spTgt spid="9"/>
                  </p:tgtEl>
                </p:cond>
              </p:nextCondLst>
            </p:seq>
            <p:audio>
              <p:cMediaNode vol="80000">
                <p:cTn id="100" fill="hold" display="0">
                  <p:stCondLst>
                    <p:cond delay="indefinite"/>
                  </p:stCondLst>
                  <p:endCondLst>
                    <p:cond evt="onStopAudio" delay="0">
                      <p:tgtEl>
                        <p:sldTgt/>
                      </p:tgtEl>
                    </p:cond>
                  </p:endCondLst>
                </p:cTn>
                <p:tgtEl>
                  <p:spTgt spid="22"/>
                </p:tgtEl>
              </p:cMediaNode>
            </p:audio>
            <p:audio>
              <p:cMediaNode vol="80000">
                <p:cTn id="101" fill="hold" display="0">
                  <p:stCondLst>
                    <p:cond delay="indefinite"/>
                  </p:stCondLst>
                  <p:endCondLst>
                    <p:cond evt="onStopAudio" delay="0">
                      <p:tgtEl>
                        <p:sldTgt/>
                      </p:tgtEl>
                    </p:cond>
                  </p:endCondLst>
                </p:cTn>
                <p:tgtEl>
                  <p:spTgt spid="25"/>
                </p:tgtEl>
              </p:cMediaNode>
            </p:audio>
            <p:audio>
              <p:cMediaNode vol="80000">
                <p:cTn id="102" fill="hold" display="0">
                  <p:stCondLst>
                    <p:cond delay="indefinite"/>
                  </p:stCondLst>
                  <p:endCondLst>
                    <p:cond evt="onStopAudio" delay="0">
                      <p:tgtEl>
                        <p:sldTgt/>
                      </p:tgtEl>
                    </p:cond>
                  </p:endCondLst>
                </p:cTn>
                <p:tgtEl>
                  <p:spTgt spid="27"/>
                </p:tgtEl>
              </p:cMediaNode>
            </p:audio>
            <p:audio>
              <p:cMediaNode vol="80000">
                <p:cTn id="103" fill="hold" display="0">
                  <p:stCondLst>
                    <p:cond delay="indefinite"/>
                  </p:stCondLst>
                  <p:endCondLst>
                    <p:cond evt="onStopAudio" delay="0">
                      <p:tgtEl>
                        <p:sldTgt/>
                      </p:tgtEl>
                    </p:cond>
                  </p:endCondLst>
                </p:cTn>
                <p:tgtEl>
                  <p:spTgt spid="28"/>
                </p:tgtEl>
              </p:cMediaNode>
            </p:audio>
          </p:childTnLst>
        </p:cTn>
      </p:par>
    </p:tnLst>
    <p:bldLst>
      <p:bldP spid="13" grpId="0" animBg="1"/>
      <p:bldP spid="14" grpId="0"/>
      <p:bldP spid="15" grpId="0" build="allAtOnce"/>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16 Hospital ideas | hospital, episode backgrounds, hospital interi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07017" y="4971280"/>
            <a:ext cx="5206435" cy="1536325"/>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3347" y="2990887"/>
            <a:ext cx="5212532" cy="1536325"/>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09966" y="3020623"/>
            <a:ext cx="5206435" cy="1536325"/>
          </a:xfrm>
          <a:prstGeom prst="rect">
            <a:avLst/>
          </a:prstGeom>
        </p:spPr>
      </p:pic>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8539" y="4938877"/>
            <a:ext cx="5212532" cy="1536325"/>
          </a:xfrm>
          <a:prstGeom prst="rect">
            <a:avLst/>
          </a:prstGeom>
        </p:spPr>
      </p:pic>
      <p:sp>
        <p:nvSpPr>
          <p:cNvPr id="38" name="Rectangle: Rounded Corners 37"/>
          <p:cNvSpPr/>
          <p:nvPr/>
        </p:nvSpPr>
        <p:spPr>
          <a:xfrm>
            <a:off x="330200" y="381000"/>
            <a:ext cx="11518900" cy="2286000"/>
          </a:xfrm>
          <a:prstGeom prst="roundRect">
            <a:avLst/>
          </a:prstGeom>
          <a:solidFill>
            <a:schemeClr val="bg1"/>
          </a:solidFill>
          <a:ln w="76200">
            <a:solidFill>
              <a:srgbClr val="FEC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998149" y="648002"/>
            <a:ext cx="8358571" cy="1661993"/>
          </a:xfrm>
          <a:prstGeom prst="rect">
            <a:avLst/>
          </a:prstGeom>
          <a:noFill/>
          <a:ln>
            <a:noFill/>
          </a:ln>
        </p:spPr>
        <p:txBody>
          <a:bodyPr wrap="none" lIns="0" tIns="0" rIns="0" bIns="0" rtlCol="0">
            <a:spAutoFit/>
          </a:bodyPr>
          <a:lstStyle/>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2" charset="0"/>
              </a:rPr>
              <a:t>Để phòng bệnh viêm gan A, </a:t>
            </a:r>
          </a:p>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2" charset="0"/>
              </a:rPr>
              <a:t>ta cần làm gì?</a:t>
            </a:r>
          </a:p>
        </p:txBody>
      </p:sp>
      <p:sp>
        <p:nvSpPr>
          <p:cNvPr id="40" name="TextBox 39"/>
          <p:cNvSpPr txBox="1"/>
          <p:nvPr/>
        </p:nvSpPr>
        <p:spPr>
          <a:xfrm>
            <a:off x="1706498" y="3517360"/>
            <a:ext cx="3116238" cy="430887"/>
          </a:xfrm>
          <a:prstGeom prst="rect">
            <a:avLst/>
          </a:prstGeom>
          <a:noFill/>
          <a:ln>
            <a:noFill/>
          </a:ln>
        </p:spPr>
        <p:txBody>
          <a:bodyPr wrap="none" lIns="0" tIns="0" rIns="0" bIns="0" rtlCol="0">
            <a:spAutoFit/>
          </a:bodyPr>
          <a:lstStyle/>
          <a:p>
            <a:pPr algn="ctr"/>
            <a:r>
              <a:rPr lang="en-US" sz="2800" b="1">
                <a:ln w="190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2" charset="0"/>
              </a:rPr>
              <a:t>“Ăn chín, uống sôi”</a:t>
            </a:r>
          </a:p>
        </p:txBody>
      </p:sp>
      <p:sp>
        <p:nvSpPr>
          <p:cNvPr id="41" name="TextBox 40"/>
          <p:cNvSpPr txBox="1"/>
          <p:nvPr/>
        </p:nvSpPr>
        <p:spPr>
          <a:xfrm>
            <a:off x="1253650" y="5064367"/>
            <a:ext cx="4021934" cy="1292662"/>
          </a:xfrm>
          <a:prstGeom prst="rect">
            <a:avLst/>
          </a:prstGeom>
          <a:noFill/>
          <a:ln>
            <a:noFill/>
          </a:ln>
        </p:spPr>
        <p:txBody>
          <a:bodyPr wrap="none" lIns="0" tIns="0" rIns="0" bIns="0" rtlCol="0">
            <a:spAutoFit/>
          </a:bodyPr>
          <a:lstStyle/>
          <a:p>
            <a:pPr algn="ctr"/>
            <a:r>
              <a:rPr lang="en-US" sz="2800" b="1">
                <a:ln w="190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2" charset="0"/>
              </a:rPr>
              <a:t>Sử dụng thực phẩm sạch, </a:t>
            </a:r>
          </a:p>
          <a:p>
            <a:pPr algn="ctr"/>
            <a:r>
              <a:rPr lang="en-US" sz="2800" b="1">
                <a:ln w="190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2" charset="0"/>
              </a:rPr>
              <a:t>đảm bảo vệ sinh </a:t>
            </a:r>
          </a:p>
          <a:p>
            <a:pPr algn="ctr"/>
            <a:r>
              <a:rPr lang="en-US" sz="2800" b="1">
                <a:ln w="190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2" charset="0"/>
              </a:rPr>
              <a:t>an toàn thực phẩm</a:t>
            </a:r>
          </a:p>
        </p:txBody>
      </p:sp>
      <p:sp>
        <p:nvSpPr>
          <p:cNvPr id="42" name="TextBox 41"/>
          <p:cNvSpPr txBox="1"/>
          <p:nvPr/>
        </p:nvSpPr>
        <p:spPr>
          <a:xfrm>
            <a:off x="7176850" y="3406961"/>
            <a:ext cx="4042389" cy="861774"/>
          </a:xfrm>
          <a:prstGeom prst="rect">
            <a:avLst/>
          </a:prstGeom>
          <a:noFill/>
          <a:ln>
            <a:noFill/>
          </a:ln>
        </p:spPr>
        <p:txBody>
          <a:bodyPr wrap="none" lIns="0" tIns="0" rIns="0" bIns="0" rtlCol="0">
            <a:spAutoFit/>
          </a:bodyPr>
          <a:lstStyle/>
          <a:p>
            <a:pPr algn="ctr"/>
            <a:r>
              <a:rPr lang="vi-VN" sz="2800" b="1">
                <a:ln w="190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2" charset="0"/>
              </a:rPr>
              <a:t>Rửa tay sạch trước khi ăn </a:t>
            </a:r>
            <a:endParaRPr lang="en-US" sz="2800" b="1">
              <a:ln w="190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2" charset="0"/>
            </a:endParaRPr>
          </a:p>
          <a:p>
            <a:pPr algn="ctr"/>
            <a:r>
              <a:rPr lang="vi-VN" sz="2800" b="1">
                <a:ln w="190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2" charset="0"/>
              </a:rPr>
              <a:t>và sau khi đi vệ sinh</a:t>
            </a:r>
          </a:p>
        </p:txBody>
      </p:sp>
      <p:sp>
        <p:nvSpPr>
          <p:cNvPr id="43" name="TextBox 42"/>
          <p:cNvSpPr txBox="1"/>
          <p:nvPr/>
        </p:nvSpPr>
        <p:spPr>
          <a:xfrm>
            <a:off x="7714690" y="5276152"/>
            <a:ext cx="2548005" cy="861774"/>
          </a:xfrm>
          <a:prstGeom prst="rect">
            <a:avLst/>
          </a:prstGeom>
          <a:noFill/>
          <a:ln>
            <a:noFill/>
          </a:ln>
        </p:spPr>
        <p:txBody>
          <a:bodyPr wrap="none" lIns="0" tIns="0" rIns="0" bIns="0" rtlCol="0">
            <a:spAutoFit/>
          </a:bodyPr>
          <a:lstStyle/>
          <a:p>
            <a:pPr algn="ctr"/>
            <a:r>
              <a:rPr lang="en-US" sz="2800" b="1">
                <a:ln w="190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2" charset="0"/>
              </a:rPr>
              <a:t>Tất cả các ý trên</a:t>
            </a:r>
          </a:p>
          <a:p>
            <a:pPr algn="ctr"/>
            <a:r>
              <a:rPr lang="en-US" sz="2800" b="1">
                <a:ln w="190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2" charset="0"/>
              </a:rPr>
              <a:t>đều đúng</a:t>
            </a:r>
          </a:p>
        </p:txBody>
      </p:sp>
      <p:pic>
        <p:nvPicPr>
          <p:cNvPr id="44" name="AmthanhThu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5012" y="4407923"/>
            <a:ext cx="487363" cy="487363"/>
          </a:xfrm>
          <a:prstGeom prst="rect">
            <a:avLst/>
          </a:prstGeom>
        </p:spPr>
      </p:pic>
      <p:sp>
        <p:nvSpPr>
          <p:cNvPr id="45" name="TextBox 44"/>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46" name="TextBox 45"/>
          <p:cNvSpPr txBox="1"/>
          <p:nvPr/>
        </p:nvSpPr>
        <p:spPr>
          <a:xfrm>
            <a:off x="-1645107" y="36250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47" name="59c3c5f04723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5012" y="1348650"/>
            <a:ext cx="487363" cy="487363"/>
          </a:xfrm>
          <a:prstGeom prst="rect">
            <a:avLst/>
          </a:prstGeom>
        </p:spPr>
      </p:pic>
      <p:pic>
        <p:nvPicPr>
          <p:cNvPr id="48" name="AmthanhThu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2490" y="5031842"/>
            <a:ext cx="487363" cy="487363"/>
          </a:xfrm>
          <a:prstGeom prst="rect">
            <a:avLst/>
          </a:prstGeom>
        </p:spPr>
      </p:pic>
      <p:pic>
        <p:nvPicPr>
          <p:cNvPr id="49" name="AmthanhThu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37935" y="5655715"/>
            <a:ext cx="487363" cy="487363"/>
          </a:xfrm>
          <a:prstGeom prst="rect">
            <a:avLst/>
          </a:prstGeom>
        </p:spPr>
      </p:pic>
      <p:pic>
        <p:nvPicPr>
          <p:cNvPr id="22" name="Picture 2" descr="Cartoon Physician, Doctor cartoon illustration, cartoon Character, child,  hand png | PNGWing"/>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022" b="100000" l="45435" r="100000">
                        <a14:foregroundMark x1="69674" y1="47609" x2="79783" y2="69783"/>
                        <a14:foregroundMark x1="77717" y1="41087" x2="77391" y2="63478"/>
                        <a14:foregroundMark x1="78804" y1="42500" x2="89674" y2="56196"/>
                        <a14:foregroundMark x1="89783" y1="56957" x2="80761" y2="67500"/>
                        <a14:foregroundMark x1="69022" y1="44565" x2="71630" y2="50435"/>
                        <a14:foregroundMark x1="68261" y1="45652" x2="61630" y2="54130"/>
                        <a14:foregroundMark x1="54022" y1="36739" x2="54022" y2="36739"/>
                        <a14:foregroundMark x1="53370" y1="34674" x2="54239" y2="43043"/>
                        <a14:foregroundMark x1="53370" y1="29130" x2="53370" y2="29130"/>
                        <a14:foregroundMark x1="53696" y1="33370" x2="53696" y2="33370"/>
                        <a14:foregroundMark x1="53370" y1="31522" x2="53370" y2="31522"/>
                        <a14:foregroundMark x1="53043" y1="28261" x2="53043" y2="28261"/>
                        <a14:foregroundMark x1="55978" y1="45543" x2="57935" y2="46630"/>
                        <a14:foregroundMark x1="56413" y1="45761" x2="58152" y2="47935"/>
                        <a14:foregroundMark x1="56630" y1="41630" x2="58370" y2="44783"/>
                        <a14:foregroundMark x1="58804" y1="51304" x2="62609" y2="56522"/>
                        <a14:foregroundMark x1="62609" y1="56522" x2="65652" y2="53261"/>
                        <a14:foregroundMark x1="71522" y1="73152" x2="82391" y2="78478"/>
                        <a14:foregroundMark x1="71848" y1="81413" x2="70870" y2="90761"/>
                        <a14:foregroundMark x1="81522" y1="81957" x2="80543" y2="91522"/>
                        <a14:foregroundMark x1="79348" y1="92283" x2="79348" y2="92283"/>
                        <a14:foregroundMark x1="70000" y1="91304" x2="70000" y2="91304"/>
                        <a14:foregroundMark x1="54022" y1="76413" x2="70000" y2="87935"/>
                        <a14:foregroundMark x1="62500" y1="73152" x2="62500" y2="73152"/>
                        <a14:foregroundMark x1="53804" y1="79022" x2="54565" y2="87065"/>
                        <a14:foregroundMark x1="54022" y1="44239" x2="54022" y2="44239"/>
                        <a14:foregroundMark x1="53370" y1="32935" x2="53370" y2="32935"/>
                        <a14:foregroundMark x1="66630" y1="9783" x2="69457" y2="18804"/>
                        <a14:foregroundMark x1="67609" y1="11522" x2="74457" y2="21413"/>
                        <a14:foregroundMark x1="78804" y1="14891" x2="80652" y2="30217"/>
                        <a14:foregroundMark x1="94891" y1="36739" x2="95109" y2="37609"/>
                        <a14:foregroundMark x1="52826" y1="45435" x2="52826" y2="45435"/>
                        <a14:foregroundMark x1="60326" y1="46522" x2="63478" y2="50870"/>
                        <a14:foregroundMark x1="68804" y1="42935" x2="62391" y2="50652"/>
                        <a14:foregroundMark x1="69891" y1="42391" x2="72065" y2="43043"/>
                        <a14:foregroundMark x1="80978" y1="42609" x2="84130" y2="43043"/>
                        <a14:foregroundMark x1="84348" y1="43261" x2="90326" y2="52826"/>
                        <a14:foregroundMark x1="84674" y1="43587" x2="88587" y2="49674"/>
                        <a14:foregroundMark x1="84891" y1="53804" x2="84891" y2="60326"/>
                        <a14:foregroundMark x1="91196" y1="55543" x2="89783" y2="60978"/>
                        <a14:foregroundMark x1="67717" y1="53804" x2="67717" y2="65543"/>
                        <a14:foregroundMark x1="67391" y1="64348" x2="67065" y2="71522"/>
                        <a14:foregroundMark x1="85109" y1="65435" x2="85435" y2="72065"/>
                        <a14:foregroundMark x1="85652" y1="64457" x2="85761" y2="70109"/>
                        <a14:foregroundMark x1="67174" y1="90326" x2="67174" y2="90326"/>
                        <a14:foregroundMark x1="67174" y1="90870" x2="67174" y2="90870"/>
                        <a14:foregroundMark x1="67174" y1="91304" x2="69348" y2="91739"/>
                        <a14:foregroundMark x1="77826" y1="91957" x2="79674" y2="92174"/>
                        <a14:foregroundMark x1="83043" y1="90652" x2="83043" y2="91848"/>
                        <a14:foregroundMark x1="52500" y1="80870" x2="52935" y2="87717"/>
                        <a14:foregroundMark x1="55217" y1="89130" x2="67717" y2="89130"/>
                        <a14:foregroundMark x1="52826" y1="75761" x2="52500" y2="79348"/>
                        <a14:foregroundMark x1="53804" y1="75109" x2="56848" y2="75000"/>
                        <a14:foregroundMark x1="61739" y1="73152" x2="60543" y2="75326"/>
                        <a14:backgroundMark x1="63152" y1="73913" x2="63152" y2="73913"/>
                        <a14:backgroundMark x1="55217" y1="42935" x2="55217" y2="42935"/>
                        <a14:backgroundMark x1="65870" y1="46087" x2="63261" y2="49130"/>
                      </a14:backgroundRemoval>
                    </a14:imgEffect>
                  </a14:imgLayer>
                </a14:imgProps>
              </a:ext>
              <a:ext uri="{28A0092B-C50C-407E-A947-70E740481C1C}">
                <a14:useLocalDpi xmlns:a14="http://schemas.microsoft.com/office/drawing/2010/main" val="0"/>
              </a:ext>
            </a:extLst>
          </a:blip>
          <a:srcRect l="49028" t="1" r="-5417" b="32867"/>
          <a:stretch>
            <a:fillRect/>
          </a:stretch>
        </p:blipFill>
        <p:spPr bwMode="auto">
          <a:xfrm>
            <a:off x="9446953" y="-279325"/>
            <a:ext cx="2582612" cy="293026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Pill And Tablet Cartoon - Pill - Sticker | TeePublic"/>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4810437" y="3386344"/>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Pill And Tablet Cartoon - Pill - Sticker | TeePublic"/>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4781470" y="5373568"/>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Pill And Tablet Cartoon - Pill - Sticker | TeePublic"/>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10665632" y="3492772"/>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Pill And Tablet Cartoon - Pill - Sticker | TeePublic"/>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10608861" y="5376393"/>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11524438" y="0"/>
            <a:ext cx="627889" cy="6278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randombar(horizontal)">
                                      <p:cBhvr>
                                        <p:cTn id="16" dur="500"/>
                                        <p:tgtEl>
                                          <p:spTgt spid="4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par>
                                <p:cTn id="23" presetID="14" presetClass="entr" presetSubtype="1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randombar(horizontal)">
                                      <p:cBhvr>
                                        <p:cTn id="25" dur="500"/>
                                        <p:tgtEl>
                                          <p:spTgt spid="3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randombar(horizontal)">
                                      <p:cBhvr>
                                        <p:cTn id="28" dur="500"/>
                                        <p:tgtEl>
                                          <p:spTgt spid="41"/>
                                        </p:tgtEl>
                                      </p:cBhvr>
                                    </p:animEffect>
                                  </p:childTnLst>
                                </p:cTn>
                              </p:par>
                              <p:par>
                                <p:cTn id="29" presetID="14" presetClass="entr" presetSubtype="10" fill="hold" grpId="0" nodeType="withEffect">
                                  <p:stCondLst>
                                    <p:cond delay="0"/>
                                  </p:stCondLst>
                                  <p:iterate type="lt">
                                    <p:tmPct val="0"/>
                                  </p:iterate>
                                  <p:childTnLst>
                                    <p:set>
                                      <p:cBhvr>
                                        <p:cTn id="30" dur="1" fill="hold">
                                          <p:stCondLst>
                                            <p:cond delay="0"/>
                                          </p:stCondLst>
                                        </p:cTn>
                                        <p:tgtEl>
                                          <p:spTgt spid="43"/>
                                        </p:tgtEl>
                                        <p:attrNameLst>
                                          <p:attrName>style.visibility</p:attrName>
                                        </p:attrNameLst>
                                      </p:cBhvr>
                                      <p:to>
                                        <p:strVal val="visible"/>
                                      </p:to>
                                    </p:set>
                                    <p:animEffect transition="in" filter="randombar(horizontal)">
                                      <p:cBhvr>
                                        <p:cTn id="31" dur="500"/>
                                        <p:tgtEl>
                                          <p:spTgt spid="43"/>
                                        </p:tgtEl>
                                      </p:cBhvr>
                                    </p:animEffect>
                                  </p:childTnLst>
                                </p:cTn>
                              </p:par>
                              <p:par>
                                <p:cTn id="32" presetID="14" presetClass="entr" presetSubtype="1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randombar(horizontal)">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par>
                                <p:cTn id="38" presetID="10" presetClass="entr" presetSubtype="0" fill="hold" nodeType="with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500"/>
                                        <p:tgtEl>
                                          <p:spTgt spid="55"/>
                                        </p:tgtEl>
                                      </p:cBhvr>
                                    </p:animEffect>
                                  </p:childTnLst>
                                </p:cTn>
                              </p:par>
                              <p:par>
                                <p:cTn id="41" presetID="10" presetClass="entr" presetSubtype="0"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fade">
                                      <p:cBhvr>
                                        <p:cTn id="43" dur="500"/>
                                        <p:tgtEl>
                                          <p:spTgt spid="56"/>
                                        </p:tgtEl>
                                      </p:cBhvr>
                                    </p:animEffect>
                                  </p:childTnLst>
                                </p:cTn>
                              </p:par>
                              <p:par>
                                <p:cTn id="44" presetID="10" presetClass="entr" presetSubtype="0" fill="hold" nodeType="with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fade">
                                      <p:cBhvr>
                                        <p:cTn id="46" dur="500"/>
                                        <p:tgtEl>
                                          <p:spTgt spid="57"/>
                                        </p:tgtEl>
                                      </p:cBhvr>
                                    </p:animEffec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54"/>
                                        </p:tgtEl>
                                        <p:attrNameLst>
                                          <p:attrName>r</p:attrName>
                                        </p:attrNameLst>
                                      </p:cBhvr>
                                    </p:animRot>
                                    <p:animRot by="-240000">
                                      <p:cBhvr>
                                        <p:cTn id="49" dur="200" fill="hold">
                                          <p:stCondLst>
                                            <p:cond delay="200"/>
                                          </p:stCondLst>
                                        </p:cTn>
                                        <p:tgtEl>
                                          <p:spTgt spid="54"/>
                                        </p:tgtEl>
                                        <p:attrNameLst>
                                          <p:attrName>r</p:attrName>
                                        </p:attrNameLst>
                                      </p:cBhvr>
                                    </p:animRot>
                                    <p:animRot by="240000">
                                      <p:cBhvr>
                                        <p:cTn id="50" dur="200" fill="hold">
                                          <p:stCondLst>
                                            <p:cond delay="400"/>
                                          </p:stCondLst>
                                        </p:cTn>
                                        <p:tgtEl>
                                          <p:spTgt spid="54"/>
                                        </p:tgtEl>
                                        <p:attrNameLst>
                                          <p:attrName>r</p:attrName>
                                        </p:attrNameLst>
                                      </p:cBhvr>
                                    </p:animRot>
                                    <p:animRot by="-240000">
                                      <p:cBhvr>
                                        <p:cTn id="51" dur="200" fill="hold">
                                          <p:stCondLst>
                                            <p:cond delay="600"/>
                                          </p:stCondLst>
                                        </p:cTn>
                                        <p:tgtEl>
                                          <p:spTgt spid="54"/>
                                        </p:tgtEl>
                                        <p:attrNameLst>
                                          <p:attrName>r</p:attrName>
                                        </p:attrNameLst>
                                      </p:cBhvr>
                                    </p:animRot>
                                    <p:animRot by="120000">
                                      <p:cBhvr>
                                        <p:cTn id="52" dur="200" fill="hold">
                                          <p:stCondLst>
                                            <p:cond delay="800"/>
                                          </p:stCondLst>
                                        </p:cTn>
                                        <p:tgtEl>
                                          <p:spTgt spid="54"/>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55"/>
                                        </p:tgtEl>
                                        <p:attrNameLst>
                                          <p:attrName>r</p:attrName>
                                        </p:attrNameLst>
                                      </p:cBhvr>
                                    </p:animRot>
                                    <p:animRot by="-240000">
                                      <p:cBhvr>
                                        <p:cTn id="55" dur="200" fill="hold">
                                          <p:stCondLst>
                                            <p:cond delay="200"/>
                                          </p:stCondLst>
                                        </p:cTn>
                                        <p:tgtEl>
                                          <p:spTgt spid="55"/>
                                        </p:tgtEl>
                                        <p:attrNameLst>
                                          <p:attrName>r</p:attrName>
                                        </p:attrNameLst>
                                      </p:cBhvr>
                                    </p:animRot>
                                    <p:animRot by="240000">
                                      <p:cBhvr>
                                        <p:cTn id="56" dur="200" fill="hold">
                                          <p:stCondLst>
                                            <p:cond delay="400"/>
                                          </p:stCondLst>
                                        </p:cTn>
                                        <p:tgtEl>
                                          <p:spTgt spid="55"/>
                                        </p:tgtEl>
                                        <p:attrNameLst>
                                          <p:attrName>r</p:attrName>
                                        </p:attrNameLst>
                                      </p:cBhvr>
                                    </p:animRot>
                                    <p:animRot by="-240000">
                                      <p:cBhvr>
                                        <p:cTn id="57" dur="200" fill="hold">
                                          <p:stCondLst>
                                            <p:cond delay="600"/>
                                          </p:stCondLst>
                                        </p:cTn>
                                        <p:tgtEl>
                                          <p:spTgt spid="55"/>
                                        </p:tgtEl>
                                        <p:attrNameLst>
                                          <p:attrName>r</p:attrName>
                                        </p:attrNameLst>
                                      </p:cBhvr>
                                    </p:animRot>
                                    <p:animRot by="120000">
                                      <p:cBhvr>
                                        <p:cTn id="58" dur="200" fill="hold">
                                          <p:stCondLst>
                                            <p:cond delay="800"/>
                                          </p:stCondLst>
                                        </p:cTn>
                                        <p:tgtEl>
                                          <p:spTgt spid="55"/>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56"/>
                                        </p:tgtEl>
                                        <p:attrNameLst>
                                          <p:attrName>r</p:attrName>
                                        </p:attrNameLst>
                                      </p:cBhvr>
                                    </p:animRot>
                                    <p:animRot by="-240000">
                                      <p:cBhvr>
                                        <p:cTn id="61" dur="200" fill="hold">
                                          <p:stCondLst>
                                            <p:cond delay="200"/>
                                          </p:stCondLst>
                                        </p:cTn>
                                        <p:tgtEl>
                                          <p:spTgt spid="56"/>
                                        </p:tgtEl>
                                        <p:attrNameLst>
                                          <p:attrName>r</p:attrName>
                                        </p:attrNameLst>
                                      </p:cBhvr>
                                    </p:animRot>
                                    <p:animRot by="240000">
                                      <p:cBhvr>
                                        <p:cTn id="62" dur="200" fill="hold">
                                          <p:stCondLst>
                                            <p:cond delay="400"/>
                                          </p:stCondLst>
                                        </p:cTn>
                                        <p:tgtEl>
                                          <p:spTgt spid="56"/>
                                        </p:tgtEl>
                                        <p:attrNameLst>
                                          <p:attrName>r</p:attrName>
                                        </p:attrNameLst>
                                      </p:cBhvr>
                                    </p:animRot>
                                    <p:animRot by="-240000">
                                      <p:cBhvr>
                                        <p:cTn id="63" dur="200" fill="hold">
                                          <p:stCondLst>
                                            <p:cond delay="600"/>
                                          </p:stCondLst>
                                        </p:cTn>
                                        <p:tgtEl>
                                          <p:spTgt spid="56"/>
                                        </p:tgtEl>
                                        <p:attrNameLst>
                                          <p:attrName>r</p:attrName>
                                        </p:attrNameLst>
                                      </p:cBhvr>
                                    </p:animRot>
                                    <p:animRot by="120000">
                                      <p:cBhvr>
                                        <p:cTn id="64" dur="200" fill="hold">
                                          <p:stCondLst>
                                            <p:cond delay="800"/>
                                          </p:stCondLst>
                                        </p:cTn>
                                        <p:tgtEl>
                                          <p:spTgt spid="56"/>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100" fill="hold">
                                          <p:stCondLst>
                                            <p:cond delay="0"/>
                                          </p:stCondLst>
                                        </p:cTn>
                                        <p:tgtEl>
                                          <p:spTgt spid="57"/>
                                        </p:tgtEl>
                                        <p:attrNameLst>
                                          <p:attrName>r</p:attrName>
                                        </p:attrNameLst>
                                      </p:cBhvr>
                                    </p:animRot>
                                    <p:animRot by="-240000">
                                      <p:cBhvr>
                                        <p:cTn id="67" dur="200" fill="hold">
                                          <p:stCondLst>
                                            <p:cond delay="200"/>
                                          </p:stCondLst>
                                        </p:cTn>
                                        <p:tgtEl>
                                          <p:spTgt spid="57"/>
                                        </p:tgtEl>
                                        <p:attrNameLst>
                                          <p:attrName>r</p:attrName>
                                        </p:attrNameLst>
                                      </p:cBhvr>
                                    </p:animRot>
                                    <p:animRot by="240000">
                                      <p:cBhvr>
                                        <p:cTn id="68" dur="200" fill="hold">
                                          <p:stCondLst>
                                            <p:cond delay="400"/>
                                          </p:stCondLst>
                                        </p:cTn>
                                        <p:tgtEl>
                                          <p:spTgt spid="57"/>
                                        </p:tgtEl>
                                        <p:attrNameLst>
                                          <p:attrName>r</p:attrName>
                                        </p:attrNameLst>
                                      </p:cBhvr>
                                    </p:animRot>
                                    <p:animRot by="-240000">
                                      <p:cBhvr>
                                        <p:cTn id="69" dur="200" fill="hold">
                                          <p:stCondLst>
                                            <p:cond delay="600"/>
                                          </p:stCondLst>
                                        </p:cTn>
                                        <p:tgtEl>
                                          <p:spTgt spid="57"/>
                                        </p:tgtEl>
                                        <p:attrNameLst>
                                          <p:attrName>r</p:attrName>
                                        </p:attrNameLst>
                                      </p:cBhvr>
                                    </p:animRot>
                                    <p:animRot by="120000">
                                      <p:cBhvr>
                                        <p:cTn id="70" dur="200" fill="hold">
                                          <p:stCondLst>
                                            <p:cond delay="800"/>
                                          </p:stCondLst>
                                        </p:cTn>
                                        <p:tgtEl>
                                          <p:spTgt spid="57"/>
                                        </p:tgtEl>
                                        <p:attrNameLst>
                                          <p:attrName>r</p:attrName>
                                        </p:attrNameLst>
                                      </p:cBhvr>
                                    </p:animRot>
                                  </p:childTnLst>
                                </p:cTn>
                              </p:par>
                              <p:par>
                                <p:cTn id="71" presetID="42" presetClass="entr" presetSubtype="0" fill="hold" nodeType="with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1000"/>
                                        <p:tgtEl>
                                          <p:spTgt spid="22"/>
                                        </p:tgtEl>
                                      </p:cBhvr>
                                    </p:animEffect>
                                    <p:anim calcmode="lin" valueType="num">
                                      <p:cBhvr>
                                        <p:cTn id="74" dur="1000" fill="hold"/>
                                        <p:tgtEl>
                                          <p:spTgt spid="22"/>
                                        </p:tgtEl>
                                        <p:attrNameLst>
                                          <p:attrName>ppt_x</p:attrName>
                                        </p:attrNameLst>
                                      </p:cBhvr>
                                      <p:tavLst>
                                        <p:tav tm="0">
                                          <p:val>
                                            <p:strVal val="#ppt_x"/>
                                          </p:val>
                                        </p:tav>
                                        <p:tav tm="100000">
                                          <p:val>
                                            <p:strVal val="#ppt_x"/>
                                          </p:val>
                                        </p:tav>
                                      </p:tavLst>
                                    </p:anim>
                                    <p:anim calcmode="lin" valueType="num">
                                      <p:cBhvr>
                                        <p:cTn id="7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33"/>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clickEffect">
                                  <p:stCondLst>
                                    <p:cond delay="0"/>
                                  </p:stCondLst>
                                  <p:childTnLst>
                                    <p:cmd type="call" cmd="playFrom(0.0)">
                                      <p:cBhvr>
                                        <p:cTn id="80" dur="4995" fill="hold"/>
                                        <p:tgtEl>
                                          <p:spTgt spid="49"/>
                                        </p:tgtEl>
                                      </p:cBhvr>
                                    </p:cmd>
                                  </p:childTnLst>
                                </p:cTn>
                              </p:par>
                            </p:childTnLst>
                          </p:cTn>
                        </p:par>
                      </p:childTnLst>
                    </p:cTn>
                  </p:par>
                </p:childTnLst>
              </p:cTn>
              <p:nextCondLst>
                <p:cond evt="onClick" delay="0">
                  <p:tgtEl>
                    <p:spTgt spid="33"/>
                  </p:tgtEl>
                </p:cond>
              </p:nextCondLst>
            </p:seq>
            <p:seq concurrent="1" nextAc="seek">
              <p:cTn id="81" restart="whenNotActive" fill="hold" evtFilter="cancelBubble" nodeType="interactiveSeq">
                <p:stCondLst>
                  <p:cond evt="onClick" delay="0">
                    <p:tgtEl>
                      <p:spTgt spid="19"/>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4576" fill="hold"/>
                                        <p:tgtEl>
                                          <p:spTgt spid="47"/>
                                        </p:tgtEl>
                                      </p:cBhvr>
                                    </p:cmd>
                                  </p:childTnLst>
                                </p:cTn>
                              </p:par>
                              <p:par>
                                <p:cTn id="86" presetID="16" presetClass="emph" presetSubtype="0" fill="hold" grpId="1" nodeType="withEffect">
                                  <p:stCondLst>
                                    <p:cond delay="0"/>
                                  </p:stCondLst>
                                  <p:iterate type="lt">
                                    <p:tmPct val="4000"/>
                                  </p:iterate>
                                  <p:childTnLst>
                                    <p:set>
                                      <p:cBhvr override="childStyle">
                                        <p:cTn id="87" dur="500" fill="hold"/>
                                        <p:tgtEl>
                                          <p:spTgt spid="43"/>
                                        </p:tgtEl>
                                        <p:attrNameLst>
                                          <p:attrName>style.color</p:attrName>
                                        </p:attrNameLst>
                                      </p:cBhvr>
                                      <p:to>
                                        <p:clrVal>
                                          <a:schemeClr val="accent2"/>
                                        </p:clrVal>
                                      </p:to>
                                    </p:set>
                                    <p:set>
                                      <p:cBhvr>
                                        <p:cTn id="88" dur="500" fill="hold"/>
                                        <p:tgtEl>
                                          <p:spTgt spid="43"/>
                                        </p:tgtEl>
                                        <p:attrNameLst>
                                          <p:attrName>fillcolor</p:attrName>
                                        </p:attrNameLst>
                                      </p:cBhvr>
                                      <p:to>
                                        <p:clrVal>
                                          <a:schemeClr val="accent2"/>
                                        </p:clrVal>
                                      </p:to>
                                    </p:set>
                                    <p:set>
                                      <p:cBhvr>
                                        <p:cTn id="89" dur="500" fill="hold"/>
                                        <p:tgtEl>
                                          <p:spTgt spid="43"/>
                                        </p:tgtEl>
                                        <p:attrNameLst>
                                          <p:attrName>fill.type</p:attrName>
                                        </p:attrNameLst>
                                      </p:cBhvr>
                                      <p:to>
                                        <p:strVal val="solid"/>
                                      </p:to>
                                    </p:set>
                                  </p:childTnLst>
                                </p:cTn>
                              </p:par>
                            </p:childTnLst>
                          </p:cTn>
                        </p:par>
                      </p:childTnLst>
                    </p:cTn>
                  </p:par>
                </p:childTnLst>
              </p:cTn>
              <p:nextCondLst>
                <p:cond evt="onClick" delay="0">
                  <p:tgtEl>
                    <p:spTgt spid="19"/>
                  </p:tgtEl>
                </p:cond>
              </p:nextCondLst>
            </p:seq>
            <p:seq concurrent="1" nextAc="seek">
              <p:cTn id="90" restart="whenNotActive" fill="hold" evtFilter="cancelBubble" nodeType="interactiveSeq">
                <p:stCondLst>
                  <p:cond evt="onClick" delay="0">
                    <p:tgtEl>
                      <p:spTgt spid="20"/>
                    </p:tgtEl>
                  </p:cond>
                </p:stCondLst>
                <p:endSync evt="end" delay="0">
                  <p:rtn val="all"/>
                </p:endSync>
                <p:childTnLst>
                  <p:par>
                    <p:cTn id="91" fill="hold">
                      <p:stCondLst>
                        <p:cond delay="0"/>
                      </p:stCondLst>
                      <p:childTnLst>
                        <p:par>
                          <p:cTn id="92" fill="hold">
                            <p:stCondLst>
                              <p:cond delay="0"/>
                            </p:stCondLst>
                            <p:childTnLst>
                              <p:par>
                                <p:cTn id="93" presetID="1" presetClass="mediacall" presetSubtype="0" fill="hold" nodeType="clickEffect">
                                  <p:stCondLst>
                                    <p:cond delay="0"/>
                                  </p:stCondLst>
                                  <p:childTnLst>
                                    <p:cmd type="call" cmd="playFrom(0.0)">
                                      <p:cBhvr>
                                        <p:cTn id="94" dur="4995" fill="hold"/>
                                        <p:tgtEl>
                                          <p:spTgt spid="44"/>
                                        </p:tgtEl>
                                      </p:cBhvr>
                                    </p:cmd>
                                  </p:childTnLst>
                                </p:cTn>
                              </p:par>
                            </p:childTnLst>
                          </p:cTn>
                        </p:par>
                      </p:childTnLst>
                    </p:cTn>
                  </p:par>
                </p:childTnLst>
              </p:cTn>
              <p:nextCondLst>
                <p:cond evt="onClick" delay="0">
                  <p:tgtEl>
                    <p:spTgt spid="20"/>
                  </p:tgtEl>
                </p:cond>
              </p:nextCondLst>
            </p:seq>
            <p:seq concurrent="1" nextAc="seek">
              <p:cTn id="95" restart="whenNotActive" fill="hold" evtFilter="cancelBubble" nodeType="interactiveSeq">
                <p:stCondLst>
                  <p:cond evt="onClick" delay="0">
                    <p:tgtEl>
                      <p:spTgt spid="21"/>
                    </p:tgtEl>
                  </p:cond>
                </p:stCondLst>
                <p:endSync evt="end" delay="0">
                  <p:rtn val="all"/>
                </p:endSync>
                <p:childTnLst>
                  <p:par>
                    <p:cTn id="96" fill="hold">
                      <p:stCondLst>
                        <p:cond delay="0"/>
                      </p:stCondLst>
                      <p:childTnLst>
                        <p:par>
                          <p:cTn id="97" fill="hold">
                            <p:stCondLst>
                              <p:cond delay="0"/>
                            </p:stCondLst>
                            <p:childTnLst>
                              <p:par>
                                <p:cTn id="98" presetID="1" presetClass="mediacall" presetSubtype="0" fill="hold" nodeType="clickEffect">
                                  <p:stCondLst>
                                    <p:cond delay="0"/>
                                  </p:stCondLst>
                                  <p:childTnLst>
                                    <p:cmd type="call" cmd="playFrom(0.0)">
                                      <p:cBhvr>
                                        <p:cTn id="99" dur="4995" fill="hold"/>
                                        <p:tgtEl>
                                          <p:spTgt spid="48"/>
                                        </p:tgtEl>
                                      </p:cBhvr>
                                    </p:cmd>
                                  </p:childTnLst>
                                </p:cTn>
                              </p:par>
                            </p:childTnLst>
                          </p:cTn>
                        </p:par>
                      </p:childTnLst>
                    </p:cTn>
                  </p:par>
                </p:childTnLst>
              </p:cTn>
              <p:nextCondLst>
                <p:cond evt="onClick" delay="0">
                  <p:tgtEl>
                    <p:spTgt spid="21"/>
                  </p:tgtEl>
                </p:cond>
              </p:nextCondLst>
            </p:seq>
            <p:audio>
              <p:cMediaNode vol="80000">
                <p:cTn id="100" fill="hold" display="0">
                  <p:stCondLst>
                    <p:cond delay="indefinite"/>
                  </p:stCondLst>
                  <p:endCondLst>
                    <p:cond evt="onStopAudio" delay="0">
                      <p:tgtEl>
                        <p:sldTgt/>
                      </p:tgtEl>
                    </p:cond>
                  </p:endCondLst>
                </p:cTn>
                <p:tgtEl>
                  <p:spTgt spid="44"/>
                </p:tgtEl>
              </p:cMediaNode>
            </p:audio>
            <p:audio>
              <p:cMediaNode vol="80000">
                <p:cTn id="101" fill="hold" display="0">
                  <p:stCondLst>
                    <p:cond delay="indefinite"/>
                  </p:stCondLst>
                  <p:endCondLst>
                    <p:cond evt="onStopAudio" delay="0">
                      <p:tgtEl>
                        <p:sldTgt/>
                      </p:tgtEl>
                    </p:cond>
                  </p:endCondLst>
                </p:cTn>
                <p:tgtEl>
                  <p:spTgt spid="47"/>
                </p:tgtEl>
              </p:cMediaNode>
            </p:audio>
            <p:audio>
              <p:cMediaNode vol="80000">
                <p:cTn id="102" fill="hold" display="0">
                  <p:stCondLst>
                    <p:cond delay="indefinite"/>
                  </p:stCondLst>
                  <p:endCondLst>
                    <p:cond evt="onStopAudio" delay="0">
                      <p:tgtEl>
                        <p:sldTgt/>
                      </p:tgtEl>
                    </p:cond>
                  </p:endCondLst>
                </p:cTn>
                <p:tgtEl>
                  <p:spTgt spid="48"/>
                </p:tgtEl>
              </p:cMediaNode>
            </p:audio>
            <p:audio>
              <p:cMediaNode vol="80000">
                <p:cTn id="103" fill="hold" display="0">
                  <p:stCondLst>
                    <p:cond delay="indefinite"/>
                  </p:stCondLst>
                  <p:endCondLst>
                    <p:cond evt="onStopAudio" delay="0">
                      <p:tgtEl>
                        <p:sldTgt/>
                      </p:tgtEl>
                    </p:cond>
                  </p:endCondLst>
                </p:cTn>
                <p:tgtEl>
                  <p:spTgt spid="49"/>
                </p:tgtEl>
              </p:cMediaNode>
            </p:audio>
          </p:childTnLst>
        </p:cTn>
      </p:par>
    </p:tnLst>
    <p:bldLst>
      <p:bldP spid="38" grpId="0" animBg="1"/>
      <p:bldP spid="39" grpId="0"/>
      <p:bldP spid="40" grpId="0"/>
      <p:bldP spid="41" grpId="0"/>
      <p:bldP spid="42" grpId="0"/>
      <p:bldP spid="43" grpId="0"/>
      <p:bldP spid="4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16 Hospital ideas | hospital, episode backgrounds, hospital interi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rtoon Physician, Doctor cartoon illustration, cartoon Character, child,  hand png | PNGWin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51630">
                        <a14:foregroundMark x1="20217" y1="46522" x2="27826" y2="72609"/>
                        <a14:foregroundMark x1="17609" y1="49022" x2="18478" y2="75326"/>
                        <a14:foregroundMark x1="16739" y1="44783" x2="9239" y2="52391"/>
                        <a14:foregroundMark x1="7609" y1="55217" x2="8261" y2="62174"/>
                        <a14:foregroundMark x1="4891" y1="58152" x2="6848" y2="65435"/>
                        <a14:foregroundMark x1="7065" y1="50761" x2="17391" y2="42174"/>
                        <a14:foregroundMark x1="21304" y1="41522" x2="22935" y2="53152"/>
                        <a14:foregroundMark x1="19674" y1="41630" x2="20326" y2="51304"/>
                        <a14:foregroundMark x1="18478" y1="53587" x2="19674" y2="60109"/>
                        <a14:foregroundMark x1="7609" y1="49891" x2="13804" y2="44457"/>
                        <a14:foregroundMark x1="30761" y1="42391" x2="34457" y2="65761"/>
                        <a14:foregroundMark x1="31087" y1="42717" x2="36848" y2="51957"/>
                        <a14:foregroundMark x1="37065" y1="52391" x2="46413" y2="45652"/>
                        <a14:foregroundMark x1="34674" y1="43478" x2="38152" y2="50435"/>
                        <a14:foregroundMark x1="37174" y1="48043" x2="38804" y2="51087"/>
                        <a14:foregroundMark x1="47935" y1="45000" x2="49783" y2="44891"/>
                        <a14:foregroundMark x1="33696" y1="61522" x2="35652" y2="80435"/>
                        <a14:foregroundMark x1="17935" y1="93370" x2="22500" y2="92391"/>
                        <a14:foregroundMark x1="30543" y1="92174" x2="35000" y2="92826"/>
                        <a14:foregroundMark x1="27065" y1="14783" x2="28913" y2="16413"/>
                        <a14:foregroundMark x1="25435" y1="11522" x2="28478" y2="13370"/>
                        <a14:foregroundMark x1="10326" y1="18696" x2="8043" y2="24565"/>
                        <a14:foregroundMark x1="7826" y1="33804" x2="7935" y2="34022"/>
                        <a14:foregroundMark x1="11739" y1="37283" x2="14457" y2="37826"/>
                        <a14:foregroundMark x1="11196" y1="38043" x2="13370" y2="37500"/>
                        <a14:foregroundMark x1="41848" y1="47283" x2="37826" y2="50109"/>
                        <a14:foregroundMark x1="44783" y1="49239" x2="37500" y2="53804"/>
                        <a14:foregroundMark x1="43804" y1="51087" x2="38587" y2="53913"/>
                        <a14:foregroundMark x1="45543" y1="44348" x2="44565" y2="46413"/>
                        <a14:foregroundMark x1="34565" y1="52609" x2="35543" y2="64022"/>
                        <a14:foregroundMark x1="35326" y1="54348" x2="36304" y2="68913"/>
                        <a14:foregroundMark x1="44891" y1="44348" x2="44891" y2="44348"/>
                        <a14:foregroundMark x1="46739" y1="42826" x2="46739" y2="42826"/>
                        <a14:foregroundMark x1="46848" y1="48804" x2="46848" y2="48804"/>
                        <a14:foregroundMark x1="49674" y1="48478" x2="49674" y2="48478"/>
                        <a14:foregroundMark x1="49891" y1="44891" x2="49891" y2="44891"/>
                        <a14:foregroundMark x1="50109" y1="44457" x2="50652" y2="44457"/>
                        <a14:foregroundMark x1="49457" y1="46522" x2="50652" y2="47391"/>
                        <a14:foregroundMark x1="49891" y1="45978" x2="50652" y2="47174"/>
                        <a14:foregroundMark x1="30652" y1="92283" x2="35652" y2="93478"/>
                        <a14:foregroundMark x1="29891" y1="92283" x2="30652" y2="92935"/>
                        <a14:foregroundMark x1="30652" y1="92935" x2="32283" y2="93587"/>
                        <a14:backgroundMark x1="49457" y1="45326" x2="49457" y2="45326"/>
                      </a14:backgroundRemoval>
                    </a14:imgEffect>
                  </a14:imgLayer>
                </a14:imgProps>
              </a:ext>
              <a:ext uri="{28A0092B-C50C-407E-A947-70E740481C1C}">
                <a14:useLocalDpi xmlns:a14="http://schemas.microsoft.com/office/drawing/2010/main" val="0"/>
              </a:ext>
            </a:extLst>
          </a:blip>
          <a:srcRect r="43611"/>
          <a:stretch>
            <a:fillRect/>
          </a:stretch>
        </p:blipFill>
        <p:spPr bwMode="auto">
          <a:xfrm>
            <a:off x="-108154" y="286252"/>
            <a:ext cx="38671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artoon Physician, Doctor cartoon illustration, cartoon Character, child,  hand png | PNGWing"/>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4022" b="100000" l="45435" r="100000">
                        <a14:foregroundMark x1="69674" y1="47609" x2="79783" y2="69783"/>
                        <a14:foregroundMark x1="77717" y1="41087" x2="77391" y2="63478"/>
                        <a14:foregroundMark x1="78804" y1="42500" x2="89674" y2="56196"/>
                        <a14:foregroundMark x1="89783" y1="56957" x2="80761" y2="67500"/>
                        <a14:foregroundMark x1="69022" y1="44565" x2="71630" y2="50435"/>
                        <a14:foregroundMark x1="68261" y1="45652" x2="61630" y2="54130"/>
                        <a14:foregroundMark x1="54022" y1="36739" x2="54022" y2="36739"/>
                        <a14:foregroundMark x1="53370" y1="34674" x2="54239" y2="43043"/>
                        <a14:foregroundMark x1="53370" y1="29130" x2="53370" y2="29130"/>
                        <a14:foregroundMark x1="53696" y1="33370" x2="53696" y2="33370"/>
                        <a14:foregroundMark x1="53370" y1="31522" x2="53370" y2="31522"/>
                        <a14:foregroundMark x1="53043" y1="28261" x2="53043" y2="28261"/>
                        <a14:foregroundMark x1="55978" y1="45543" x2="57935" y2="46630"/>
                        <a14:foregroundMark x1="56413" y1="45761" x2="58152" y2="47935"/>
                        <a14:foregroundMark x1="56630" y1="41630" x2="58370" y2="44783"/>
                        <a14:foregroundMark x1="58804" y1="51304" x2="62609" y2="56522"/>
                        <a14:foregroundMark x1="62609" y1="56522" x2="65652" y2="53261"/>
                        <a14:foregroundMark x1="71522" y1="73152" x2="82391" y2="78478"/>
                        <a14:foregroundMark x1="71848" y1="81413" x2="70870" y2="90761"/>
                        <a14:foregroundMark x1="81522" y1="81957" x2="80543" y2="91522"/>
                        <a14:foregroundMark x1="79348" y1="92283" x2="79348" y2="92283"/>
                        <a14:foregroundMark x1="70000" y1="91304" x2="70000" y2="91304"/>
                        <a14:foregroundMark x1="54022" y1="76413" x2="70000" y2="87935"/>
                        <a14:foregroundMark x1="62500" y1="73152" x2="62500" y2="73152"/>
                        <a14:foregroundMark x1="53804" y1="79022" x2="54565" y2="87065"/>
                        <a14:foregroundMark x1="54022" y1="44239" x2="54022" y2="44239"/>
                        <a14:foregroundMark x1="53370" y1="32935" x2="53370" y2="32935"/>
                        <a14:foregroundMark x1="66630" y1="9783" x2="69457" y2="18804"/>
                        <a14:foregroundMark x1="67609" y1="11522" x2="74457" y2="21413"/>
                        <a14:foregroundMark x1="78804" y1="14891" x2="80652" y2="30217"/>
                        <a14:foregroundMark x1="94891" y1="36739" x2="95109" y2="37609"/>
                        <a14:foregroundMark x1="52826" y1="45435" x2="52826" y2="45435"/>
                        <a14:foregroundMark x1="60326" y1="46522" x2="63478" y2="50870"/>
                        <a14:foregroundMark x1="68804" y1="42935" x2="62391" y2="50652"/>
                        <a14:foregroundMark x1="69891" y1="42391" x2="72065" y2="43043"/>
                        <a14:foregroundMark x1="80978" y1="42609" x2="84130" y2="43043"/>
                        <a14:foregroundMark x1="84348" y1="43261" x2="90326" y2="52826"/>
                        <a14:foregroundMark x1="84674" y1="43587" x2="88587" y2="49674"/>
                        <a14:foregroundMark x1="84891" y1="53804" x2="84891" y2="60326"/>
                        <a14:foregroundMark x1="91196" y1="55543" x2="89783" y2="60978"/>
                        <a14:foregroundMark x1="67717" y1="53804" x2="67717" y2="65543"/>
                        <a14:foregroundMark x1="67391" y1="64348" x2="67065" y2="71522"/>
                        <a14:foregroundMark x1="85109" y1="65435" x2="85435" y2="72065"/>
                        <a14:foregroundMark x1="85652" y1="64457" x2="85761" y2="70109"/>
                        <a14:foregroundMark x1="67174" y1="90326" x2="67174" y2="90326"/>
                        <a14:foregroundMark x1="67174" y1="90870" x2="67174" y2="90870"/>
                        <a14:foregroundMark x1="67174" y1="91304" x2="69348" y2="91739"/>
                        <a14:foregroundMark x1="77826" y1="91957" x2="79674" y2="92174"/>
                        <a14:foregroundMark x1="83043" y1="90652" x2="83043" y2="91848"/>
                        <a14:foregroundMark x1="52500" y1="80870" x2="52935" y2="87717"/>
                        <a14:foregroundMark x1="55217" y1="89130" x2="67717" y2="89130"/>
                        <a14:foregroundMark x1="52826" y1="75761" x2="52500" y2="79348"/>
                        <a14:foregroundMark x1="53804" y1="75109" x2="56848" y2="75000"/>
                        <a14:foregroundMark x1="61739" y1="73152" x2="60543" y2="75326"/>
                        <a14:backgroundMark x1="63152" y1="73913" x2="63152" y2="73913"/>
                        <a14:backgroundMark x1="55217" y1="42935" x2="55217" y2="42935"/>
                        <a14:backgroundMark x1="65870" y1="46087" x2="63261" y2="49130"/>
                      </a14:backgroundRemoval>
                    </a14:imgEffect>
                  </a14:imgLayer>
                </a14:imgProps>
              </a:ext>
              <a:ext uri="{28A0092B-C50C-407E-A947-70E740481C1C}">
                <a14:useLocalDpi xmlns:a14="http://schemas.microsoft.com/office/drawing/2010/main" val="0"/>
              </a:ext>
            </a:extLst>
          </a:blip>
          <a:srcRect l="49028" r="-5417"/>
          <a:stretch>
            <a:fillRect/>
          </a:stretch>
        </p:blipFill>
        <p:spPr bwMode="auto">
          <a:xfrm>
            <a:off x="8643486" y="361949"/>
            <a:ext cx="394690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1449360" y="48004"/>
            <a:ext cx="627889" cy="627889"/>
          </a:xfrm>
          <a:prstGeom prst="rect">
            <a:avLst/>
          </a:prstGeom>
        </p:spPr>
      </p:pic>
      <p:sp>
        <p:nvSpPr>
          <p:cNvPr id="10" name="Explosion: 8 Points 9"/>
          <p:cNvSpPr/>
          <p:nvPr/>
        </p:nvSpPr>
        <p:spPr>
          <a:xfrm>
            <a:off x="3758996" y="924911"/>
            <a:ext cx="5173279" cy="5383558"/>
          </a:xfrm>
          <a:prstGeom prst="irregularSeal1">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435770" y="2357115"/>
            <a:ext cx="3730322" cy="2143769"/>
          </a:xfrm>
          <a:prstGeom prst="rect">
            <a:avLst/>
          </a:prstGeom>
          <a:noFill/>
        </p:spPr>
        <p:txBody>
          <a:bodyPr wrap="none" lIns="91440" tIns="45720" rIns="91440" bIns="45720">
            <a:prstTxWarp prst="textPlain">
              <a:avLst/>
            </a:prstTxWarp>
            <a:spAutoFit/>
          </a:bodyPr>
          <a:lstStyle/>
          <a:p>
            <a:pPr algn="ctr"/>
            <a:r>
              <a:rPr lang="en-US" sz="5400" b="1">
                <a:ln w="22225">
                  <a:solidFill>
                    <a:sysClr val="windowText" lastClr="000000"/>
                  </a:solidFill>
                  <a:prstDash val="solid"/>
                </a:ln>
                <a:solidFill>
                  <a:srgbClr val="FF5300"/>
                </a:solidFill>
                <a:latin typeface="iCiel Soup of Justice" pitchFamily="2" charset="0"/>
              </a:rPr>
              <a:t>CHÚC</a:t>
            </a:r>
            <a:r>
              <a:rPr lang="en-US" sz="5400" b="1">
                <a:ln w="22225">
                  <a:solidFill>
                    <a:schemeClr val="accent2"/>
                  </a:solidFill>
                  <a:prstDash val="solid"/>
                </a:ln>
                <a:solidFill>
                  <a:schemeClr val="accent2">
                    <a:lumMod val="40000"/>
                    <a:lumOff val="60000"/>
                  </a:schemeClr>
                </a:solidFill>
                <a:latin typeface="iCiel Soup of Justice" pitchFamily="2" charset="0"/>
              </a:rPr>
              <a:t> </a:t>
            </a:r>
            <a:r>
              <a:rPr lang="en-US" sz="5400" b="1">
                <a:ln w="22225">
                  <a:solidFill>
                    <a:sysClr val="windowText" lastClr="000000"/>
                  </a:solidFill>
                  <a:prstDash val="solid"/>
                </a:ln>
                <a:solidFill>
                  <a:srgbClr val="49C5DE"/>
                </a:solidFill>
                <a:latin typeface="iCiel Soup of Justice" pitchFamily="2" charset="0"/>
              </a:rPr>
              <a:t>MỪNG</a:t>
            </a:r>
          </a:p>
          <a:p>
            <a:pPr algn="ctr"/>
            <a:r>
              <a:rPr lang="vi-VN" sz="5400" b="1" cap="none" spc="0">
                <a:ln w="22225">
                  <a:solidFill>
                    <a:sysClr val="windowText" lastClr="000000"/>
                  </a:solidFill>
                  <a:prstDash val="solid"/>
                </a:ln>
                <a:solidFill>
                  <a:srgbClr val="FFA9B0"/>
                </a:solidFill>
                <a:effectLst/>
                <a:latin typeface="iCiel Soup of Justice" pitchFamily="2" charset="0"/>
              </a:rPr>
              <a:t>BÁC</a:t>
            </a:r>
            <a:r>
              <a:rPr lang="en-US" sz="5400" b="1" cap="none" spc="0">
                <a:ln w="22225">
                  <a:solidFill>
                    <a:schemeClr val="accent2"/>
                  </a:solidFill>
                  <a:prstDash val="solid"/>
                </a:ln>
                <a:solidFill>
                  <a:schemeClr val="accent2">
                    <a:lumMod val="40000"/>
                    <a:lumOff val="60000"/>
                  </a:schemeClr>
                </a:solidFill>
                <a:effectLst/>
                <a:latin typeface="iCiel Soup of Justice" pitchFamily="2" charset="0"/>
              </a:rPr>
              <a:t> </a:t>
            </a:r>
            <a:r>
              <a:rPr lang="vi-VN" sz="5400" b="1">
                <a:ln w="22225">
                  <a:solidFill>
                    <a:sysClr val="windowText" lastClr="000000"/>
                  </a:solidFill>
                  <a:prstDash val="solid"/>
                </a:ln>
                <a:solidFill>
                  <a:srgbClr val="FFFF00"/>
                </a:solidFill>
                <a:latin typeface="iCiel Soup of Justice" pitchFamily="2" charset="0"/>
              </a:rPr>
              <a:t>SĨ</a:t>
            </a:r>
            <a:r>
              <a:rPr lang="en-US" sz="5400" b="1" cap="none" spc="0">
                <a:ln w="22225">
                  <a:solidFill>
                    <a:sysClr val="windowText" lastClr="000000"/>
                  </a:solidFill>
                  <a:prstDash val="solid"/>
                </a:ln>
                <a:solidFill>
                  <a:srgbClr val="FFFF00"/>
                </a:solidFill>
                <a:effectLst/>
                <a:latin typeface="iCiel Soup of Justice" pitchFamily="2" charset="0"/>
              </a:rPr>
              <a:t> </a:t>
            </a:r>
            <a:r>
              <a:rPr lang="vi-VN" sz="5400" b="1">
                <a:ln w="22225">
                  <a:solidFill>
                    <a:sysClr val="windowText" lastClr="000000"/>
                  </a:solidFill>
                  <a:prstDash val="solid"/>
                </a:ln>
                <a:solidFill>
                  <a:srgbClr val="92D050"/>
                </a:solidFill>
                <a:latin typeface="iCiel Soup of Justice" pitchFamily="2" charset="0"/>
              </a:rPr>
              <a:t>NHÍ</a:t>
            </a:r>
            <a:endParaRPr lang="en-US" sz="5400" b="1" cap="none" spc="0">
              <a:ln w="22225">
                <a:solidFill>
                  <a:sysClr val="windowText" lastClr="000000"/>
                </a:solidFill>
                <a:prstDash val="solid"/>
              </a:ln>
              <a:solidFill>
                <a:srgbClr val="92D050"/>
              </a:solidFill>
              <a:effectLst/>
              <a:latin typeface="iCiel Soup of Justice" pitchFamily="2" charset="0"/>
            </a:endParaRPr>
          </a:p>
        </p:txBody>
      </p:sp>
      <p:pic>
        <p:nvPicPr>
          <p:cNvPr id="2" name="Tieng-yeah-tre-con-www_nhacchuongvui_com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03610" y="63754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32" presetClass="emph" presetSubtype="0" repeatCount="indefinite" fill="hold" grpId="1" nodeType="afterEffect">
                                  <p:stCondLst>
                                    <p:cond delay="0"/>
                                  </p:stCondLst>
                                  <p:childTnLst>
                                    <p:animRot by="120000">
                                      <p:cBhvr>
                                        <p:cTn id="17" dur="100" fill="hold">
                                          <p:stCondLst>
                                            <p:cond delay="0"/>
                                          </p:stCondLst>
                                        </p:cTn>
                                        <p:tgtEl>
                                          <p:spTgt spid="10"/>
                                        </p:tgtEl>
                                        <p:attrNameLst>
                                          <p:attrName>r</p:attrName>
                                        </p:attrNameLst>
                                      </p:cBhvr>
                                    </p:animRot>
                                    <p:animRot by="-240000">
                                      <p:cBhvr>
                                        <p:cTn id="18" dur="200" fill="hold">
                                          <p:stCondLst>
                                            <p:cond delay="200"/>
                                          </p:stCondLst>
                                        </p:cTn>
                                        <p:tgtEl>
                                          <p:spTgt spid="10"/>
                                        </p:tgtEl>
                                        <p:attrNameLst>
                                          <p:attrName>r</p:attrName>
                                        </p:attrNameLst>
                                      </p:cBhvr>
                                    </p:animRot>
                                    <p:animRot by="240000">
                                      <p:cBhvr>
                                        <p:cTn id="19" dur="200" fill="hold">
                                          <p:stCondLst>
                                            <p:cond delay="400"/>
                                          </p:stCondLst>
                                        </p:cTn>
                                        <p:tgtEl>
                                          <p:spTgt spid="10"/>
                                        </p:tgtEl>
                                        <p:attrNameLst>
                                          <p:attrName>r</p:attrName>
                                        </p:attrNameLst>
                                      </p:cBhvr>
                                    </p:animRot>
                                    <p:animRot by="-240000">
                                      <p:cBhvr>
                                        <p:cTn id="20" dur="200" fill="hold">
                                          <p:stCondLst>
                                            <p:cond delay="600"/>
                                          </p:stCondLst>
                                        </p:cTn>
                                        <p:tgtEl>
                                          <p:spTgt spid="10"/>
                                        </p:tgtEl>
                                        <p:attrNameLst>
                                          <p:attrName>r</p:attrName>
                                        </p:attrNameLst>
                                      </p:cBhvr>
                                    </p:animRot>
                                    <p:animRot by="120000">
                                      <p:cBhvr>
                                        <p:cTn id="21" dur="200" fill="hold">
                                          <p:stCondLst>
                                            <p:cond delay="800"/>
                                          </p:stCondLst>
                                        </p:cTn>
                                        <p:tgtEl>
                                          <p:spTgt spid="10"/>
                                        </p:tgtEl>
                                        <p:attrNameLst>
                                          <p:attrName>r</p:attrName>
                                        </p:attrNameLst>
                                      </p:cBhvr>
                                    </p:animRot>
                                  </p:childTnLst>
                                </p:cTn>
                              </p:par>
                              <p:par>
                                <p:cTn id="22" presetID="32" presetClass="emph" presetSubtype="0" repeatCount="indefinite" fill="hold" grpId="1" nodeType="withEffect">
                                  <p:stCondLst>
                                    <p:cond delay="0"/>
                                  </p:stCondLst>
                                  <p:childTnLst>
                                    <p:animRot by="120000">
                                      <p:cBhvr>
                                        <p:cTn id="23" dur="100" fill="hold">
                                          <p:stCondLst>
                                            <p:cond delay="0"/>
                                          </p:stCondLst>
                                        </p:cTn>
                                        <p:tgtEl>
                                          <p:spTgt spid="11"/>
                                        </p:tgtEl>
                                        <p:attrNameLst>
                                          <p:attrName>r</p:attrName>
                                        </p:attrNameLst>
                                      </p:cBhvr>
                                    </p:animRot>
                                    <p:animRot by="-240000">
                                      <p:cBhvr>
                                        <p:cTn id="24" dur="200" fill="hold">
                                          <p:stCondLst>
                                            <p:cond delay="200"/>
                                          </p:stCondLst>
                                        </p:cTn>
                                        <p:tgtEl>
                                          <p:spTgt spid="11"/>
                                        </p:tgtEl>
                                        <p:attrNameLst>
                                          <p:attrName>r</p:attrName>
                                        </p:attrNameLst>
                                      </p:cBhvr>
                                    </p:animRot>
                                    <p:animRot by="240000">
                                      <p:cBhvr>
                                        <p:cTn id="25" dur="200" fill="hold">
                                          <p:stCondLst>
                                            <p:cond delay="400"/>
                                          </p:stCondLst>
                                        </p:cTn>
                                        <p:tgtEl>
                                          <p:spTgt spid="11"/>
                                        </p:tgtEl>
                                        <p:attrNameLst>
                                          <p:attrName>r</p:attrName>
                                        </p:attrNameLst>
                                      </p:cBhvr>
                                    </p:animRot>
                                    <p:animRot by="-240000">
                                      <p:cBhvr>
                                        <p:cTn id="26" dur="200" fill="hold">
                                          <p:stCondLst>
                                            <p:cond delay="600"/>
                                          </p:stCondLst>
                                        </p:cTn>
                                        <p:tgtEl>
                                          <p:spTgt spid="11"/>
                                        </p:tgtEl>
                                        <p:attrNameLst>
                                          <p:attrName>r</p:attrName>
                                        </p:attrNameLst>
                                      </p:cBhvr>
                                    </p:animRot>
                                    <p:animRot by="120000">
                                      <p:cBhvr>
                                        <p:cTn id="27" dur="200" fill="hold">
                                          <p:stCondLst>
                                            <p:cond delay="800"/>
                                          </p:stCondLst>
                                        </p:cTn>
                                        <p:tgtEl>
                                          <p:spTgt spid="11"/>
                                        </p:tgtEl>
                                        <p:attrNameLst>
                                          <p:attrName>r</p:attrName>
                                        </p:attrNameLst>
                                      </p:cBhvr>
                                    </p:animRot>
                                  </p:childTnLst>
                                </p:cTn>
                              </p:par>
                              <p:par>
                                <p:cTn id="28" presetID="1" presetClass="mediacall" presetSubtype="0" fill="hold" nodeType="withEffect">
                                  <p:stCondLst>
                                    <p:cond delay="0"/>
                                  </p:stCondLst>
                                  <p:childTnLst>
                                    <p:cmd type="call" cmd="playFrom(0.0)">
                                      <p:cBhvr>
                                        <p:cTn id="29" dur="44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bldLst>
      <p:bldP spid="10" grpId="0" animBg="1"/>
      <p:bldP spid="10" grpId="1" animBg="1"/>
      <p:bldP spid="11" grpId="0"/>
      <p:bldP spid="1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图片 16"/>
          <p:cNvPicPr>
            <a:picLocks noChangeAspect="1"/>
          </p:cNvPicPr>
          <p:nvPr/>
        </p:nvPicPr>
        <p:blipFill rotWithShape="1">
          <a:blip r:embed="rId4" cstate="print">
            <a:extLst>
              <a:ext uri="{28A0092B-C50C-407E-A947-70E740481C1C}">
                <a14:useLocalDpi xmlns:a14="http://schemas.microsoft.com/office/drawing/2010/main" val="0"/>
              </a:ext>
            </a:extLst>
          </a:blip>
          <a:srcRect l="63121" t="290" r="3721" b="39496"/>
          <a:stretch>
            <a:fillRect/>
          </a:stretch>
        </p:blipFill>
        <p:spPr>
          <a:xfrm>
            <a:off x="7993085" y="-81734"/>
            <a:ext cx="4198915" cy="2734323"/>
          </a:xfrm>
          <a:prstGeom prst="rect">
            <a:avLst/>
          </a:prstGeom>
        </p:spPr>
      </p:pic>
      <p:sp>
        <p:nvSpPr>
          <p:cNvPr id="11" name="矩形 10"/>
          <p:cNvSpPr/>
          <p:nvPr/>
        </p:nvSpPr>
        <p:spPr>
          <a:xfrm>
            <a:off x="9531297" y="2396971"/>
            <a:ext cx="269585" cy="310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7821" r="24732"/>
          <a:stretch>
            <a:fillRect/>
          </a:stretch>
        </p:blipFill>
        <p:spPr>
          <a:xfrm>
            <a:off x="-565337" y="3040183"/>
            <a:ext cx="8693337" cy="3817818"/>
          </a:xfrm>
          <a:prstGeom prst="rect">
            <a:avLst/>
          </a:prstGeom>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85729" t="49594" r="-101" b="-33"/>
          <a:stretch>
            <a:fillRect/>
          </a:stretch>
        </p:blipFill>
        <p:spPr>
          <a:xfrm>
            <a:off x="10040645" y="4150441"/>
            <a:ext cx="2151355" cy="2707560"/>
          </a:xfrm>
          <a:prstGeom prst="rect">
            <a:avLst/>
          </a:prstGeom>
        </p:spPr>
      </p:pic>
      <p:pic>
        <p:nvPicPr>
          <p:cNvPr id="21" name="图片 20"/>
          <p:cNvPicPr>
            <a:picLocks noChangeAspect="1"/>
          </p:cNvPicPr>
          <p:nvPr/>
        </p:nvPicPr>
        <p:blipFill rotWithShape="1">
          <a:blip r:embed="rId6">
            <a:extLst>
              <a:ext uri="{28A0092B-C50C-407E-A947-70E740481C1C}">
                <a14:useLocalDpi xmlns:a14="http://schemas.microsoft.com/office/drawing/2010/main" val="0"/>
              </a:ext>
            </a:extLst>
          </a:blip>
          <a:srcRect l="79109" t="32510" r="3721" b="39496"/>
          <a:stretch>
            <a:fillRect/>
          </a:stretch>
        </p:blipFill>
        <p:spPr>
          <a:xfrm>
            <a:off x="454515" y="-14998"/>
            <a:ext cx="3060798" cy="1789497"/>
          </a:xfrm>
          <a:prstGeom prst="rect">
            <a:avLst/>
          </a:prstGeom>
        </p:spPr>
      </p:pic>
      <p:sp>
        <p:nvSpPr>
          <p:cNvPr id="16" name="Rectangle 15"/>
          <p:cNvSpPr/>
          <p:nvPr/>
        </p:nvSpPr>
        <p:spPr>
          <a:xfrm>
            <a:off x="4382245" y="879750"/>
            <a:ext cx="3367737" cy="736517"/>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KHOA HỌC</a:t>
            </a:r>
            <a:endParaRPr lang="en-US" sz="1600" b="1" cap="none" spc="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sp>
        <p:nvSpPr>
          <p:cNvPr id="18" name="Rectangle 17"/>
          <p:cNvSpPr/>
          <p:nvPr/>
        </p:nvSpPr>
        <p:spPr>
          <a:xfrm>
            <a:off x="2174240" y="1795941"/>
            <a:ext cx="7985760" cy="1680893"/>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38100">
                  <a:solidFill>
                    <a:srgbClr val="00B0F0"/>
                  </a:solidFill>
                </a:ln>
                <a:solidFill>
                  <a:srgbClr val="89E0FF"/>
                </a:solidFill>
                <a:effectLst>
                  <a:outerShdw blurRad="38100" dist="25400" dir="5400000" algn="ctr" rotWithShape="0">
                    <a:srgbClr val="6E747A">
                      <a:alpha val="43000"/>
                    </a:srgbClr>
                  </a:outerShdw>
                </a:effectLst>
                <a:latin typeface="iCiel Baliho Script" pitchFamily="2" charset="0"/>
              </a:rPr>
              <a:t>PHÒNG BỆNH HIV/AIDS</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80">
                                          <p:stCondLst>
                                            <p:cond delay="0"/>
                                          </p:stCondLst>
                                        </p:cTn>
                                        <p:tgtEl>
                                          <p:spTgt spid="18"/>
                                        </p:tgtEl>
                                      </p:cBhvr>
                                    </p:animEffect>
                                    <p:anim calcmode="lin" valueType="num">
                                      <p:cBhvr>
                                        <p:cTn id="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 dur="26">
                                          <p:stCondLst>
                                            <p:cond delay="650"/>
                                          </p:stCondLst>
                                        </p:cTn>
                                        <p:tgtEl>
                                          <p:spTgt spid="18"/>
                                        </p:tgtEl>
                                      </p:cBhvr>
                                      <p:to x="100000" y="60000"/>
                                    </p:animScale>
                                    <p:animScale>
                                      <p:cBhvr>
                                        <p:cTn id="19" dur="166" decel="50000">
                                          <p:stCondLst>
                                            <p:cond delay="676"/>
                                          </p:stCondLst>
                                        </p:cTn>
                                        <p:tgtEl>
                                          <p:spTgt spid="18"/>
                                        </p:tgtEl>
                                      </p:cBhvr>
                                      <p:to x="100000" y="100000"/>
                                    </p:animScale>
                                    <p:animScale>
                                      <p:cBhvr>
                                        <p:cTn id="20" dur="26">
                                          <p:stCondLst>
                                            <p:cond delay="1312"/>
                                          </p:stCondLst>
                                        </p:cTn>
                                        <p:tgtEl>
                                          <p:spTgt spid="18"/>
                                        </p:tgtEl>
                                      </p:cBhvr>
                                      <p:to x="100000" y="80000"/>
                                    </p:animScale>
                                    <p:animScale>
                                      <p:cBhvr>
                                        <p:cTn id="21" dur="166" decel="50000">
                                          <p:stCondLst>
                                            <p:cond delay="1338"/>
                                          </p:stCondLst>
                                        </p:cTn>
                                        <p:tgtEl>
                                          <p:spTgt spid="18"/>
                                        </p:tgtEl>
                                      </p:cBhvr>
                                      <p:to x="100000" y="100000"/>
                                    </p:animScale>
                                    <p:animScale>
                                      <p:cBhvr>
                                        <p:cTn id="22" dur="26">
                                          <p:stCondLst>
                                            <p:cond delay="1642"/>
                                          </p:stCondLst>
                                        </p:cTn>
                                        <p:tgtEl>
                                          <p:spTgt spid="18"/>
                                        </p:tgtEl>
                                      </p:cBhvr>
                                      <p:to x="100000" y="90000"/>
                                    </p:animScale>
                                    <p:animScale>
                                      <p:cBhvr>
                                        <p:cTn id="23" dur="166" decel="50000">
                                          <p:stCondLst>
                                            <p:cond delay="1668"/>
                                          </p:stCondLst>
                                        </p:cTn>
                                        <p:tgtEl>
                                          <p:spTgt spid="18"/>
                                        </p:tgtEl>
                                      </p:cBhvr>
                                      <p:to x="100000" y="100000"/>
                                    </p:animScale>
                                    <p:animScale>
                                      <p:cBhvr>
                                        <p:cTn id="24" dur="26">
                                          <p:stCondLst>
                                            <p:cond delay="1808"/>
                                          </p:stCondLst>
                                        </p:cTn>
                                        <p:tgtEl>
                                          <p:spTgt spid="18"/>
                                        </p:tgtEl>
                                      </p:cBhvr>
                                      <p:to x="100000" y="95000"/>
                                    </p:animScale>
                                    <p:animScale>
                                      <p:cBhvr>
                                        <p:cTn id="25"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图片 20"/>
          <p:cNvPicPr>
            <a:picLocks noChangeAspect="1"/>
          </p:cNvPicPr>
          <p:nvPr/>
        </p:nvPicPr>
        <p:blipFill rotWithShape="1">
          <a:blip r:embed="rId4">
            <a:extLst>
              <a:ext uri="{28A0092B-C50C-407E-A947-70E740481C1C}">
                <a14:useLocalDpi xmlns:a14="http://schemas.microsoft.com/office/drawing/2010/main" val="0"/>
              </a:ext>
            </a:extLst>
          </a:blip>
          <a:srcRect l="79109" t="32510" r="3721" b="39496"/>
          <a:stretch>
            <a:fillRect/>
          </a:stretch>
        </p:blipFill>
        <p:spPr>
          <a:xfrm>
            <a:off x="454515" y="-14998"/>
            <a:ext cx="3060798" cy="1789497"/>
          </a:xfrm>
          <a:prstGeom prst="rect">
            <a:avLst/>
          </a:prstGeom>
        </p:spPr>
      </p:pic>
      <p:sp>
        <p:nvSpPr>
          <p:cNvPr id="16" name="文本框 15"/>
          <p:cNvSpPr txBox="1"/>
          <p:nvPr/>
        </p:nvSpPr>
        <p:spPr>
          <a:xfrm>
            <a:off x="4086310" y="1767137"/>
            <a:ext cx="651328" cy="461665"/>
          </a:xfrm>
          <a:prstGeom prst="rect">
            <a:avLst/>
          </a:prstGeom>
          <a:solidFill>
            <a:srgbClr val="2F221C"/>
          </a:solidFill>
          <a:ln w="28575">
            <a:solidFill>
              <a:srgbClr val="E76B45"/>
            </a:solidFill>
          </a:ln>
          <a:effectLst>
            <a:outerShdw blurRad="50800" dist="38100" dir="5400000" algn="t" rotWithShape="0">
              <a:prstClr val="black">
                <a:alpha val="40000"/>
              </a:prstClr>
            </a:outerShdw>
          </a:effectLst>
        </p:spPr>
        <p:txBody>
          <a:bodyPr wrap="square" rtlCol="0">
            <a:spAutoFit/>
          </a:bodyPr>
          <a:lstStyle/>
          <a:p>
            <a:pPr algn="ctr"/>
            <a:r>
              <a:rPr lang="en-US" altLang="zh-CN" sz="2400" dirty="0">
                <a:solidFill>
                  <a:schemeClr val="bg1"/>
                </a:solidFill>
                <a:latin typeface="字魂58号-创中黑" panose="00000500000000000000" pitchFamily="2" charset="-122"/>
                <a:ea typeface="字魂58号-创中黑" panose="00000500000000000000" pitchFamily="2" charset="-122"/>
                <a:sym typeface="字魂58号-创中黑" panose="00000500000000000000" pitchFamily="2" charset="-122"/>
              </a:rPr>
              <a:t>01</a:t>
            </a:r>
          </a:p>
        </p:txBody>
      </p:sp>
      <p:sp>
        <p:nvSpPr>
          <p:cNvPr id="20" name="文本框 19"/>
          <p:cNvSpPr txBox="1"/>
          <p:nvPr/>
        </p:nvSpPr>
        <p:spPr>
          <a:xfrm>
            <a:off x="4086310" y="2987575"/>
            <a:ext cx="651328" cy="461665"/>
          </a:xfrm>
          <a:prstGeom prst="rect">
            <a:avLst/>
          </a:prstGeom>
          <a:solidFill>
            <a:srgbClr val="2F221C"/>
          </a:solidFill>
          <a:ln w="28575">
            <a:solidFill>
              <a:srgbClr val="E76B45"/>
            </a:solidFill>
          </a:ln>
          <a:effectLst>
            <a:outerShdw blurRad="50800" dist="38100" dir="5400000" algn="t" rotWithShape="0">
              <a:prstClr val="black">
                <a:alpha val="40000"/>
              </a:prstClr>
            </a:outerShdw>
          </a:effectLst>
        </p:spPr>
        <p:txBody>
          <a:bodyPr wrap="square" rtlCol="0">
            <a:spAutoFit/>
          </a:bodyPr>
          <a:lstStyle/>
          <a:p>
            <a:pPr algn="ctr"/>
            <a:r>
              <a:rPr lang="en-US" altLang="zh-CN" sz="2400">
                <a:solidFill>
                  <a:schemeClr val="bg1"/>
                </a:solidFill>
                <a:latin typeface="字魂58号-创中黑" panose="00000500000000000000" pitchFamily="2" charset="-122"/>
                <a:ea typeface="字魂58号-创中黑" panose="00000500000000000000" pitchFamily="2" charset="-122"/>
                <a:sym typeface="字魂58号-创中黑" panose="00000500000000000000" pitchFamily="2" charset="-122"/>
              </a:rPr>
              <a:t>02</a:t>
            </a:r>
          </a:p>
        </p:txBody>
      </p:sp>
      <p:sp>
        <p:nvSpPr>
          <p:cNvPr id="23" name="文本框 22"/>
          <p:cNvSpPr txBox="1"/>
          <p:nvPr/>
        </p:nvSpPr>
        <p:spPr>
          <a:xfrm>
            <a:off x="4086311" y="4600750"/>
            <a:ext cx="651327" cy="461665"/>
          </a:xfrm>
          <a:prstGeom prst="rect">
            <a:avLst/>
          </a:prstGeom>
          <a:solidFill>
            <a:srgbClr val="2F221C"/>
          </a:solidFill>
          <a:ln w="28575">
            <a:solidFill>
              <a:srgbClr val="E76B45"/>
            </a:solidFill>
          </a:ln>
          <a:effectLst>
            <a:outerShdw blurRad="50800" dist="38100" dir="5400000" algn="t" rotWithShape="0">
              <a:prstClr val="black">
                <a:alpha val="40000"/>
              </a:prstClr>
            </a:outerShdw>
          </a:effectLst>
        </p:spPr>
        <p:txBody>
          <a:bodyPr wrap="square" rtlCol="0">
            <a:spAutoFit/>
          </a:bodyPr>
          <a:lstStyle/>
          <a:p>
            <a:pPr algn="ctr"/>
            <a:r>
              <a:rPr lang="en-US" altLang="zh-CN" sz="2400">
                <a:solidFill>
                  <a:schemeClr val="bg1"/>
                </a:solidFill>
                <a:latin typeface="字魂58号-创中黑" panose="00000500000000000000" pitchFamily="2" charset="-122"/>
                <a:ea typeface="字魂58号-创中黑" panose="00000500000000000000" pitchFamily="2" charset="-122"/>
                <a:sym typeface="字魂58号-创中黑" panose="00000500000000000000" pitchFamily="2" charset="-122"/>
              </a:rPr>
              <a:t>03</a:t>
            </a:r>
          </a:p>
        </p:txBody>
      </p:sp>
      <p:pic>
        <p:nvPicPr>
          <p:cNvPr id="34" name="图片 33"/>
          <p:cNvPicPr>
            <a:picLocks noChangeAspect="1"/>
          </p:cNvPicPr>
          <p:nvPr/>
        </p:nvPicPr>
        <p:blipFill rotWithShape="1">
          <a:blip r:embed="rId5" cstate="print">
            <a:extLst>
              <a:ext uri="{28A0092B-C50C-407E-A947-70E740481C1C}">
                <a14:useLocalDpi xmlns:a14="http://schemas.microsoft.com/office/drawing/2010/main" val="0"/>
              </a:ext>
            </a:extLst>
          </a:blip>
          <a:srcRect l="33698" t="73658" r="33551"/>
          <a:stretch>
            <a:fillRect/>
          </a:stretch>
        </p:blipFill>
        <p:spPr>
          <a:xfrm>
            <a:off x="3736835" y="5525855"/>
            <a:ext cx="4305670" cy="1241842"/>
          </a:xfrm>
          <a:prstGeom prst="rect">
            <a:avLst/>
          </a:prstGeom>
        </p:spPr>
      </p:pic>
      <p:sp>
        <p:nvSpPr>
          <p:cNvPr id="19" name="TextBox 18"/>
          <p:cNvSpPr txBox="1"/>
          <p:nvPr/>
        </p:nvSpPr>
        <p:spPr>
          <a:xfrm>
            <a:off x="4763903" y="1571247"/>
            <a:ext cx="6481271" cy="1077218"/>
          </a:xfrm>
          <a:prstGeom prst="rect">
            <a:avLst/>
          </a:prstGeom>
          <a:noFill/>
        </p:spPr>
        <p:txBody>
          <a:bodyPr wrap="square">
            <a:spAutoFit/>
          </a:bodyPr>
          <a:lstStyle/>
          <a:p>
            <a:r>
              <a:rPr lang="de-DE" sz="320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Biết nguyên nhân và cách phòng tránh HIV/ AIDS </a:t>
            </a:r>
            <a:endParaRPr lang="en-US" sz="3200">
              <a:solidFill>
                <a:srgbClr val="002060"/>
              </a:solidFill>
              <a:effectLst>
                <a:outerShdw blurRad="38100" dist="38100" dir="2700000" algn="tl">
                  <a:srgbClr val="000000">
                    <a:alpha val="43137"/>
                  </a:srgbClr>
                </a:outerShdw>
              </a:effectLst>
            </a:endParaRPr>
          </a:p>
        </p:txBody>
      </p:sp>
      <p:sp>
        <p:nvSpPr>
          <p:cNvPr id="22" name="TextBox 21"/>
          <p:cNvSpPr txBox="1"/>
          <p:nvPr/>
        </p:nvSpPr>
        <p:spPr>
          <a:xfrm>
            <a:off x="4763903" y="2730460"/>
            <a:ext cx="6617459" cy="1569660"/>
          </a:xfrm>
          <a:prstGeom prst="rect">
            <a:avLst/>
          </a:prstGeom>
          <a:noFill/>
        </p:spPr>
        <p:txBody>
          <a:bodyPr wrap="square">
            <a:spAutoFit/>
          </a:bodyPr>
          <a:lstStyle/>
          <a:p>
            <a:r>
              <a:rPr lang="vi-VN" sz="320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Xác định</a:t>
            </a:r>
            <a:r>
              <a:rPr lang="en-US" sz="320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vi-VN" sz="320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và biết được các hành vi tiếp xúc thông thường không lây nhiễm HIV/AIDS</a:t>
            </a:r>
            <a:endParaRPr lang="en-US" sz="3200">
              <a:solidFill>
                <a:srgbClr val="002060"/>
              </a:solidFill>
              <a:effectLst>
                <a:outerShdw blurRad="38100" dist="38100" dir="2700000" algn="tl">
                  <a:srgbClr val="000000">
                    <a:alpha val="43137"/>
                  </a:srgbClr>
                </a:outerShdw>
              </a:effectLst>
            </a:endParaRPr>
          </a:p>
        </p:txBody>
      </p:sp>
      <p:sp>
        <p:nvSpPr>
          <p:cNvPr id="33" name="TextBox 32"/>
          <p:cNvSpPr txBox="1"/>
          <p:nvPr/>
        </p:nvSpPr>
        <p:spPr>
          <a:xfrm>
            <a:off x="4864549" y="4356559"/>
            <a:ext cx="6113449" cy="1569660"/>
          </a:xfrm>
          <a:prstGeom prst="rect">
            <a:avLst/>
          </a:prstGeom>
          <a:noFill/>
        </p:spPr>
        <p:txBody>
          <a:bodyPr wrap="square">
            <a:spAutoFit/>
          </a:bodyPr>
          <a:lstStyle/>
          <a:p>
            <a:pPr algn="just"/>
            <a:r>
              <a:rPr lang="vi-VN" sz="320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Luôn có ý thức tuyên truyền vận động mọi người cùng phòng tránh nhiễm HIV/AIDS</a:t>
            </a:r>
            <a:endParaRPr lang="en-US" sz="3200">
              <a:solidFill>
                <a:srgbClr val="002060"/>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1398" y="643016"/>
            <a:ext cx="6113449" cy="960895"/>
          </a:xfrm>
          <a:prstGeom prst="rect">
            <a:avLst/>
          </a:prstGeom>
        </p:spPr>
      </p:pic>
      <p:pic>
        <p:nvPicPr>
          <p:cNvPr id="35"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0997" y="1657767"/>
            <a:ext cx="3842930" cy="38429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1"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1"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1"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randombar(horizontal)">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0" grpId="0" animBg="1"/>
      <p:bldP spid="20" grpId="1" animBg="1"/>
      <p:bldP spid="23" grpId="0" animBg="1"/>
      <p:bldP spid="23" grpId="1" animBg="1"/>
      <p:bldP spid="19" grpId="0"/>
      <p:bldP spid="22"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43878" t="66532"/>
          <a:stretch>
            <a:fillRect/>
          </a:stretch>
        </p:blipFill>
        <p:spPr>
          <a:xfrm>
            <a:off x="-563066" y="2723633"/>
            <a:ext cx="6074866" cy="4843259"/>
          </a:xfrm>
          <a:prstGeom prst="rect">
            <a:avLst/>
          </a:prstGeom>
        </p:spPr>
      </p:pic>
      <p:sp>
        <p:nvSpPr>
          <p:cNvPr id="15" name="Rectangle 14"/>
          <p:cNvSpPr/>
          <p:nvPr/>
        </p:nvSpPr>
        <p:spPr>
          <a:xfrm>
            <a:off x="1954457" y="1358164"/>
            <a:ext cx="7985760" cy="1680893"/>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a:ln w="76200">
                  <a:solidFill>
                    <a:srgbClr val="E76B45"/>
                  </a:solidFill>
                </a:ln>
                <a:solidFill>
                  <a:srgbClr val="FFFF00"/>
                </a:solidFill>
                <a:effectLst>
                  <a:outerShdw blurRad="38100" dist="25400" dir="5400000" algn="ctr" rotWithShape="0">
                    <a:srgbClr val="6E747A">
                      <a:alpha val="43000"/>
                    </a:srgbClr>
                  </a:outerShdw>
                </a:effectLst>
                <a:latin typeface="iCiel Baliho Script" pitchFamily="2" charset="0"/>
              </a:rPr>
              <a:t>KHÁM PHÁ</a:t>
            </a:r>
            <a:endParaRPr lang="vi-VN" sz="1600" b="1" cap="none" spc="0">
              <a:ln w="76200">
                <a:solidFill>
                  <a:srgbClr val="E76B45"/>
                </a:solidFill>
              </a:ln>
              <a:solidFill>
                <a:srgbClr val="FFFF00"/>
              </a:solidFill>
              <a:effectLst>
                <a:outerShdw blurRad="38100" dist="25400" dir="5400000" algn="ctr" rotWithShape="0">
                  <a:srgbClr val="6E747A">
                    <a:alpha val="43000"/>
                  </a:srgbClr>
                </a:outerShdw>
              </a:effectLst>
              <a:latin typeface="iCiel Baliho Script" pitchFamily="2" charset="0"/>
            </a:endParaRPr>
          </a:p>
        </p:txBody>
      </p:sp>
      <p:pic>
        <p:nvPicPr>
          <p:cNvPr id="16" name="图片 20"/>
          <p:cNvPicPr>
            <a:picLocks noChangeAspect="1"/>
          </p:cNvPicPr>
          <p:nvPr/>
        </p:nvPicPr>
        <p:blipFill rotWithShape="1">
          <a:blip r:embed="rId4">
            <a:extLst>
              <a:ext uri="{28A0092B-C50C-407E-A947-70E740481C1C}">
                <a14:useLocalDpi xmlns:a14="http://schemas.microsoft.com/office/drawing/2010/main" val="0"/>
              </a:ext>
            </a:extLst>
          </a:blip>
          <a:srcRect l="79109" t="32510" r="3721" b="39496"/>
          <a:stretch>
            <a:fillRect/>
          </a:stretch>
        </p:blipFill>
        <p:spPr>
          <a:xfrm>
            <a:off x="213215" y="340146"/>
            <a:ext cx="3482485" cy="2036037"/>
          </a:xfrm>
          <a:prstGeom prst="rect">
            <a:avLst/>
          </a:prstGeom>
        </p:spPr>
      </p:pic>
      <p:pic>
        <p:nvPicPr>
          <p:cNvPr id="17" name="图片 16"/>
          <p:cNvPicPr>
            <a:picLocks noChangeAspect="1"/>
          </p:cNvPicPr>
          <p:nvPr/>
        </p:nvPicPr>
        <p:blipFill rotWithShape="1">
          <a:blip r:embed="rId5" cstate="print">
            <a:extLst>
              <a:ext uri="{28A0092B-C50C-407E-A947-70E740481C1C}">
                <a14:useLocalDpi xmlns:a14="http://schemas.microsoft.com/office/drawing/2010/main" val="0"/>
              </a:ext>
            </a:extLst>
          </a:blip>
          <a:srcRect l="63121" t="290" r="3721" b="39496"/>
          <a:stretch>
            <a:fillRect/>
          </a:stretch>
        </p:blipFill>
        <p:spPr>
          <a:xfrm>
            <a:off x="7993085" y="-81734"/>
            <a:ext cx="4198915" cy="27343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FIRST_PUBLISH" val="1"/>
  <p:tag name="ISPRING_PRESENTATION_TITLE" val="126"/>
</p:tagLst>
</file>

<file path=ppt/theme/theme1.xml><?xml version="1.0" encoding="utf-8"?>
<a:theme xmlns:a="http://schemas.openxmlformats.org/drawingml/2006/main" name="千图网海量PPT模板www.58pic.com ​​">
  <a:themeElements>
    <a:clrScheme name="自定义 58">
      <a:dk1>
        <a:sysClr val="windowText" lastClr="000000"/>
      </a:dk1>
      <a:lt1>
        <a:sysClr val="window" lastClr="FFFFFF"/>
      </a:lt1>
      <a:dk2>
        <a:srgbClr val="44546A"/>
      </a:dk2>
      <a:lt2>
        <a:srgbClr val="E7E6E6"/>
      </a:lt2>
      <a:accent1>
        <a:srgbClr val="D76B49"/>
      </a:accent1>
      <a:accent2>
        <a:srgbClr val="D76B49"/>
      </a:accent2>
      <a:accent3>
        <a:srgbClr val="D76B49"/>
      </a:accent3>
      <a:accent4>
        <a:srgbClr val="D76B49"/>
      </a:accent4>
      <a:accent5>
        <a:srgbClr val="D76B49"/>
      </a:accent5>
      <a:accent6>
        <a:srgbClr val="D76B49"/>
      </a:accent6>
      <a:hlink>
        <a:srgbClr val="D76B49"/>
      </a:hlink>
      <a:folHlink>
        <a:srgbClr val="D76B4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847</Words>
  <Application>Microsoft Office PowerPoint</Application>
  <PresentationFormat>Widescreen</PresentationFormat>
  <Paragraphs>127</Paragraphs>
  <Slides>31</Slides>
  <Notes>17</Notes>
  <HiddenSlides>0</HiddenSlides>
  <MMClips>12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Arial</vt:lpstr>
      <vt:lpstr>等线</vt:lpstr>
      <vt:lpstr>等线 Light</vt:lpstr>
      <vt:lpstr>iCiel Baliho Script</vt:lpstr>
      <vt:lpstr>iCiel Cadena</vt:lpstr>
      <vt:lpstr>iCiel Crocante</vt:lpstr>
      <vt:lpstr>iCiel Soup of Justice</vt:lpstr>
      <vt:lpstr>Times New Roman</vt:lpstr>
      <vt:lpstr>UTM Cooper Black</vt:lpstr>
      <vt:lpstr>UTM Isadora</vt:lpstr>
      <vt:lpstr>Wingdings</vt:lpstr>
      <vt:lpstr>字魂58号-创中黑</vt:lpstr>
      <vt:lpstr>千图网海量PPT模板www.58pic.com ​​</vt:lpstr>
      <vt:lpstr>Trường Tiểu học Quốc Tuấn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126</dc:title>
  <dc:creator>asus</dc:creator>
  <cp:lastModifiedBy>NHATMINH</cp:lastModifiedBy>
  <cp:revision>79</cp:revision>
  <dcterms:created xsi:type="dcterms:W3CDTF">2018-04-10T04:31:00Z</dcterms:created>
  <dcterms:modified xsi:type="dcterms:W3CDTF">2024-05-30T23:46:28Z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C84EDA2D28B44762A523A0F614918BF3_12</vt:lpwstr>
  </property>
  <property fmtid="{D5CDD505-2E9C-101B-9397-08002B2CF9AE}" pid="3" name="KSOProductBuildVer">
    <vt:lpwstr>1033-12.2.0.16909</vt:lpwstr>
  </property>
</Properties>
</file>