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0" r:id="rId3"/>
    <p:sldId id="261" r:id="rId4"/>
    <p:sldId id="262" r:id="rId5"/>
    <p:sldId id="263" r:id="rId6"/>
    <p:sldId id="264" r:id="rId7"/>
    <p:sldId id="256" r:id="rId8"/>
    <p:sldId id="257" r:id="rId9"/>
    <p:sldId id="258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66FF33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756" y="7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5AEA52-B6E9-4207-A83E-BF58222163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C20EED-3E4F-4EFA-AD85-78EA202F14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E5A7C3-65BA-409D-B27C-ECBA7B067C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3E8DD0-6F87-4B53-AB50-A63F14554B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114A09-4146-4581-8304-C2943C7BAE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CED89E-9F16-4BBC-89C7-5104AEA0CF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47033A-FA6E-4843-A768-C4056F5096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7C0B65-2492-41F6-9D8A-C6B2100688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3650E0-B9A2-4574-9C5A-BD2CB0D583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CAD470-02B2-45D1-8A24-3B4BB5F6D1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087D75-B04C-4942-ADF7-AFFC5073F0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9731E8-9866-4B59-8452-7C39075F8B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ED1562D9-6A9A-4B42-BEF6-0CF02B20CA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2133600" y="304801"/>
            <a:ext cx="792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>
                <a:solidFill>
                  <a:srgbClr val="0000CC"/>
                </a:solidFill>
              </a:rPr>
              <a:t>có</a:t>
            </a:r>
          </a:p>
        </p:txBody>
      </p:sp>
      <p:pic>
        <p:nvPicPr>
          <p:cNvPr id="2053" name="Picture 5" descr="000659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-38100"/>
            <a:ext cx="9144000" cy="693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8" name="Text Box 8"/>
          <p:cNvSpPr txBox="1">
            <a:spLocks noChangeArrowheads="1"/>
          </p:cNvSpPr>
          <p:nvPr/>
        </p:nvSpPr>
        <p:spPr bwMode="auto">
          <a:xfrm>
            <a:off x="2667000" y="2628900"/>
            <a:ext cx="6248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/>
              <a:t>KỸ THUẬT LỚP 5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27E1AFE-1260-7921-A518-7AA9F3478B4C}"/>
              </a:ext>
            </a:extLst>
          </p:cNvPr>
          <p:cNvSpPr/>
          <p:nvPr/>
        </p:nvSpPr>
        <p:spPr>
          <a:xfrm>
            <a:off x="3505200" y="304800"/>
            <a:ext cx="5791200" cy="6858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defRPr/>
            </a:pPr>
            <a:r>
              <a:rPr lang="en-US" dirty="0">
                <a:solidFill>
                  <a:schemeClr val="tx1"/>
                </a:solidFill>
              </a:rPr>
              <a:t>PHÒNG GIÁO DỤC &amp; ĐÀO TẠO HUYỆN AN LÃO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4F11851-400E-C4F4-DF99-8F352CE07654}"/>
              </a:ext>
            </a:extLst>
          </p:cNvPr>
          <p:cNvSpPr/>
          <p:nvPr/>
        </p:nvSpPr>
        <p:spPr>
          <a:xfrm>
            <a:off x="3886200" y="1219201"/>
            <a:ext cx="4724400" cy="6381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eaLnBrk="0" hangingPunct="0">
              <a:defRPr/>
            </a:pPr>
            <a:r>
              <a:rPr lang="en-US" dirty="0">
                <a:solidFill>
                  <a:srgbClr val="000000"/>
                </a:solidFill>
                <a:latin typeface="Arial"/>
              </a:rPr>
              <a:t>TRƯỜNG TIỂU HỌC QUỐC TUẤN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003062A-3BAF-CBF2-9C82-00C2F2CD6BD2}"/>
              </a:ext>
            </a:extLst>
          </p:cNvPr>
          <p:cNvSpPr/>
          <p:nvPr/>
        </p:nvSpPr>
        <p:spPr>
          <a:xfrm>
            <a:off x="1676400" y="3429000"/>
            <a:ext cx="8458200" cy="133339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/>
              <a:t>LẮP MÁY BAY TRỰC THĂNG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8DD8B92-EF63-FCBC-F90A-E66DB60CB552}"/>
              </a:ext>
            </a:extLst>
          </p:cNvPr>
          <p:cNvSpPr/>
          <p:nvPr/>
        </p:nvSpPr>
        <p:spPr>
          <a:xfrm>
            <a:off x="7162800" y="5638800"/>
            <a:ext cx="3124200" cy="914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600" dirty="0">
                <a:solidFill>
                  <a:srgbClr val="000000"/>
                </a:solidFill>
                <a:latin typeface="Arial"/>
              </a:rPr>
              <a:t>GIÁO VIÊN :PHẠM THỊ BÌNH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8" grpId="0"/>
      <p:bldP spid="2" grpId="0" animBg="1"/>
      <p:bldP spid="3" grpId="0" animBg="1"/>
      <p:bldP spid="4" grpId="0" animBg="1"/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z="4000"/>
          </a:p>
        </p:txBody>
      </p:sp>
      <p:pic>
        <p:nvPicPr>
          <p:cNvPr id="11267" name="Picture 4" descr="Computer_Art2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524000" y="0"/>
            <a:ext cx="9144000" cy="6858000"/>
          </a:xfrm>
          <a:noFill/>
        </p:spPr>
      </p:pic>
      <p:sp>
        <p:nvSpPr>
          <p:cNvPr id="11268" name="Rectangle 5"/>
          <p:cNvSpPr>
            <a:spLocks noChangeArrowheads="1"/>
          </p:cNvSpPr>
          <p:nvPr/>
        </p:nvSpPr>
        <p:spPr bwMode="auto">
          <a:xfrm>
            <a:off x="2590800" y="0"/>
            <a:ext cx="74676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 u="sng">
                <a:solidFill>
                  <a:srgbClr val="FF0000"/>
                </a:solidFill>
              </a:rPr>
              <a:t>Kỹ thuật</a:t>
            </a:r>
            <a:r>
              <a:rPr lang="en-US" sz="2000" b="1">
                <a:solidFill>
                  <a:srgbClr val="FF0000"/>
                </a:solidFill>
              </a:rPr>
              <a:t> :</a:t>
            </a:r>
          </a:p>
        </p:txBody>
      </p:sp>
      <p:sp>
        <p:nvSpPr>
          <p:cNvPr id="11269" name="Rectangle 6"/>
          <p:cNvSpPr>
            <a:spLocks noChangeArrowheads="1"/>
          </p:cNvSpPr>
          <p:nvPr/>
        </p:nvSpPr>
        <p:spPr bwMode="auto">
          <a:xfrm>
            <a:off x="4191000" y="457200"/>
            <a:ext cx="43386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0000FF"/>
                </a:solidFill>
              </a:rPr>
              <a:t>LẮP MÁY BAY TRỰC THĂNG ( TT)</a:t>
            </a:r>
          </a:p>
        </p:txBody>
      </p:sp>
      <p:sp>
        <p:nvSpPr>
          <p:cNvPr id="17415" name="Text Box 7"/>
          <p:cNvSpPr txBox="1">
            <a:spLocks noChangeArrowheads="1"/>
          </p:cNvSpPr>
          <p:nvPr/>
        </p:nvSpPr>
        <p:spPr bwMode="auto">
          <a:xfrm>
            <a:off x="1752600" y="1219200"/>
            <a:ext cx="3962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0000FF"/>
                </a:solidFill>
              </a:rPr>
              <a:t>3/ Lắp máy bay trực thăng </a:t>
            </a:r>
          </a:p>
        </p:txBody>
      </p:sp>
      <p:sp>
        <p:nvSpPr>
          <p:cNvPr id="17416" name="Text Box 8"/>
          <p:cNvSpPr txBox="1">
            <a:spLocks noChangeArrowheads="1"/>
          </p:cNvSpPr>
          <p:nvPr/>
        </p:nvSpPr>
        <p:spPr bwMode="auto">
          <a:xfrm>
            <a:off x="1828800" y="6019800"/>
            <a:ext cx="69342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0000FF"/>
                </a:solidFill>
              </a:rPr>
              <a:t>Nêu quy trình lắp hoàn chỉnh máy bay trực thăng </a:t>
            </a:r>
          </a:p>
        </p:txBody>
      </p:sp>
      <p:pic>
        <p:nvPicPr>
          <p:cNvPr id="17417" name="Picture 9" descr="Copy of IMG_0930"/>
          <p:cNvPicPr>
            <a:picLocks noChangeAspect="1" noChangeArrowheads="1"/>
          </p:cNvPicPr>
          <p:nvPr/>
        </p:nvPicPr>
        <p:blipFill>
          <a:blip r:embed="rId3">
            <a:lum bright="18000" contrast="84000"/>
          </a:blip>
          <a:srcRect l="1875" t="4616" r="4375" b="12308"/>
          <a:stretch>
            <a:fillRect/>
          </a:stretch>
        </p:blipFill>
        <p:spPr bwMode="auto">
          <a:xfrm>
            <a:off x="1828800" y="1752600"/>
            <a:ext cx="8534400" cy="4267200"/>
          </a:xfrm>
          <a:prstGeom prst="rect">
            <a:avLst/>
          </a:prstGeom>
          <a:solidFill>
            <a:srgbClr val="FF3300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2000"/>
                                        <p:tgtEl>
                                          <p:spTgt spid="17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5" grpId="0"/>
      <p:bldP spid="174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z="2800"/>
          </a:p>
        </p:txBody>
      </p:sp>
      <p:pic>
        <p:nvPicPr>
          <p:cNvPr id="12291" name="Picture 4" descr="Computer_Art24"/>
          <p:cNvPicPr>
            <a:picLocks noGrp="1" noChangeAspect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>
          <a:xfrm>
            <a:off x="1524000" y="0"/>
            <a:ext cx="9144000" cy="6858000"/>
          </a:xfrm>
          <a:noFill/>
        </p:spPr>
      </p:pic>
      <p:sp>
        <p:nvSpPr>
          <p:cNvPr id="12292" name="Rectangle 5"/>
          <p:cNvSpPr>
            <a:spLocks noChangeArrowheads="1"/>
          </p:cNvSpPr>
          <p:nvPr/>
        </p:nvSpPr>
        <p:spPr bwMode="auto">
          <a:xfrm>
            <a:off x="2667000" y="0"/>
            <a:ext cx="74676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 u="sng">
                <a:solidFill>
                  <a:srgbClr val="FF0000"/>
                </a:solidFill>
              </a:rPr>
              <a:t>Kỹ thuật</a:t>
            </a:r>
            <a:r>
              <a:rPr lang="en-US" sz="2000" b="1">
                <a:solidFill>
                  <a:srgbClr val="FF0000"/>
                </a:solidFill>
              </a:rPr>
              <a:t> :</a:t>
            </a:r>
          </a:p>
        </p:txBody>
      </p:sp>
      <p:sp>
        <p:nvSpPr>
          <p:cNvPr id="12293" name="Rectangle 6"/>
          <p:cNvSpPr>
            <a:spLocks noChangeArrowheads="1"/>
          </p:cNvSpPr>
          <p:nvPr/>
        </p:nvSpPr>
        <p:spPr bwMode="auto">
          <a:xfrm>
            <a:off x="4191000" y="457200"/>
            <a:ext cx="43386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0000FF"/>
                </a:solidFill>
              </a:rPr>
              <a:t>LẮP MÁY BAY TRỰC THĂNG ( TT)</a:t>
            </a:r>
          </a:p>
        </p:txBody>
      </p:sp>
      <p:sp>
        <p:nvSpPr>
          <p:cNvPr id="12294" name="Text Box 7"/>
          <p:cNvSpPr txBox="1">
            <a:spLocks noChangeArrowheads="1"/>
          </p:cNvSpPr>
          <p:nvPr/>
        </p:nvSpPr>
        <p:spPr bwMode="auto">
          <a:xfrm>
            <a:off x="1905000" y="1066800"/>
            <a:ext cx="46482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0000FF"/>
                </a:solidFill>
              </a:rPr>
              <a:t>II/ </a:t>
            </a:r>
            <a:r>
              <a:rPr lang="en-US" sz="2000" b="1" u="sng">
                <a:solidFill>
                  <a:srgbClr val="0000FF"/>
                </a:solidFill>
              </a:rPr>
              <a:t>Đánh giá sản phẩm</a:t>
            </a:r>
            <a:r>
              <a:rPr lang="en-US" sz="2000" b="1">
                <a:solidFill>
                  <a:srgbClr val="0000FF"/>
                </a:solidFill>
              </a:rPr>
              <a:t> :</a:t>
            </a:r>
          </a:p>
        </p:txBody>
      </p:sp>
      <p:sp>
        <p:nvSpPr>
          <p:cNvPr id="18440" name="Text Box 8"/>
          <p:cNvSpPr txBox="1">
            <a:spLocks noChangeArrowheads="1"/>
          </p:cNvSpPr>
          <p:nvPr/>
        </p:nvSpPr>
        <p:spPr bwMode="auto">
          <a:xfrm>
            <a:off x="1752600" y="1828800"/>
            <a:ext cx="8915400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Dựa vào tiêu chí sau để đánh giá sản phẩm.</a:t>
            </a:r>
          </a:p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+ Máy bay được lắp chấc chắn không xục xệch </a:t>
            </a:r>
          </a:p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+ Mối ghép giữa giá đỡ sàn ca bin với càn máy bay phải chắc chắn và thẳng để máy bay không bị chúc xuống 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84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84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84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184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184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184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184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184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184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z="400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z="2800"/>
          </a:p>
        </p:txBody>
      </p:sp>
      <p:pic>
        <p:nvPicPr>
          <p:cNvPr id="3076" name="Picture 4" descr="05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1828800" y="1"/>
            <a:ext cx="8229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u="sng">
                <a:solidFill>
                  <a:srgbClr val="FF0000"/>
                </a:solidFill>
              </a:rPr>
              <a:t>Kỹ thuật</a:t>
            </a:r>
            <a:r>
              <a:rPr lang="en-US" sz="2400" b="1">
                <a:solidFill>
                  <a:srgbClr val="FF0000"/>
                </a:solidFill>
              </a:rPr>
              <a:t> :</a:t>
            </a:r>
          </a:p>
        </p:txBody>
      </p:sp>
      <p:sp>
        <p:nvSpPr>
          <p:cNvPr id="8198" name="Text Box 6"/>
          <p:cNvSpPr txBox="1">
            <a:spLocks noChangeArrowheads="1"/>
          </p:cNvSpPr>
          <p:nvPr/>
        </p:nvSpPr>
        <p:spPr bwMode="auto">
          <a:xfrm>
            <a:off x="1752600" y="1295401"/>
            <a:ext cx="2362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u="sng"/>
              <a:t>Bài cũ</a:t>
            </a:r>
            <a:r>
              <a:rPr lang="en-US" sz="2400" b="1"/>
              <a:t> :</a:t>
            </a:r>
          </a:p>
        </p:txBody>
      </p:sp>
      <p:sp>
        <p:nvSpPr>
          <p:cNvPr id="8199" name="Text Box 7"/>
          <p:cNvSpPr txBox="1">
            <a:spLocks noChangeArrowheads="1"/>
          </p:cNvSpPr>
          <p:nvPr/>
        </p:nvSpPr>
        <p:spPr bwMode="auto">
          <a:xfrm>
            <a:off x="2286000" y="2133601"/>
            <a:ext cx="7086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/>
              <a:t>Hãy nêu các bước lắp máy bay trực thăng 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81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81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81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4100" name="Picture 4" descr="Computer_Art2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1752600" y="-1981200"/>
            <a:ext cx="80772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1752600" y="1"/>
            <a:ext cx="8610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 u="sng">
                <a:solidFill>
                  <a:srgbClr val="FF0000"/>
                </a:solidFill>
              </a:rPr>
              <a:t>Kỹ thuật</a:t>
            </a:r>
            <a:r>
              <a:rPr lang="en-US" sz="2800" b="1">
                <a:solidFill>
                  <a:srgbClr val="FF0000"/>
                </a:solidFill>
              </a:rPr>
              <a:t> :</a:t>
            </a:r>
            <a:endParaRPr lang="en-US" sz="2800"/>
          </a:p>
        </p:txBody>
      </p:sp>
      <p:sp>
        <p:nvSpPr>
          <p:cNvPr id="9223" name="Text Box 7"/>
          <p:cNvSpPr txBox="1">
            <a:spLocks noChangeArrowheads="1"/>
          </p:cNvSpPr>
          <p:nvPr/>
        </p:nvSpPr>
        <p:spPr bwMode="auto">
          <a:xfrm>
            <a:off x="3581400" y="533400"/>
            <a:ext cx="6553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LẮP MÁY BAY TRỰC THĂNG ( TT )</a:t>
            </a:r>
          </a:p>
        </p:txBody>
      </p:sp>
      <p:sp>
        <p:nvSpPr>
          <p:cNvPr id="9224" name="Text Box 8"/>
          <p:cNvSpPr txBox="1">
            <a:spLocks noChangeArrowheads="1"/>
          </p:cNvSpPr>
          <p:nvPr/>
        </p:nvSpPr>
        <p:spPr bwMode="auto">
          <a:xfrm>
            <a:off x="1524000" y="1143000"/>
            <a:ext cx="891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FF0000"/>
                </a:solidFill>
              </a:rPr>
              <a:t>I . Thực hành : Lắp máy bay trực thăng </a:t>
            </a:r>
          </a:p>
        </p:txBody>
      </p:sp>
      <p:sp>
        <p:nvSpPr>
          <p:cNvPr id="9225" name="Text Box 9"/>
          <p:cNvSpPr txBox="1">
            <a:spLocks noChangeArrowheads="1"/>
          </p:cNvSpPr>
          <p:nvPr/>
        </p:nvSpPr>
        <p:spPr bwMode="auto">
          <a:xfrm>
            <a:off x="1524000" y="1676400"/>
            <a:ext cx="830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chemeClr val="accent2"/>
                </a:solidFill>
              </a:rPr>
              <a:t>1/ Chọn chi tiết :</a:t>
            </a:r>
          </a:p>
        </p:txBody>
      </p:sp>
      <p:sp>
        <p:nvSpPr>
          <p:cNvPr id="9226" name="Text Box 10"/>
          <p:cNvSpPr txBox="1">
            <a:spLocks noChangeArrowheads="1"/>
          </p:cNvSpPr>
          <p:nvPr/>
        </p:nvSpPr>
        <p:spPr bwMode="auto">
          <a:xfrm>
            <a:off x="1828800" y="5638800"/>
            <a:ext cx="830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Máy bay trực thăng gồm có những bộ phận nào ? </a:t>
            </a:r>
          </a:p>
        </p:txBody>
      </p:sp>
      <p:sp>
        <p:nvSpPr>
          <p:cNvPr id="9227" name="Text Box 11"/>
          <p:cNvSpPr txBox="1">
            <a:spLocks noChangeArrowheads="1"/>
          </p:cNvSpPr>
          <p:nvPr/>
        </p:nvSpPr>
        <p:spPr bwMode="auto">
          <a:xfrm>
            <a:off x="1676400" y="6172200"/>
            <a:ext cx="8991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Nêu các chi tiết và dụng cụ để lắp máy trực thăng .</a:t>
            </a:r>
          </a:p>
        </p:txBody>
      </p:sp>
      <p:pic>
        <p:nvPicPr>
          <p:cNvPr id="9231" name="Picture 15" descr="Copy of IMG_0930"/>
          <p:cNvPicPr>
            <a:picLocks noChangeAspect="1" noChangeArrowheads="1"/>
          </p:cNvPicPr>
          <p:nvPr/>
        </p:nvPicPr>
        <p:blipFill>
          <a:blip r:embed="rId3">
            <a:lum bright="18000" contrast="84000"/>
          </a:blip>
          <a:srcRect l="1875" t="4616" r="4375" b="12308"/>
          <a:stretch>
            <a:fillRect/>
          </a:stretch>
        </p:blipFill>
        <p:spPr bwMode="auto">
          <a:xfrm>
            <a:off x="1828800" y="2286000"/>
            <a:ext cx="7620000" cy="3276600"/>
          </a:xfrm>
          <a:prstGeom prst="rect">
            <a:avLst/>
          </a:prstGeom>
          <a:solidFill>
            <a:srgbClr val="FF3300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92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92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92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92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92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92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92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92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92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2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2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9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92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92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92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5123" name="Picture 4" descr="Computer_Art2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4" name="Text Box 5"/>
          <p:cNvSpPr txBox="1">
            <a:spLocks noChangeArrowheads="1"/>
          </p:cNvSpPr>
          <p:nvPr/>
        </p:nvSpPr>
        <p:spPr bwMode="auto">
          <a:xfrm>
            <a:off x="1905000" y="1"/>
            <a:ext cx="8382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 u="sng">
                <a:solidFill>
                  <a:srgbClr val="FF0000"/>
                </a:solidFill>
              </a:rPr>
              <a:t>Kỹ thuật</a:t>
            </a:r>
            <a:r>
              <a:rPr lang="en-US" sz="2800" b="1">
                <a:solidFill>
                  <a:srgbClr val="FF0000"/>
                </a:solidFill>
              </a:rPr>
              <a:t> :</a:t>
            </a:r>
            <a:endParaRPr lang="en-US" sz="2800"/>
          </a:p>
        </p:txBody>
      </p:sp>
      <p:sp>
        <p:nvSpPr>
          <p:cNvPr id="5125" name="Rectangle 6"/>
          <p:cNvSpPr>
            <a:spLocks noChangeArrowheads="1"/>
          </p:cNvSpPr>
          <p:nvPr/>
        </p:nvSpPr>
        <p:spPr bwMode="auto">
          <a:xfrm>
            <a:off x="3962401" y="457200"/>
            <a:ext cx="52435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LẮP MÁY BAY TRỰC THĂNG ( TT )</a:t>
            </a:r>
          </a:p>
        </p:txBody>
      </p:sp>
      <p:sp>
        <p:nvSpPr>
          <p:cNvPr id="5126" name="Rectangle 7"/>
          <p:cNvSpPr>
            <a:spLocks noChangeArrowheads="1"/>
          </p:cNvSpPr>
          <p:nvPr/>
        </p:nvSpPr>
        <p:spPr bwMode="auto">
          <a:xfrm>
            <a:off x="1981201" y="914400"/>
            <a:ext cx="2551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1/ Chọn chi tiết :</a:t>
            </a:r>
          </a:p>
        </p:txBody>
      </p:sp>
      <p:graphicFrame>
        <p:nvGraphicFramePr>
          <p:cNvPr id="10397" name="Group 157"/>
          <p:cNvGraphicFramePr>
            <a:graphicFrameLocks noGrp="1"/>
          </p:cNvGraphicFramePr>
          <p:nvPr>
            <p:ph idx="1"/>
          </p:nvPr>
        </p:nvGraphicFramePr>
        <p:xfrm>
          <a:off x="1524000" y="1371600"/>
          <a:ext cx="4343400" cy="5130800"/>
        </p:xfrm>
        <a:graphic>
          <a:graphicData uri="http://schemas.openxmlformats.org/drawingml/2006/table">
            <a:tbl>
              <a:tblPr/>
              <a:tblGrid>
                <a:gridCol w="3200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5079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Tên gọi </a:t>
                      </a:r>
                    </a:p>
                  </a:txBody>
                  <a:tcPr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Slượng</a:t>
                      </a: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8000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Tấm nhỏ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Tấm chữ L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Hai tấm bên của chữ U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Tấm sau ca bin máy bay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Tấm mặt ca bin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Tấm tam giác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Thanh thẳng 11 lỗ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Thanh thẳng 9 lỗ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Thanh thẳng 6 lỗ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Thanh thẳng 5 lỗ</a:t>
                      </a: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0401" name="Group 161"/>
          <p:cNvGraphicFramePr>
            <a:graphicFrameLocks noGrp="1"/>
          </p:cNvGraphicFramePr>
          <p:nvPr/>
        </p:nvGraphicFramePr>
        <p:xfrm>
          <a:off x="5943600" y="1371600"/>
          <a:ext cx="4724400" cy="5092700"/>
        </p:xfrm>
        <a:graphic>
          <a:graphicData uri="http://schemas.openxmlformats.org/drawingml/2006/table">
            <a:tbl>
              <a:tblPr/>
              <a:tblGrid>
                <a:gridCol w="34432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811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857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Tên gọi </a:t>
                      </a:r>
                    </a:p>
                  </a:txBody>
                  <a:tcPr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S/lượng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069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Thanh thẳng 3 lỗ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Thanh chữ U dài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Thanh chữ U ngắn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Thanh chữ L dài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Bánh đai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Trục ngăn 2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Vòng hãm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Ốc và vít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Cờ- lê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Tua -vít</a:t>
                      </a:r>
                    </a:p>
                  </a:txBody>
                  <a:tcPr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6148" name="Picture 4" descr="Computer_Art2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2362200" y="-1828800"/>
            <a:ext cx="7772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b="1" u="sng">
                <a:solidFill>
                  <a:srgbClr val="FF0000"/>
                </a:solidFill>
              </a:rPr>
              <a:t>Kỹ thuật</a:t>
            </a:r>
            <a:r>
              <a:rPr lang="en-US" sz="2800" b="1">
                <a:solidFill>
                  <a:srgbClr val="FF0000"/>
                </a:solidFill>
              </a:rPr>
              <a:t> :</a:t>
            </a:r>
            <a:endParaRPr lang="en-US" sz="2800"/>
          </a:p>
        </p:txBody>
      </p:sp>
      <p:sp>
        <p:nvSpPr>
          <p:cNvPr id="6150" name="Rectangle 6"/>
          <p:cNvSpPr>
            <a:spLocks noChangeArrowheads="1"/>
          </p:cNvSpPr>
          <p:nvPr/>
        </p:nvSpPr>
        <p:spPr bwMode="auto">
          <a:xfrm>
            <a:off x="1752600" y="1"/>
            <a:ext cx="8686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u="sng">
                <a:solidFill>
                  <a:srgbClr val="FF0000"/>
                </a:solidFill>
              </a:rPr>
              <a:t>Kỹ thuật</a:t>
            </a:r>
            <a:r>
              <a:rPr lang="en-US" sz="2400" b="1">
                <a:solidFill>
                  <a:srgbClr val="FF0000"/>
                </a:solidFill>
              </a:rPr>
              <a:t> :</a:t>
            </a:r>
          </a:p>
        </p:txBody>
      </p:sp>
      <p:sp>
        <p:nvSpPr>
          <p:cNvPr id="6151" name="Rectangle 7"/>
          <p:cNvSpPr>
            <a:spLocks noChangeArrowheads="1"/>
          </p:cNvSpPr>
          <p:nvPr/>
        </p:nvSpPr>
        <p:spPr bwMode="auto">
          <a:xfrm>
            <a:off x="4038601" y="384175"/>
            <a:ext cx="51974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FF0000"/>
                </a:solidFill>
              </a:rPr>
              <a:t>LẮP MÁY BAY TRỰC THĂNG ( TT</a:t>
            </a:r>
            <a:r>
              <a:rPr lang="en-US" b="1"/>
              <a:t> )</a:t>
            </a:r>
          </a:p>
        </p:txBody>
      </p:sp>
      <p:sp>
        <p:nvSpPr>
          <p:cNvPr id="11272" name="Text Box 8"/>
          <p:cNvSpPr txBox="1">
            <a:spLocks noChangeArrowheads="1"/>
          </p:cNvSpPr>
          <p:nvPr/>
        </p:nvSpPr>
        <p:spPr bwMode="auto">
          <a:xfrm>
            <a:off x="1752600" y="1066800"/>
            <a:ext cx="441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2/ Lắp từng bộ phận :</a:t>
            </a:r>
          </a:p>
        </p:txBody>
      </p:sp>
      <p:sp>
        <p:nvSpPr>
          <p:cNvPr id="11273" name="Text Box 9"/>
          <p:cNvSpPr txBox="1">
            <a:spLocks noChangeArrowheads="1"/>
          </p:cNvSpPr>
          <p:nvPr/>
        </p:nvSpPr>
        <p:spPr bwMode="auto">
          <a:xfrm>
            <a:off x="1752600" y="1600200"/>
            <a:ext cx="6934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a/ Lắp thân và đuôi máy bay :</a:t>
            </a:r>
          </a:p>
        </p:txBody>
      </p:sp>
      <p:sp>
        <p:nvSpPr>
          <p:cNvPr id="11274" name="Text Box 10"/>
          <p:cNvSpPr txBox="1">
            <a:spLocks noChangeArrowheads="1"/>
          </p:cNvSpPr>
          <p:nvPr/>
        </p:nvSpPr>
        <p:spPr bwMode="auto">
          <a:xfrm>
            <a:off x="1828800" y="6172201"/>
            <a:ext cx="71628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Em hãy nêu các bước lắp thân và đuôi máy bay .</a:t>
            </a:r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1752600" y="762000"/>
            <a:ext cx="8915400" cy="5334000"/>
            <a:chOff x="979" y="1104"/>
            <a:chExt cx="3581" cy="2755"/>
          </a:xfrm>
        </p:grpSpPr>
        <p:pic>
          <p:nvPicPr>
            <p:cNvPr id="6156" name="Picture 12" descr="Copy of IMG_0930"/>
            <p:cNvPicPr>
              <a:picLocks noChangeAspect="1" noChangeArrowheads="1"/>
            </p:cNvPicPr>
            <p:nvPr/>
          </p:nvPicPr>
          <p:blipFill>
            <a:blip r:embed="rId3">
              <a:lum bright="18000" contrast="84000"/>
            </a:blip>
            <a:srcRect l="42436" t="39122" r="23686" b="37875"/>
            <a:stretch>
              <a:fillRect/>
            </a:stretch>
          </p:blipFill>
          <p:spPr bwMode="auto">
            <a:xfrm>
              <a:off x="979" y="2256"/>
              <a:ext cx="2237" cy="1603"/>
            </a:xfrm>
            <a:prstGeom prst="rect">
              <a:avLst/>
            </a:prstGeom>
            <a:solidFill>
              <a:srgbClr val="FF3300"/>
            </a:solidFill>
            <a:ln w="9525">
              <a:noFill/>
              <a:miter lim="800000"/>
              <a:headEnd/>
              <a:tailEnd/>
            </a:ln>
          </p:spPr>
        </p:pic>
        <p:pic>
          <p:nvPicPr>
            <p:cNvPr id="6157" name="Picture 13" descr="Copy of IMG_0930"/>
            <p:cNvPicPr>
              <a:picLocks noChangeAspect="1" noChangeArrowheads="1"/>
            </p:cNvPicPr>
            <p:nvPr/>
          </p:nvPicPr>
          <p:blipFill>
            <a:blip r:embed="rId3">
              <a:lum bright="18000" contrast="84000"/>
            </a:blip>
            <a:srcRect l="75763" t="21213" b="37875"/>
            <a:stretch>
              <a:fillRect/>
            </a:stretch>
          </p:blipFill>
          <p:spPr bwMode="auto">
            <a:xfrm>
              <a:off x="3216" y="1104"/>
              <a:ext cx="1344" cy="2688"/>
            </a:xfrm>
            <a:prstGeom prst="rect">
              <a:avLst/>
            </a:prstGeom>
            <a:solidFill>
              <a:srgbClr val="FF3300"/>
            </a:solidFill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12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12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12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12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12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12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7172" name="Picture 4" descr="Computer_Art2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2971800" y="-2133600"/>
            <a:ext cx="7162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b="1" u="sng">
                <a:solidFill>
                  <a:srgbClr val="FF0000"/>
                </a:solidFill>
              </a:rPr>
              <a:t>Kỹ thuật</a:t>
            </a:r>
            <a:r>
              <a:rPr lang="en-US" sz="2800" b="1">
                <a:solidFill>
                  <a:srgbClr val="FF0000"/>
                </a:solidFill>
              </a:rPr>
              <a:t> :</a:t>
            </a:r>
            <a:endParaRPr lang="en-US" sz="2800"/>
          </a:p>
        </p:txBody>
      </p:sp>
      <p:sp>
        <p:nvSpPr>
          <p:cNvPr id="7174" name="Rectangle 6"/>
          <p:cNvSpPr>
            <a:spLocks noChangeArrowheads="1"/>
          </p:cNvSpPr>
          <p:nvPr/>
        </p:nvSpPr>
        <p:spPr bwMode="auto">
          <a:xfrm>
            <a:off x="4114801" y="457201"/>
            <a:ext cx="44053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FF0000"/>
                </a:solidFill>
              </a:rPr>
              <a:t>LẮP MÁY BAY TRỰC THĂNG ( TT )</a:t>
            </a:r>
          </a:p>
        </p:txBody>
      </p:sp>
      <p:sp>
        <p:nvSpPr>
          <p:cNvPr id="7175" name="Rectangle 7"/>
          <p:cNvSpPr>
            <a:spLocks noChangeArrowheads="1"/>
          </p:cNvSpPr>
          <p:nvPr/>
        </p:nvSpPr>
        <p:spPr bwMode="auto">
          <a:xfrm>
            <a:off x="1905000" y="1"/>
            <a:ext cx="8458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u="sng">
                <a:solidFill>
                  <a:srgbClr val="FF0000"/>
                </a:solidFill>
              </a:rPr>
              <a:t>Kỹ thuật</a:t>
            </a:r>
            <a:r>
              <a:rPr lang="en-US" sz="2400" b="1">
                <a:solidFill>
                  <a:srgbClr val="FF0000"/>
                </a:solidFill>
              </a:rPr>
              <a:t> :</a:t>
            </a:r>
          </a:p>
        </p:txBody>
      </p:sp>
      <p:sp>
        <p:nvSpPr>
          <p:cNvPr id="12296" name="Text Box 8"/>
          <p:cNvSpPr txBox="1">
            <a:spLocks noChangeArrowheads="1"/>
          </p:cNvSpPr>
          <p:nvPr/>
        </p:nvSpPr>
        <p:spPr bwMode="auto">
          <a:xfrm>
            <a:off x="1524000" y="990600"/>
            <a:ext cx="4648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b/ Lắp sàn cac bin và giá đỡ :</a:t>
            </a:r>
          </a:p>
        </p:txBody>
      </p:sp>
      <p:sp>
        <p:nvSpPr>
          <p:cNvPr id="12297" name="Text Box 9"/>
          <p:cNvSpPr txBox="1">
            <a:spLocks noChangeArrowheads="1"/>
          </p:cNvSpPr>
          <p:nvPr/>
        </p:nvSpPr>
        <p:spPr bwMode="auto">
          <a:xfrm>
            <a:off x="1828800" y="6019800"/>
            <a:ext cx="830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Nêu cách lắp sàn ca bin và giá đỡ .</a:t>
            </a:r>
          </a:p>
        </p:txBody>
      </p:sp>
      <p:pic>
        <p:nvPicPr>
          <p:cNvPr id="12298" name="Picture 10" descr="Copy of IMG_0932"/>
          <p:cNvPicPr>
            <a:picLocks noChangeAspect="1" noChangeArrowheads="1"/>
          </p:cNvPicPr>
          <p:nvPr/>
        </p:nvPicPr>
        <p:blipFill>
          <a:blip r:embed="rId3">
            <a:lum bright="6000" contrast="94000"/>
          </a:blip>
          <a:srcRect l="19063" t="21642" r="21875" b="16251"/>
          <a:stretch>
            <a:fillRect/>
          </a:stretch>
        </p:blipFill>
        <p:spPr bwMode="auto">
          <a:xfrm>
            <a:off x="2438400" y="1752600"/>
            <a:ext cx="7315200" cy="3962400"/>
          </a:xfrm>
          <a:prstGeom prst="rect">
            <a:avLst/>
          </a:prstGeom>
          <a:solidFill>
            <a:schemeClr val="bg1"/>
          </a:solidFill>
          <a:ln w="76200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22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22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22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12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 descr="Computer_Art2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Rectangle 5"/>
          <p:cNvSpPr>
            <a:spLocks noChangeArrowheads="1"/>
          </p:cNvSpPr>
          <p:nvPr/>
        </p:nvSpPr>
        <p:spPr bwMode="auto">
          <a:xfrm>
            <a:off x="2362200" y="1"/>
            <a:ext cx="7543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u="sng">
                <a:solidFill>
                  <a:srgbClr val="FF0000"/>
                </a:solidFill>
              </a:rPr>
              <a:t>Kỹ thuật</a:t>
            </a:r>
            <a:r>
              <a:rPr lang="en-US" sz="2400" b="1">
                <a:solidFill>
                  <a:srgbClr val="FF0000"/>
                </a:solidFill>
              </a:rPr>
              <a:t> :</a:t>
            </a:r>
          </a:p>
        </p:txBody>
      </p:sp>
      <p:sp>
        <p:nvSpPr>
          <p:cNvPr id="8196" name="Rectangle 6"/>
          <p:cNvSpPr>
            <a:spLocks noChangeArrowheads="1"/>
          </p:cNvSpPr>
          <p:nvPr/>
        </p:nvSpPr>
        <p:spPr bwMode="auto">
          <a:xfrm>
            <a:off x="4191000" y="457201"/>
            <a:ext cx="51641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</a:rPr>
              <a:t>LẮP MÁY BAY TRỰC THĂNG ( TT)</a:t>
            </a:r>
          </a:p>
        </p:txBody>
      </p:sp>
      <p:sp>
        <p:nvSpPr>
          <p:cNvPr id="2055" name="Text Box 7"/>
          <p:cNvSpPr txBox="1">
            <a:spLocks noChangeArrowheads="1"/>
          </p:cNvSpPr>
          <p:nvPr/>
        </p:nvSpPr>
        <p:spPr bwMode="auto">
          <a:xfrm>
            <a:off x="1905000" y="1066801"/>
            <a:ext cx="6934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0000FF"/>
                </a:solidFill>
              </a:rPr>
              <a:t>c/ Lắp ca bin :</a:t>
            </a:r>
          </a:p>
        </p:txBody>
      </p:sp>
      <p:sp>
        <p:nvSpPr>
          <p:cNvPr id="2056" name="Text Box 8"/>
          <p:cNvSpPr txBox="1">
            <a:spLocks noChangeArrowheads="1"/>
          </p:cNvSpPr>
          <p:nvPr/>
        </p:nvSpPr>
        <p:spPr bwMode="auto">
          <a:xfrm>
            <a:off x="1905000" y="6019800"/>
            <a:ext cx="7467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Hãy cho biết lắp ca bin gồm những bước nào ?</a:t>
            </a:r>
          </a:p>
        </p:txBody>
      </p:sp>
      <p:pic>
        <p:nvPicPr>
          <p:cNvPr id="2057" name="Picture 9" descr="IMG_0933"/>
          <p:cNvPicPr>
            <a:picLocks noChangeAspect="1" noChangeArrowheads="1"/>
          </p:cNvPicPr>
          <p:nvPr/>
        </p:nvPicPr>
        <p:blipFill>
          <a:blip r:embed="rId3">
            <a:lum bright="12000" contrast="54000"/>
          </a:blip>
          <a:srcRect l="11249" t="32500" r="57813" b="28751"/>
          <a:stretch>
            <a:fillRect/>
          </a:stretch>
        </p:blipFill>
        <p:spPr bwMode="auto">
          <a:xfrm>
            <a:off x="1676400" y="1828800"/>
            <a:ext cx="39624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8" name="Picture 10" descr="IMG_0933"/>
          <p:cNvPicPr>
            <a:picLocks noChangeAspect="1" noChangeArrowheads="1"/>
          </p:cNvPicPr>
          <p:nvPr/>
        </p:nvPicPr>
        <p:blipFill>
          <a:blip r:embed="rId3">
            <a:lum bright="24000" contrast="66000"/>
          </a:blip>
          <a:srcRect l="47813" t="32500" r="16562" b="32500"/>
          <a:stretch>
            <a:fillRect/>
          </a:stretch>
        </p:blipFill>
        <p:spPr bwMode="auto">
          <a:xfrm>
            <a:off x="5791200" y="1752600"/>
            <a:ext cx="46482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8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8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8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5" grpId="0"/>
      <p:bldP spid="205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 descr="Computer_Art2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Rectangle 5"/>
          <p:cNvSpPr>
            <a:spLocks noChangeArrowheads="1"/>
          </p:cNvSpPr>
          <p:nvPr/>
        </p:nvSpPr>
        <p:spPr bwMode="auto">
          <a:xfrm>
            <a:off x="2438400" y="1"/>
            <a:ext cx="7543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u="sng">
                <a:solidFill>
                  <a:srgbClr val="FF0000"/>
                </a:solidFill>
              </a:rPr>
              <a:t>Kỹ thuật</a:t>
            </a:r>
            <a:r>
              <a:rPr lang="en-US" sz="2400" b="1">
                <a:solidFill>
                  <a:srgbClr val="FF0000"/>
                </a:solidFill>
              </a:rPr>
              <a:t> :</a:t>
            </a:r>
          </a:p>
        </p:txBody>
      </p:sp>
      <p:sp>
        <p:nvSpPr>
          <p:cNvPr id="9220" name="Rectangle 7"/>
          <p:cNvSpPr>
            <a:spLocks noChangeArrowheads="1"/>
          </p:cNvSpPr>
          <p:nvPr/>
        </p:nvSpPr>
        <p:spPr bwMode="auto">
          <a:xfrm>
            <a:off x="4343400" y="457200"/>
            <a:ext cx="5137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0000FF"/>
                </a:solidFill>
              </a:rPr>
              <a:t>LẮP MÁY BAY TRỰC THĂNG ( TT)</a:t>
            </a:r>
          </a:p>
        </p:txBody>
      </p:sp>
      <p:sp>
        <p:nvSpPr>
          <p:cNvPr id="3080" name="Text Box 8"/>
          <p:cNvSpPr txBox="1">
            <a:spLocks noChangeArrowheads="1"/>
          </p:cNvSpPr>
          <p:nvPr/>
        </p:nvSpPr>
        <p:spPr bwMode="auto">
          <a:xfrm>
            <a:off x="1752600" y="1143000"/>
            <a:ext cx="457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d/ Lắp cánh quạt:</a:t>
            </a:r>
          </a:p>
        </p:txBody>
      </p:sp>
      <p:sp>
        <p:nvSpPr>
          <p:cNvPr id="3081" name="Text Box 9"/>
          <p:cNvSpPr txBox="1">
            <a:spLocks noChangeArrowheads="1"/>
          </p:cNvSpPr>
          <p:nvPr/>
        </p:nvSpPr>
        <p:spPr bwMode="auto">
          <a:xfrm>
            <a:off x="2209800" y="6096000"/>
            <a:ext cx="7467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Làm thế nào để lắp cánh quạt ?</a:t>
            </a:r>
          </a:p>
        </p:txBody>
      </p:sp>
      <p:pic>
        <p:nvPicPr>
          <p:cNvPr id="3082" name="Picture 10" descr="Copy of IMG_0934"/>
          <p:cNvPicPr>
            <a:picLocks noChangeAspect="1" noChangeArrowheads="1"/>
          </p:cNvPicPr>
          <p:nvPr/>
        </p:nvPicPr>
        <p:blipFill>
          <a:blip r:embed="rId3">
            <a:lum bright="30000" contrast="100000"/>
          </a:blip>
          <a:srcRect l="21875" t="11250" r="21875" b="7500"/>
          <a:stretch>
            <a:fillRect/>
          </a:stretch>
        </p:blipFill>
        <p:spPr bwMode="auto">
          <a:xfrm>
            <a:off x="2362200" y="1752600"/>
            <a:ext cx="73914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0" grpId="0"/>
      <p:bldP spid="308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 descr="Computer_Art2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Rectangle 5"/>
          <p:cNvSpPr>
            <a:spLocks noChangeArrowheads="1"/>
          </p:cNvSpPr>
          <p:nvPr/>
        </p:nvSpPr>
        <p:spPr bwMode="auto">
          <a:xfrm>
            <a:off x="2362200" y="152401"/>
            <a:ext cx="7543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u="sng">
                <a:solidFill>
                  <a:srgbClr val="FF0000"/>
                </a:solidFill>
              </a:rPr>
              <a:t>Kỹ thuật</a:t>
            </a:r>
            <a:r>
              <a:rPr lang="en-US" sz="2400" b="1">
                <a:solidFill>
                  <a:srgbClr val="FF0000"/>
                </a:solidFill>
              </a:rPr>
              <a:t> :</a:t>
            </a:r>
          </a:p>
        </p:txBody>
      </p:sp>
      <p:sp>
        <p:nvSpPr>
          <p:cNvPr id="10244" name="Rectangle 6"/>
          <p:cNvSpPr>
            <a:spLocks noChangeArrowheads="1"/>
          </p:cNvSpPr>
          <p:nvPr/>
        </p:nvSpPr>
        <p:spPr bwMode="auto">
          <a:xfrm>
            <a:off x="4267200" y="609601"/>
            <a:ext cx="51641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0000FF"/>
                </a:solidFill>
              </a:rPr>
              <a:t>LẮP MÁY BAY TRỰC THĂNG ( TT)</a:t>
            </a:r>
          </a:p>
        </p:txBody>
      </p:sp>
      <p:sp>
        <p:nvSpPr>
          <p:cNvPr id="4103" name="Text Box 7"/>
          <p:cNvSpPr txBox="1">
            <a:spLocks noChangeArrowheads="1"/>
          </p:cNvSpPr>
          <p:nvPr/>
        </p:nvSpPr>
        <p:spPr bwMode="auto">
          <a:xfrm>
            <a:off x="1905000" y="1295400"/>
            <a:ext cx="3886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e/ Lắp càng  máy bay :</a:t>
            </a:r>
          </a:p>
        </p:txBody>
      </p:sp>
      <p:sp>
        <p:nvSpPr>
          <p:cNvPr id="4104" name="Text Box 8"/>
          <p:cNvSpPr txBox="1">
            <a:spLocks noChangeArrowheads="1"/>
          </p:cNvSpPr>
          <p:nvPr/>
        </p:nvSpPr>
        <p:spPr bwMode="auto">
          <a:xfrm>
            <a:off x="2209800" y="6096000"/>
            <a:ext cx="6324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Em hãy nêu cách lắp càn máy bay .</a:t>
            </a:r>
          </a:p>
        </p:txBody>
      </p:sp>
      <p:pic>
        <p:nvPicPr>
          <p:cNvPr id="4105" name="Picture 9" descr="IMG_0935"/>
          <p:cNvPicPr>
            <a:picLocks noChangeAspect="1" noChangeArrowheads="1"/>
          </p:cNvPicPr>
          <p:nvPr/>
        </p:nvPicPr>
        <p:blipFill>
          <a:blip r:embed="rId3">
            <a:lum bright="18000" contrast="72000"/>
          </a:blip>
          <a:srcRect l="12500" t="13750" r="13438" b="32501"/>
          <a:stretch>
            <a:fillRect/>
          </a:stretch>
        </p:blipFill>
        <p:spPr bwMode="auto">
          <a:xfrm>
            <a:off x="1828800" y="1905000"/>
            <a:ext cx="83820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3" grpId="0"/>
      <p:bldP spid="4104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</TotalTime>
  <Words>461</Words>
  <Application>Microsoft Office PowerPoint</Application>
  <PresentationFormat>Widescreen</PresentationFormat>
  <Paragraphs>95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V&amp;T</dc:creator>
  <cp:lastModifiedBy>NHATMINH</cp:lastModifiedBy>
  <cp:revision>16</cp:revision>
  <dcterms:created xsi:type="dcterms:W3CDTF">2009-02-22T12:53:34Z</dcterms:created>
  <dcterms:modified xsi:type="dcterms:W3CDTF">2024-05-30T17:01:58Z</dcterms:modified>
</cp:coreProperties>
</file>