
<file path=[Content_Types].xml><?xml version="1.0" encoding="utf-8"?>
<Types xmlns="http://schemas.openxmlformats.org/package/2006/content-types">
  <Default Extension="jpeg" ContentType="image/jpeg"/>
  <Default Extension="JPG" ContentType="image/.jpg"/>
  <Default Extension="wav" ContentType="audio/x-wav"/>
  <Default Extension="wdp" ContentType="image/vnd.ms-photo"/>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 id="2147483674" r:id="rId4"/>
  </p:sldMasterIdLst>
  <p:notesMasterIdLst>
    <p:notesMasterId r:id="rId34"/>
  </p:notesMasterIdLst>
  <p:sldIdLst>
    <p:sldId id="497" r:id="rId5"/>
    <p:sldId id="498" r:id="rId6"/>
    <p:sldId id="265" r:id="rId7"/>
    <p:sldId id="266" r:id="rId8"/>
    <p:sldId id="257" r:id="rId9"/>
    <p:sldId id="259" r:id="rId10"/>
    <p:sldId id="260" r:id="rId11"/>
    <p:sldId id="261" r:id="rId12"/>
    <p:sldId id="521" r:id="rId13"/>
    <p:sldId id="496" r:id="rId14"/>
    <p:sldId id="516" r:id="rId15"/>
    <p:sldId id="499" r:id="rId16"/>
    <p:sldId id="522" r:id="rId17"/>
    <p:sldId id="436" r:id="rId18"/>
    <p:sldId id="502" r:id="rId19"/>
    <p:sldId id="509" r:id="rId20"/>
    <p:sldId id="523" r:id="rId21"/>
    <p:sldId id="510" r:id="rId22"/>
    <p:sldId id="524" r:id="rId23"/>
    <p:sldId id="525" r:id="rId24"/>
    <p:sldId id="501" r:id="rId25"/>
    <p:sldId id="416" r:id="rId26"/>
    <p:sldId id="415" r:id="rId27"/>
    <p:sldId id="508" r:id="rId28"/>
    <p:sldId id="517" r:id="rId29"/>
    <p:sldId id="503" r:id="rId30"/>
    <p:sldId id="526" r:id="rId31"/>
    <p:sldId id="527" r:id="rId32"/>
    <p:sldId id="519"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51" d="100"/>
          <a:sy n="51" d="100"/>
        </p:scale>
        <p:origin x="1644" y="780"/>
      </p:cViewPr>
      <p:guideLst/>
    </p:cSldViewPr>
  </p:slideViewPr>
  <p:notesTextViewPr>
    <p:cViewPr>
      <p:scale>
        <a:sx n="1" d="1"/>
        <a:sy n="1" d="1"/>
      </p:scale>
      <p:origin x="0" y="0"/>
    </p:cViewPr>
  </p:notesTextViewPr>
  <p:sorterViewPr>
    <p:cViewPr>
      <p:scale>
        <a:sx n="57" d="100"/>
        <a:sy n="57"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notesMaster" Target="notesMasters/notesMaster1.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4EB0BA-2F50-4D29-85CC-768D0879C21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6C4515-91CE-4898-AAF1-29B6592D37E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700" b="1"/>
            </a:lvl1pPr>
          </a:lstStyle>
          <a:p>
            <a:r>
              <a:rPr lang="en-US"/>
              <a:t>Click to edit Master title style</a:t>
            </a:r>
            <a:endParaRPr lang="en-US"/>
          </a:p>
        </p:txBody>
      </p:sp>
      <p:sp>
        <p:nvSpPr>
          <p:cNvPr id="3" name="Picture Placeholder 2"/>
          <p:cNvSpPr>
            <a:spLocks noGrp="1"/>
          </p:cNvSpPr>
          <p:nvPr>
            <p:ph type="pic" idx="1"/>
          </p:nvPr>
        </p:nvSpPr>
        <p:spPr>
          <a:xfrm>
            <a:off x="2389717" y="612777"/>
            <a:ext cx="7315200" cy="4114800"/>
          </a:xfrm>
        </p:spPr>
        <p:txBody>
          <a:bodyPr/>
          <a:lstStyle>
            <a:lvl1pPr marL="0" indent="0">
              <a:buNone/>
              <a:defRPr sz="4300"/>
            </a:lvl1pPr>
            <a:lvl2pPr marL="609600" indent="0">
              <a:buNone/>
              <a:defRPr sz="3800"/>
            </a:lvl2pPr>
            <a:lvl3pPr marL="1219200" indent="0">
              <a:buNone/>
              <a:defRPr sz="3200"/>
            </a:lvl3pPr>
            <a:lvl4pPr marL="1828165" indent="0">
              <a:buNone/>
              <a:defRPr sz="2700"/>
            </a:lvl4pPr>
            <a:lvl5pPr marL="2437765" indent="0">
              <a:buNone/>
              <a:defRPr sz="2700"/>
            </a:lvl5pPr>
            <a:lvl6pPr marL="3047365" indent="0">
              <a:buNone/>
              <a:defRPr sz="2700"/>
            </a:lvl6pPr>
            <a:lvl7pPr marL="3656965" indent="0">
              <a:buNone/>
              <a:defRPr sz="2700"/>
            </a:lvl7pPr>
            <a:lvl8pPr marL="4265930" indent="0">
              <a:buNone/>
              <a:defRPr sz="2700"/>
            </a:lvl8pPr>
            <a:lvl9pPr marL="4875530" indent="0">
              <a:buNone/>
              <a:defRPr sz="2700"/>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2E93123B-4440-4C09-A343-B4CFE8A99313}"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B9A0A0-9C11-4B31-B1DD-D3711AB1E3C9}"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E93123B-4440-4C09-A343-B4CFE8A99313}"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B9A0A0-9C11-4B31-B1DD-D3711AB1E3C9}"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2E93123B-4440-4C09-A343-B4CFE8A99313}"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B9A0A0-9C11-4B31-B1DD-D3711AB1E3C9}"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2E93123B-4440-4C09-A343-B4CFE8A99313}"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B9A0A0-9C11-4B31-B1DD-D3711AB1E3C9}"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2E93123B-4440-4C09-A343-B4CFE8A99313}" type="datetimeFigureOut">
              <a:rPr lang="en-US">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8B9A0A0-9C11-4B31-B1DD-D3711AB1E3C9}"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2E93123B-4440-4C09-A343-B4CFE8A99313}" type="datetimeFigureOut">
              <a:rPr lang="en-US">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8B9A0A0-9C11-4B31-B1DD-D3711AB1E3C9}"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93123B-4440-4C09-A343-B4CFE8A99313}" type="datetimeFigureOut">
              <a:rPr lang="en-US">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8B9A0A0-9C11-4B31-B1DD-D3711AB1E3C9}"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5" b="1"/>
            </a:lvl1pPr>
          </a:lstStyle>
          <a:p>
            <a:r>
              <a:rPr lang="en-US"/>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E93123B-4440-4C09-A343-B4CFE8A99313}"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B9A0A0-9C11-4B31-B1DD-D3711AB1E3C9}"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E93123B-4440-4C09-A343-B4CFE8A99313}"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B9A0A0-9C11-4B31-B1DD-D3711AB1E3C9}"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E93123B-4440-4C09-A343-B4CFE8A99313}"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B9A0A0-9C11-4B31-B1DD-D3711AB1E3C9}"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E93123B-4440-4C09-A343-B4CFE8A99313}"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B9A0A0-9C11-4B31-B1DD-D3711AB1E3C9}"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2E93123B-4440-4C09-A343-B4CFE8A9931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9A0A0-9C11-4B31-B1DD-D3711AB1E3C9}"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E93123B-4440-4C09-A343-B4CFE8A9931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9A0A0-9C11-4B31-B1DD-D3711AB1E3C9}"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2E93123B-4440-4C09-A343-B4CFE8A9931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9A0A0-9C11-4B31-B1DD-D3711AB1E3C9}"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2E93123B-4440-4C09-A343-B4CFE8A9931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B9A0A0-9C11-4B31-B1DD-D3711AB1E3C9}"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2E93123B-4440-4C09-A343-B4CFE8A99313}"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B9A0A0-9C11-4B31-B1DD-D3711AB1E3C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400" b="1" cap="all"/>
            </a:lvl1pPr>
          </a:lstStyle>
          <a:p>
            <a:r>
              <a:rPr lang="en-US"/>
              <a:t>Click to edit Master title style</a:t>
            </a:r>
            <a:endParaRPr lang="en-US"/>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165" indent="0">
              <a:buNone/>
              <a:defRPr sz="1900">
                <a:solidFill>
                  <a:schemeClr val="tx1">
                    <a:tint val="75000"/>
                  </a:schemeClr>
                </a:solidFill>
              </a:defRPr>
            </a:lvl4pPr>
            <a:lvl5pPr marL="2437765" indent="0">
              <a:buNone/>
              <a:defRPr sz="1900">
                <a:solidFill>
                  <a:schemeClr val="tx1">
                    <a:tint val="75000"/>
                  </a:schemeClr>
                </a:solidFill>
              </a:defRPr>
            </a:lvl5pPr>
            <a:lvl6pPr marL="3047365" indent="0">
              <a:buNone/>
              <a:defRPr sz="1900">
                <a:solidFill>
                  <a:schemeClr val="tx1">
                    <a:tint val="75000"/>
                  </a:schemeClr>
                </a:solidFill>
              </a:defRPr>
            </a:lvl6pPr>
            <a:lvl7pPr marL="3656965" indent="0">
              <a:buNone/>
              <a:defRPr sz="1900">
                <a:solidFill>
                  <a:schemeClr val="tx1">
                    <a:tint val="75000"/>
                  </a:schemeClr>
                </a:solidFill>
              </a:defRPr>
            </a:lvl7pPr>
            <a:lvl8pPr marL="4265930" indent="0">
              <a:buNone/>
              <a:defRPr sz="1900">
                <a:solidFill>
                  <a:schemeClr val="tx1">
                    <a:tint val="75000"/>
                  </a:schemeClr>
                </a:solidFill>
              </a:defRPr>
            </a:lvl8pPr>
            <a:lvl9pPr marL="4875530" indent="0">
              <a:buNone/>
              <a:defRPr sz="19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2E93123B-4440-4C09-A343-B4CFE8A99313}"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B9A0A0-9C11-4B31-B1DD-D3711AB1E3C9}"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93123B-4440-4C09-A343-B4CFE8A99313}"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B9A0A0-9C11-4B31-B1DD-D3711AB1E3C9}"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5" b="1"/>
            </a:lvl1pPr>
          </a:lstStyle>
          <a:p>
            <a:r>
              <a:rPr lang="en-US"/>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E93123B-4440-4C09-A343-B4CFE8A9931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B9A0A0-9C11-4B31-B1DD-D3711AB1E3C9}"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E93123B-4440-4C09-A343-B4CFE8A9931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B9A0A0-9C11-4B31-B1DD-D3711AB1E3C9}"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E93123B-4440-4C09-A343-B4CFE8A9931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9A0A0-9C11-4B31-B1DD-D3711AB1E3C9}"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E93123B-4440-4C09-A343-B4CFE8A9931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9A0A0-9C11-4B31-B1DD-D3711AB1E3C9}"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2" y="1600202"/>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1" y="1600202"/>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endParaRPr lang="en-US"/>
          </a:p>
        </p:txBody>
      </p:sp>
      <p:sp>
        <p:nvSpPr>
          <p:cNvPr id="4" name="Content Placeholder 3"/>
          <p:cNvSpPr>
            <a:spLocks noGrp="1"/>
          </p:cNvSpPr>
          <p:nvPr>
            <p:ph sz="half" idx="2"/>
          </p:nvPr>
        </p:nvSpPr>
        <p:spPr>
          <a:xfrm>
            <a:off x="609601" y="2174877"/>
            <a:ext cx="5386917"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endParaRPr lang="en-US"/>
          </a:p>
        </p:txBody>
      </p:sp>
      <p:sp>
        <p:nvSpPr>
          <p:cNvPr id="6" name="Content Placeholder 5"/>
          <p:cNvSpPr>
            <a:spLocks noGrp="1"/>
          </p:cNvSpPr>
          <p:nvPr>
            <p:ph sz="quarter" idx="4"/>
          </p:nvPr>
        </p:nvSpPr>
        <p:spPr>
          <a:xfrm>
            <a:off x="6193373" y="2174877"/>
            <a:ext cx="5389033"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endParaRPr lang="en-US"/>
          </a:p>
        </p:txBody>
      </p:sp>
      <p:sp>
        <p:nvSpPr>
          <p:cNvPr id="3" name="Content Placeholder 2"/>
          <p:cNvSpPr>
            <a:spLocks noGrp="1"/>
          </p:cNvSpPr>
          <p:nvPr>
            <p:ph idx="1"/>
          </p:nvPr>
        </p:nvSpPr>
        <p:spPr>
          <a:xfrm>
            <a:off x="4766734" y="273054"/>
            <a:ext cx="6815667" cy="5853113"/>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2.png"/><Relationship Id="rId14" Type="http://schemas.openxmlformats.org/officeDocument/2006/relationships/image" Target="../media/image1.jpe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3" Type="http://schemas.openxmlformats.org/officeDocument/2006/relationships/theme" Target="../theme/theme2.xml"/><Relationship Id="rId12" Type="http://schemas.openxmlformats.org/officeDocument/2006/relationships/image" Target="../media/image2.png"/><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3" Type="http://schemas.openxmlformats.org/officeDocument/2006/relationships/theme" Target="../theme/theme3.xml"/><Relationship Id="rId12" Type="http://schemas.openxmlformats.org/officeDocument/2006/relationships/image" Target="../media/image2.png"/><Relationship Id="rId11" Type="http://schemas.openxmlformats.org/officeDocument/2006/relationships/slideLayout" Target="../slideLayouts/slideLayout35.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pic>
        <p:nvPicPr>
          <p:cNvPr id="8" name="Picture 7" descr="A picture containing logo&#10;&#10;Description automatically generated"/>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761905" y="-1534813"/>
            <a:ext cx="3592213" cy="359221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2E93123B-4440-4C09-A343-B4CFE8A99313}"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8B9A0A0-9C11-4B31-B1DD-D3711AB1E3C9}" type="slidenum">
              <a:rPr lang="en-US">
                <a:solidFill>
                  <a:prstClr val="black">
                    <a:tint val="75000"/>
                  </a:prstClr>
                </a:solidFill>
              </a:rPr>
            </a:fld>
            <a:endParaRPr lang="en-US">
              <a:solidFill>
                <a:prstClr val="black">
                  <a:tint val="75000"/>
                </a:prstClr>
              </a:solidFill>
            </a:endParaRPr>
          </a:p>
        </p:txBody>
      </p:sp>
      <p:pic>
        <p:nvPicPr>
          <p:cNvPr id="7" name="Picture 6" descr="A picture containing logo&#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761905" y="-1534813"/>
            <a:ext cx="3592213" cy="3592213"/>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2E93123B-4440-4C09-A343-B4CFE8A99313}" type="datetimeFigureOut">
              <a:rPr lang="en-US" smtClean="0"/>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8B9A0A0-9C11-4B31-B1DD-D3711AB1E3C9}" type="slidenum">
              <a:rPr lang="en-US" smtClean="0"/>
            </a:fld>
            <a:endParaRPr lang="en-US"/>
          </a:p>
        </p:txBody>
      </p:sp>
      <p:pic>
        <p:nvPicPr>
          <p:cNvPr id="7" name="Picture 6" descr="A picture containing logo&#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761905" y="-1534813"/>
            <a:ext cx="3592213" cy="3592213"/>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8.xml"/><Relationship Id="rId7" Type="http://schemas.openxmlformats.org/officeDocument/2006/relationships/image" Target="../media/image7.png"/><Relationship Id="rId6" Type="http://schemas.microsoft.com/office/2007/relationships/media" Target="../media/audio1.wav"/><Relationship Id="rId5" Type="http://schemas.openxmlformats.org/officeDocument/2006/relationships/audio" Target="../media/audio1.wav"/><Relationship Id="rId4" Type="http://schemas.microsoft.com/office/2007/relationships/hdphoto" Target="../media/image6.wdp"/><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64.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4.png"/><Relationship Id="rId1" Type="http://schemas.openxmlformats.org/officeDocument/2006/relationships/image" Target="../media/image3.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65.jpeg"/><Relationship Id="rId1" Type="http://schemas.openxmlformats.org/officeDocument/2006/relationships/image" Target="../media/image3.emf"/></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66.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0.jpeg"/><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image" Target="../media/image67.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emf"/></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71.jpeg"/><Relationship Id="rId1" Type="http://schemas.openxmlformats.org/officeDocument/2006/relationships/image" Target="../media/image3.emf"/></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8.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image" Target="../media/image7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4.png"/><Relationship Id="rId1" Type="http://schemas.openxmlformats.org/officeDocument/2006/relationships/image" Target="../media/image3.emf"/></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78.pn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8.xml"/><Relationship Id="rId5" Type="http://schemas.openxmlformats.org/officeDocument/2006/relationships/image" Target="../media/image82.jpeg"/><Relationship Id="rId4" Type="http://schemas.openxmlformats.org/officeDocument/2006/relationships/image" Target="../media/image81.jpeg"/><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image" Target="../media/image3.emf"/></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85.jpeg"/><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image" Target="../media/image79.jpeg"/></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82.jpeg"/><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image" Target="../media/image83.jpeg"/></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8.xml"/><Relationship Id="rId8" Type="http://schemas.openxmlformats.org/officeDocument/2006/relationships/image" Target="../media/image82.jpeg"/><Relationship Id="rId7" Type="http://schemas.openxmlformats.org/officeDocument/2006/relationships/image" Target="../media/image81.jpeg"/><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85.jpeg"/><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image" Target="../media/image3.em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4.png"/><Relationship Id="rId1" Type="http://schemas.openxmlformats.org/officeDocument/2006/relationships/image" Target="../media/image3.emf"/></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emf"/></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86.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87.pn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microsoft.com/office/2007/relationships/hdphoto" Target="../media/image6.wdp"/><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emf"/></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5.xml"/><Relationship Id="rId4" Type="http://schemas.openxmlformats.org/officeDocument/2006/relationships/image" Target="../media/image11.png"/><Relationship Id="rId3" Type="http://schemas.microsoft.com/office/2007/relationships/hdphoto" Target="../media/image10.wdp"/><Relationship Id="rId2" Type="http://schemas.openxmlformats.org/officeDocument/2006/relationships/image" Target="../media/image9.png"/><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image" Target="../media/image12.jpeg"/></Relationships>
</file>

<file path=ppt/slides/_rels/slide5.xml.rels><?xml version="1.0" encoding="UTF-8" standalone="yes"?>
<Relationships xmlns="http://schemas.openxmlformats.org/package/2006/relationships"><Relationship Id="rId9" Type="http://schemas.openxmlformats.org/officeDocument/2006/relationships/slide" Target="slide7.xml"/><Relationship Id="rId8" Type="http://schemas.microsoft.com/office/2007/relationships/hdphoto" Target="../media/image19.wdp"/><Relationship Id="rId7" Type="http://schemas.openxmlformats.org/officeDocument/2006/relationships/image" Target="../media/image18.png"/><Relationship Id="rId6" Type="http://schemas.openxmlformats.org/officeDocument/2006/relationships/image" Target="../media/image17.png"/><Relationship Id="rId53" Type="http://schemas.openxmlformats.org/officeDocument/2006/relationships/slideLayout" Target="../slideLayouts/slideLayout14.xml"/><Relationship Id="rId52" Type="http://schemas.microsoft.com/office/2007/relationships/hdphoto" Target="../media/image61.wdp"/><Relationship Id="rId51" Type="http://schemas.openxmlformats.org/officeDocument/2006/relationships/image" Target="../media/image60.png"/><Relationship Id="rId50" Type="http://schemas.microsoft.com/office/2007/relationships/hdphoto" Target="../media/image59.wdp"/><Relationship Id="rId5" Type="http://schemas.openxmlformats.org/officeDocument/2006/relationships/slide" Target="slide8.xml"/><Relationship Id="rId49" Type="http://schemas.openxmlformats.org/officeDocument/2006/relationships/image" Target="../media/image58.png"/><Relationship Id="rId48" Type="http://schemas.microsoft.com/office/2007/relationships/hdphoto" Target="../media/image57.wdp"/><Relationship Id="rId47" Type="http://schemas.openxmlformats.org/officeDocument/2006/relationships/image" Target="../media/image56.png"/><Relationship Id="rId46" Type="http://schemas.microsoft.com/office/2007/relationships/hdphoto" Target="../media/image55.wdp"/><Relationship Id="rId45" Type="http://schemas.openxmlformats.org/officeDocument/2006/relationships/image" Target="../media/image54.png"/><Relationship Id="rId44" Type="http://schemas.microsoft.com/office/2007/relationships/hdphoto" Target="../media/image53.wdp"/><Relationship Id="rId43" Type="http://schemas.openxmlformats.org/officeDocument/2006/relationships/image" Target="../media/image52.png"/><Relationship Id="rId42" Type="http://schemas.microsoft.com/office/2007/relationships/hdphoto" Target="../media/image51.wdp"/><Relationship Id="rId41" Type="http://schemas.openxmlformats.org/officeDocument/2006/relationships/image" Target="../media/image50.png"/><Relationship Id="rId40" Type="http://schemas.microsoft.com/office/2007/relationships/hdphoto" Target="../media/image49.wdp"/><Relationship Id="rId4" Type="http://schemas.microsoft.com/office/2007/relationships/hdphoto" Target="../media/image16.wdp"/><Relationship Id="rId39" Type="http://schemas.openxmlformats.org/officeDocument/2006/relationships/image" Target="../media/image48.png"/><Relationship Id="rId38" Type="http://schemas.microsoft.com/office/2007/relationships/hdphoto" Target="../media/image47.wdp"/><Relationship Id="rId37" Type="http://schemas.openxmlformats.org/officeDocument/2006/relationships/image" Target="../media/image46.png"/><Relationship Id="rId36" Type="http://schemas.openxmlformats.org/officeDocument/2006/relationships/image" Target="../media/image45.png"/><Relationship Id="rId35" Type="http://schemas.microsoft.com/office/2007/relationships/hdphoto" Target="../media/image44.wdp"/><Relationship Id="rId34" Type="http://schemas.openxmlformats.org/officeDocument/2006/relationships/image" Target="../media/image43.png"/><Relationship Id="rId33" Type="http://schemas.microsoft.com/office/2007/relationships/hdphoto" Target="../media/image42.wdp"/><Relationship Id="rId32" Type="http://schemas.openxmlformats.org/officeDocument/2006/relationships/image" Target="../media/image41.png"/><Relationship Id="rId31" Type="http://schemas.microsoft.com/office/2007/relationships/hdphoto" Target="../media/image40.wdp"/><Relationship Id="rId30" Type="http://schemas.openxmlformats.org/officeDocument/2006/relationships/image" Target="../media/image39.png"/><Relationship Id="rId3" Type="http://schemas.openxmlformats.org/officeDocument/2006/relationships/image" Target="../media/image15.png"/><Relationship Id="rId29" Type="http://schemas.microsoft.com/office/2007/relationships/hdphoto" Target="../media/image38.wdp"/><Relationship Id="rId28" Type="http://schemas.openxmlformats.org/officeDocument/2006/relationships/image" Target="../media/image37.png"/><Relationship Id="rId27" Type="http://schemas.microsoft.com/office/2007/relationships/hdphoto" Target="../media/image36.wdp"/><Relationship Id="rId26" Type="http://schemas.openxmlformats.org/officeDocument/2006/relationships/image" Target="../media/image35.png"/><Relationship Id="rId25" Type="http://schemas.openxmlformats.org/officeDocument/2006/relationships/image" Target="../media/image34.png"/><Relationship Id="rId24" Type="http://schemas.microsoft.com/office/2007/relationships/hdphoto" Target="../media/image33.wdp"/><Relationship Id="rId23" Type="http://schemas.openxmlformats.org/officeDocument/2006/relationships/image" Target="../media/image32.png"/><Relationship Id="rId22" Type="http://schemas.microsoft.com/office/2007/relationships/hdphoto" Target="../media/image31.wdp"/><Relationship Id="rId21" Type="http://schemas.openxmlformats.org/officeDocument/2006/relationships/image" Target="../media/image30.png"/><Relationship Id="rId20" Type="http://schemas.microsoft.com/office/2007/relationships/hdphoto" Target="../media/image29.wdp"/><Relationship Id="rId2" Type="http://schemas.microsoft.com/office/2007/relationships/hdphoto" Target="../media/image14.wdp"/><Relationship Id="rId19" Type="http://schemas.openxmlformats.org/officeDocument/2006/relationships/image" Target="../media/image28.png"/><Relationship Id="rId18" Type="http://schemas.microsoft.com/office/2007/relationships/hdphoto" Target="../media/image27.wdp"/><Relationship Id="rId17" Type="http://schemas.openxmlformats.org/officeDocument/2006/relationships/image" Target="../media/image26.png"/><Relationship Id="rId16" Type="http://schemas.microsoft.com/office/2007/relationships/hdphoto" Target="../media/image25.wdp"/><Relationship Id="rId15" Type="http://schemas.openxmlformats.org/officeDocument/2006/relationships/image" Target="../media/image24.png"/><Relationship Id="rId14" Type="http://schemas.openxmlformats.org/officeDocument/2006/relationships/slide" Target="slide6.xml"/><Relationship Id="rId13" Type="http://schemas.openxmlformats.org/officeDocument/2006/relationships/image" Target="../media/image23.png"/><Relationship Id="rId12" Type="http://schemas.openxmlformats.org/officeDocument/2006/relationships/image" Target="../media/image22.png"/><Relationship Id="rId11" Type="http://schemas.microsoft.com/office/2007/relationships/hdphoto" Target="../media/image21.wdp"/><Relationship Id="rId10" Type="http://schemas.openxmlformats.org/officeDocument/2006/relationships/image" Target="../media/image20.png"/><Relationship Id="rId1" Type="http://schemas.openxmlformats.org/officeDocument/2006/relationships/image" Target="../media/image13.jpe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15.xml"/><Relationship Id="rId6" Type="http://schemas.openxmlformats.org/officeDocument/2006/relationships/audio" Target="../media/audio3.wav"/><Relationship Id="rId5" Type="http://schemas.openxmlformats.org/officeDocument/2006/relationships/audio" Target="../media/audio2.wav"/><Relationship Id="rId4" Type="http://schemas.microsoft.com/office/2007/relationships/hdphoto" Target="../media/image63.wdp"/><Relationship Id="rId3" Type="http://schemas.openxmlformats.org/officeDocument/2006/relationships/image" Target="../media/image62.png"/><Relationship Id="rId2" Type="http://schemas.openxmlformats.org/officeDocument/2006/relationships/slide" Target="slide5.xml"/><Relationship Id="rId1" Type="http://schemas.openxmlformats.org/officeDocument/2006/relationships/image" Target="../media/image12.jpe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26.xml"/><Relationship Id="rId6" Type="http://schemas.openxmlformats.org/officeDocument/2006/relationships/audio" Target="../media/audio3.wav"/><Relationship Id="rId5" Type="http://schemas.openxmlformats.org/officeDocument/2006/relationships/audio" Target="../media/audio2.wav"/><Relationship Id="rId4" Type="http://schemas.microsoft.com/office/2007/relationships/hdphoto" Target="../media/image63.wdp"/><Relationship Id="rId3" Type="http://schemas.openxmlformats.org/officeDocument/2006/relationships/image" Target="../media/image62.png"/><Relationship Id="rId2" Type="http://schemas.openxmlformats.org/officeDocument/2006/relationships/slide" Target="slide5.xml"/><Relationship Id="rId1" Type="http://schemas.openxmlformats.org/officeDocument/2006/relationships/image" Target="../media/image12.jpe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26.xml"/><Relationship Id="rId6" Type="http://schemas.openxmlformats.org/officeDocument/2006/relationships/audio" Target="../media/audio3.wav"/><Relationship Id="rId5" Type="http://schemas.openxmlformats.org/officeDocument/2006/relationships/audio" Target="../media/audio2.wav"/><Relationship Id="rId4" Type="http://schemas.microsoft.com/office/2007/relationships/hdphoto" Target="../media/image63.wdp"/><Relationship Id="rId3" Type="http://schemas.openxmlformats.org/officeDocument/2006/relationships/image" Target="../media/image62.png"/><Relationship Id="rId2" Type="http://schemas.openxmlformats.org/officeDocument/2006/relationships/slide" Target="slide5.xml"/><Relationship Id="rId1" Type="http://schemas.openxmlformats.org/officeDocument/2006/relationships/image" Target="../media/image12.jpe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8.xml"/><Relationship Id="rId7" Type="http://schemas.openxmlformats.org/officeDocument/2006/relationships/image" Target="../media/image7.png"/><Relationship Id="rId6" Type="http://schemas.microsoft.com/office/2007/relationships/media" Target="../media/audio1.wav"/><Relationship Id="rId5" Type="http://schemas.openxmlformats.org/officeDocument/2006/relationships/audio" Target="../media/audio1.wav"/><Relationship Id="rId4" Type="http://schemas.microsoft.com/office/2007/relationships/hdphoto" Target="../media/image6.wdp"/><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stretch>
            <a:fillRect/>
          </a:stretch>
        </p:blipFill>
        <p:spPr>
          <a:xfrm>
            <a:off x="135782" y="850803"/>
            <a:ext cx="11188006" cy="3592968"/>
          </a:xfrm>
          <a:prstGeom prst="rect">
            <a:avLst/>
          </a:prstGeom>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0058" y="1674054"/>
            <a:ext cx="5279439" cy="4475092"/>
          </a:xfrm>
          <a:prstGeom prst="rect">
            <a:avLst/>
          </a:prstGeom>
        </p:spPr>
      </p:pic>
      <p:pic>
        <p:nvPicPr>
          <p:cNvPr id="4" name="图片 3"/>
          <p:cNvPicPr>
            <a:picLocks noChangeAspect="1"/>
          </p:cNvPicPr>
          <p:nvPr/>
        </p:nvPicPr>
        <p:blipFill rotWithShape="1">
          <a:blip r:embed="rId3">
            <a:extLst>
              <a:ext uri="{BEBA8EAE-BF5A-486C-A8C5-ECC9F3942E4B}">
                <a14:imgProps xmlns:a14="http://schemas.microsoft.com/office/drawing/2010/main">
                  <a14:imgLayer r:embed="rId4">
                    <a14:imgEffect>
                      <a14:backgroundRemoval t="58125" b="98802" l="3727" r="100000"/>
                    </a14:imgEffect>
                  </a14:imgLayer>
                </a14:imgProps>
              </a:ext>
              <a:ext uri="{28A0092B-C50C-407E-A947-70E740481C1C}">
                <a14:useLocalDpi xmlns:a14="http://schemas.microsoft.com/office/drawing/2010/main" val="0"/>
              </a:ext>
            </a:extLst>
          </a:blip>
          <a:srcRect t="58519"/>
          <a:stretch>
            <a:fillRect/>
          </a:stretch>
        </p:blipFill>
        <p:spPr>
          <a:xfrm>
            <a:off x="-133350" y="4442460"/>
            <a:ext cx="6229350" cy="2313940"/>
          </a:xfrm>
          <a:prstGeom prst="rect">
            <a:avLst/>
          </a:prstGeom>
        </p:spPr>
      </p:pic>
      <p:sp>
        <p:nvSpPr>
          <p:cNvPr id="6" name="TextBox 10"/>
          <p:cNvSpPr txBox="1">
            <a:spLocks noChangeArrowheads="1"/>
          </p:cNvSpPr>
          <p:nvPr/>
        </p:nvSpPr>
        <p:spPr bwMode="auto">
          <a:xfrm>
            <a:off x="1501054" y="1120661"/>
            <a:ext cx="2960682" cy="9750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30000"/>
              </a:lnSpc>
            </a:pPr>
            <a:r>
              <a:rPr lang="en-US" altLang="zh-CN" sz="4800" b="1" dirty="0">
                <a:solidFill>
                  <a:srgbClr val="2A8910"/>
                </a:solidFill>
                <a:latin typeface="+mn-lt"/>
                <a:cs typeface="+mn-ea"/>
                <a:sym typeface="+mn-lt"/>
              </a:rPr>
              <a:t>KHOA HỌC</a:t>
            </a:r>
            <a:endParaRPr lang="zh-CN" altLang="en-US" sz="4800" b="1" dirty="0">
              <a:solidFill>
                <a:srgbClr val="2A8910"/>
              </a:solidFill>
              <a:latin typeface="+mn-lt"/>
              <a:cs typeface="+mn-ea"/>
              <a:sym typeface="+mn-lt"/>
            </a:endParaRPr>
          </a:p>
        </p:txBody>
      </p:sp>
      <p:grpSp>
        <p:nvGrpSpPr>
          <p:cNvPr id="7" name="组合 6"/>
          <p:cNvGrpSpPr/>
          <p:nvPr/>
        </p:nvGrpSpPr>
        <p:grpSpPr>
          <a:xfrm>
            <a:off x="2299120" y="3340855"/>
            <a:ext cx="4862830" cy="730885"/>
            <a:chOff x="-2662704" y="2889268"/>
            <a:chExt cx="14201559" cy="730885"/>
          </a:xfrm>
        </p:grpSpPr>
        <p:sp>
          <p:nvSpPr>
            <p:cNvPr id="8" name="对角圆角矩形 9"/>
            <p:cNvSpPr/>
            <p:nvPr/>
          </p:nvSpPr>
          <p:spPr bwMode="auto">
            <a:xfrm>
              <a:off x="195040" y="3017372"/>
              <a:ext cx="11343815" cy="363220"/>
            </a:xfrm>
            <a:prstGeom prst="round2DiagRect">
              <a:avLst>
                <a:gd name="adj1" fmla="val 50000"/>
                <a:gd name="adj2" fmla="val 0"/>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30000"/>
                </a:lnSpc>
                <a:spcBef>
                  <a:spcPct val="0"/>
                </a:spcBef>
                <a:spcAft>
                  <a:spcPct val="0"/>
                </a:spcAft>
                <a:buClrTx/>
                <a:buSzTx/>
                <a:buFontTx/>
                <a:buNone/>
              </a:pPr>
              <a:endParaRPr kumimoji="0" lang="zh-CN" altLang="en-US" sz="3600" b="1" i="0" u="none" strike="noStrike" cap="none" normalizeH="0" baseline="0">
                <a:ln>
                  <a:noFill/>
                </a:ln>
                <a:solidFill>
                  <a:srgbClr val="00B050"/>
                </a:solidFill>
                <a:effectLst/>
                <a:latin typeface="Times New Roman" panose="02020603050405020304" pitchFamily="18" charset="0"/>
                <a:cs typeface="Times New Roman" panose="02020603050405020304" pitchFamily="18" charset="0"/>
                <a:sym typeface="+mn-lt"/>
              </a:endParaRPr>
            </a:p>
          </p:txBody>
        </p:sp>
        <p:sp>
          <p:nvSpPr>
            <p:cNvPr id="9" name="TextBox 5"/>
            <p:cNvSpPr txBox="1">
              <a:spLocks noChangeArrowheads="1"/>
            </p:cNvSpPr>
            <p:nvPr/>
          </p:nvSpPr>
          <p:spPr bwMode="auto">
            <a:xfrm>
              <a:off x="-2662704" y="2889268"/>
              <a:ext cx="14066182" cy="7308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tyle>
            <a:lnRef idx="2">
              <a:schemeClr val="accent1"/>
            </a:lnRef>
            <a:fillRef idx="2">
              <a:schemeClr val="accent1"/>
            </a:fillRef>
            <a:effectRef idx="0">
              <a:srgbClr val="FFFFFF"/>
            </a:effectRef>
            <a:fontRef idx="minor">
              <a:schemeClr val="dk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30000"/>
                </a:lnSpc>
              </a:pPr>
              <a:r>
                <a:rPr lang="en-US" altLang="zh-CN" sz="3200" b="1" dirty="0">
                  <a:solidFill>
                    <a:srgbClr val="00B050"/>
                  </a:solidFill>
                  <a:latin typeface="Times New Roman" panose="02020603050405020304" pitchFamily="18" charset="0"/>
                  <a:cs typeface="Times New Roman" panose="02020603050405020304" pitchFamily="18" charset="0"/>
                  <a:sym typeface="+mn-lt"/>
                </a:rPr>
                <a:t>GV: Vũ Thị Hương Giang</a:t>
              </a:r>
              <a:endParaRPr lang="en-US" altLang="zh-CN" sz="3200" b="1" dirty="0">
                <a:solidFill>
                  <a:srgbClr val="00B050"/>
                </a:solidFill>
                <a:latin typeface="Times New Roman" panose="02020603050405020304" pitchFamily="18" charset="0"/>
                <a:cs typeface="Times New Roman" panose="02020603050405020304" pitchFamily="18" charset="0"/>
                <a:sym typeface="+mn-lt"/>
              </a:endParaRPr>
            </a:p>
          </p:txBody>
        </p:sp>
      </p:grpSp>
      <p:pic>
        <p:nvPicPr>
          <p:cNvPr id="11" name="背景音乐01 (1)">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97682" y="6894968"/>
            <a:ext cx="609600" cy="609600"/>
          </a:xfrm>
          <a:prstGeom prst="rect">
            <a:avLst/>
          </a:prstGeom>
        </p:spPr>
      </p:pic>
      <p:sp>
        <p:nvSpPr>
          <p:cNvPr id="3" name="Title 2"/>
          <p:cNvSpPr>
            <a:spLocks noGrp="1"/>
          </p:cNvSpPr>
          <p:nvPr>
            <p:ph type="ctrTitle"/>
          </p:nvPr>
        </p:nvSpPr>
        <p:spPr>
          <a:xfrm>
            <a:off x="2537460" y="328295"/>
            <a:ext cx="6890385" cy="647065"/>
          </a:xfrm>
        </p:spPr>
        <p:txBody>
          <a:bodyPr>
            <a:noAutofit/>
          </a:bodyPr>
          <a:p>
            <a:r>
              <a:rPr lang="vi-VN" altLang="zh-CN" sz="4000" b="1">
                <a:latin typeface="Times New Roman" panose="02020603050405020304" pitchFamily="18" charset="0"/>
                <a:cs typeface="Times New Roman" panose="02020603050405020304" pitchFamily="18" charset="0"/>
              </a:rPr>
              <a:t>T</a:t>
            </a:r>
            <a:r>
              <a:rPr lang="en-US" sz="4000" b="1">
                <a:latin typeface="Times New Roman" panose="02020603050405020304" pitchFamily="18" charset="0"/>
                <a:cs typeface="Times New Roman" panose="02020603050405020304" pitchFamily="18" charset="0"/>
              </a:rPr>
              <a:t>rường Tiểu học Quốc Tuấn</a:t>
            </a:r>
            <a:endParaRPr lang="en-US" altLang="zh-CN" sz="4000" b="1" u="sng" dirty="0">
              <a:solidFill>
                <a:srgbClr val="0070C0"/>
              </a:solidFill>
              <a:latin typeface="Times New Roman" panose="02020603050405020304" pitchFamily="18" charset="0"/>
              <a:cs typeface="Times New Roman" panose="02020603050405020304" pitchFamily="18" charset="0"/>
            </a:endParaRPr>
          </a:p>
        </p:txBody>
      </p:sp>
      <p:sp>
        <p:nvSpPr>
          <p:cNvPr id="5" name="TextBox 5"/>
          <p:cNvSpPr txBox="1">
            <a:spLocks noChangeArrowheads="1"/>
          </p:cNvSpPr>
          <p:nvPr/>
        </p:nvSpPr>
        <p:spPr bwMode="auto">
          <a:xfrm>
            <a:off x="2141284" y="2026499"/>
            <a:ext cx="4974590" cy="9709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4400" b="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lt"/>
              </a:rPr>
              <a:t>SẮT, GANG, THÉP</a:t>
            </a:r>
            <a:endParaRPr kumimoji="0" lang="en-US" altLang="zh-CN" sz="4400" b="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par>
                                <p:cTn id="7" presetID="12" presetClass="entr" presetSubtype="8"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750"/>
                                        <p:tgtEl>
                                          <p:spTgt spid="6"/>
                                        </p:tgtEl>
                                        <p:attrNameLst>
                                          <p:attrName>ppt_x</p:attrName>
                                        </p:attrNameLst>
                                      </p:cBhvr>
                                      <p:tavLst>
                                        <p:tav tm="0">
                                          <p:val>
                                            <p:strVal val="#ppt_x-#ppt_w*1.125000"/>
                                          </p:val>
                                        </p:tav>
                                        <p:tav tm="100000">
                                          <p:val>
                                            <p:strVal val="#ppt_x"/>
                                          </p:val>
                                        </p:tav>
                                      </p:tavLst>
                                    </p:anim>
                                    <p:animEffect transition="in" filter="wipe(right)">
                                      <p:cBhvr>
                                        <p:cTn id="10" dur="750"/>
                                        <p:tgtEl>
                                          <p:spTgt spid="6"/>
                                        </p:tgtEl>
                                      </p:cBhvr>
                                    </p:animEffect>
                                  </p:childTnLst>
                                </p:cTn>
                              </p:par>
                              <p:par>
                                <p:cTn id="11" presetID="9"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42"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4" repeatCount="indefinite" fill="hold" display="0">
                  <p:stCondLst>
                    <p:cond delay="indefinite"/>
                  </p:stCondLst>
                  <p:endCondLst>
                    <p:cond evt="onStopAudio" delay="0">
                      <p:tgtEl>
                        <p:sldTgt/>
                      </p:tgtEl>
                    </p:cond>
                  </p:endCondLst>
                </p:cTn>
                <p:tgtEl>
                  <p:spTgt spid="11"/>
                </p:tgtEl>
              </p:cMediaNode>
            </p:audio>
          </p:childTnLst>
        </p:cTn>
      </p:par>
    </p:tnLst>
    <p:bldLst>
      <p:bldP spid="6" grpId="0" bldLvl="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0"/>
          <p:cNvSpPr>
            <a:spLocks noChangeArrowheads="1"/>
          </p:cNvSpPr>
          <p:nvPr/>
        </p:nvSpPr>
        <p:spPr bwMode="auto">
          <a:xfrm>
            <a:off x="759937" y="4132701"/>
            <a:ext cx="4154022" cy="975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eaLnBrk="1" hangingPunct="1">
              <a:lnSpc>
                <a:spcPct val="130000"/>
              </a:lnSpc>
            </a:pPr>
            <a:r>
              <a:rPr lang="en-US" altLang="zh-CN" sz="4800" b="1" dirty="0" err="1">
                <a:solidFill>
                  <a:srgbClr val="000033"/>
                </a:solidFill>
                <a:latin typeface="+mn-lt"/>
                <a:ea typeface="+mn-ea"/>
                <a:cs typeface="+mn-ea"/>
                <a:sym typeface="+mn-lt"/>
              </a:rPr>
              <a:t>Yêu</a:t>
            </a:r>
            <a:r>
              <a:rPr lang="en-US" altLang="zh-CN" sz="4800" b="1" dirty="0">
                <a:solidFill>
                  <a:srgbClr val="000033"/>
                </a:solidFill>
                <a:latin typeface="+mn-lt"/>
                <a:ea typeface="+mn-ea"/>
                <a:cs typeface="+mn-ea"/>
                <a:sym typeface="+mn-lt"/>
              </a:rPr>
              <a:t> </a:t>
            </a:r>
            <a:r>
              <a:rPr lang="en-US" altLang="zh-CN" sz="4800" b="1" dirty="0" err="1">
                <a:solidFill>
                  <a:srgbClr val="000033"/>
                </a:solidFill>
                <a:latin typeface="+mn-lt"/>
                <a:ea typeface="+mn-ea"/>
                <a:cs typeface="+mn-ea"/>
                <a:sym typeface="+mn-lt"/>
              </a:rPr>
              <a:t>cầu</a:t>
            </a:r>
            <a:r>
              <a:rPr lang="en-US" altLang="zh-CN" sz="4800" b="1" dirty="0">
                <a:solidFill>
                  <a:srgbClr val="000033"/>
                </a:solidFill>
                <a:latin typeface="+mn-lt"/>
                <a:ea typeface="+mn-ea"/>
                <a:cs typeface="+mn-ea"/>
                <a:sym typeface="+mn-lt"/>
              </a:rPr>
              <a:t> </a:t>
            </a:r>
            <a:r>
              <a:rPr lang="en-US" altLang="zh-CN" sz="4800" b="1" dirty="0" err="1">
                <a:solidFill>
                  <a:srgbClr val="000033"/>
                </a:solidFill>
                <a:latin typeface="+mn-lt"/>
                <a:ea typeface="+mn-ea"/>
                <a:cs typeface="+mn-ea"/>
                <a:sym typeface="+mn-lt"/>
              </a:rPr>
              <a:t>cần</a:t>
            </a:r>
            <a:r>
              <a:rPr lang="en-US" altLang="zh-CN" sz="4800" b="1" dirty="0">
                <a:solidFill>
                  <a:srgbClr val="000033"/>
                </a:solidFill>
                <a:latin typeface="+mn-lt"/>
                <a:ea typeface="+mn-ea"/>
                <a:cs typeface="+mn-ea"/>
                <a:sym typeface="+mn-lt"/>
              </a:rPr>
              <a:t> </a:t>
            </a:r>
            <a:r>
              <a:rPr lang="en-US" altLang="zh-CN" sz="4800" b="1" dirty="0" err="1">
                <a:solidFill>
                  <a:srgbClr val="000033"/>
                </a:solidFill>
                <a:latin typeface="+mn-lt"/>
                <a:ea typeface="+mn-ea"/>
                <a:cs typeface="+mn-ea"/>
                <a:sym typeface="+mn-lt"/>
              </a:rPr>
              <a:t>đạt</a:t>
            </a:r>
            <a:endParaRPr lang="en-US" altLang="en-US" sz="4800" b="1" dirty="0">
              <a:solidFill>
                <a:srgbClr val="000033"/>
              </a:solidFill>
              <a:latin typeface="+mn-lt"/>
              <a:ea typeface="+mn-ea"/>
              <a:cs typeface="+mn-ea"/>
              <a:sym typeface="+mn-lt"/>
            </a:endParaRPr>
          </a:p>
        </p:txBody>
      </p:sp>
      <p:pic>
        <p:nvPicPr>
          <p:cNvPr id="4" name="图片 3"/>
          <p:cNvPicPr>
            <a:picLocks noChangeAspect="1"/>
          </p:cNvPicPr>
          <p:nvPr/>
        </p:nvPicPr>
        <p:blipFill>
          <a:blip r:embed="rId1"/>
          <a:stretch>
            <a:fillRect/>
          </a:stretch>
        </p:blipFill>
        <p:spPr>
          <a:xfrm>
            <a:off x="2407764" y="901664"/>
            <a:ext cx="2283267" cy="3231037"/>
          </a:xfrm>
          <a:prstGeom prst="rect">
            <a:avLst/>
          </a:prstGeom>
        </p:spPr>
      </p:pic>
      <p:pic>
        <p:nvPicPr>
          <p:cNvPr id="6" name="图片 5"/>
          <p:cNvPicPr>
            <a:picLocks noChangeAspect="1"/>
          </p:cNvPicPr>
          <p:nvPr/>
        </p:nvPicPr>
        <p:blipFill>
          <a:blip r:embed="rId1"/>
          <a:stretch>
            <a:fillRect/>
          </a:stretch>
        </p:blipFill>
        <p:spPr>
          <a:xfrm>
            <a:off x="5506221" y="1448357"/>
            <a:ext cx="440845" cy="623837"/>
          </a:xfrm>
          <a:prstGeom prst="rect">
            <a:avLst/>
          </a:prstGeom>
        </p:spPr>
      </p:pic>
      <p:grpSp>
        <p:nvGrpSpPr>
          <p:cNvPr id="7" name="组合 6"/>
          <p:cNvGrpSpPr/>
          <p:nvPr/>
        </p:nvGrpSpPr>
        <p:grpSpPr>
          <a:xfrm>
            <a:off x="6206149" y="1539837"/>
            <a:ext cx="4907328" cy="548004"/>
            <a:chOff x="7553738" y="2050705"/>
            <a:chExt cx="4907328" cy="548004"/>
          </a:xfrm>
        </p:grpSpPr>
        <p:sp>
          <p:nvSpPr>
            <p:cNvPr id="8" name="圆角矩形 29"/>
            <p:cNvSpPr/>
            <p:nvPr/>
          </p:nvSpPr>
          <p:spPr>
            <a:xfrm>
              <a:off x="7553738" y="2050705"/>
              <a:ext cx="4907328" cy="516834"/>
            </a:xfrm>
            <a:prstGeom prst="roundRect">
              <a:avLst>
                <a:gd name="adj" fmla="val 29488"/>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cs typeface="+mn-ea"/>
                <a:sym typeface="+mn-lt"/>
              </a:endParaRPr>
            </a:p>
          </p:txBody>
        </p:sp>
        <p:sp>
          <p:nvSpPr>
            <p:cNvPr id="9" name="文本框 8"/>
            <p:cNvSpPr txBox="1"/>
            <p:nvPr/>
          </p:nvSpPr>
          <p:spPr>
            <a:xfrm>
              <a:off x="7891956" y="2065037"/>
              <a:ext cx="4222631" cy="533672"/>
            </a:xfrm>
            <a:prstGeom prst="rect">
              <a:avLst/>
            </a:prstGeom>
            <a:noFill/>
          </p:spPr>
          <p:txBody>
            <a:bodyPr wrap="none" rtlCol="0">
              <a:spAutoFit/>
            </a:bodyPr>
            <a:lstStyle/>
            <a:p>
              <a:pPr defTabSz="1218565">
                <a:lnSpc>
                  <a:spcPct val="130000"/>
                </a:lnSpc>
                <a:defRPr/>
              </a:pPr>
              <a:r>
                <a:rPr lang="en-US" altLang="zh-CN" sz="2400" b="1" kern="0" dirty="0" err="1">
                  <a:solidFill>
                    <a:schemeClr val="bg1"/>
                  </a:solidFill>
                  <a:cs typeface="+mn-ea"/>
                  <a:sym typeface="+mn-lt"/>
                </a:rPr>
                <a:t>Nắm</a:t>
              </a:r>
              <a:r>
                <a:rPr lang="en-US" altLang="zh-CN" sz="2400" b="1" kern="0" dirty="0">
                  <a:solidFill>
                    <a:schemeClr val="bg1"/>
                  </a:solidFill>
                  <a:cs typeface="+mn-ea"/>
                  <a:sym typeface="+mn-lt"/>
                </a:rPr>
                <a:t> </a:t>
              </a:r>
              <a:r>
                <a:rPr lang="en-US" altLang="zh-CN" sz="2400" b="1" kern="0" dirty="0" err="1">
                  <a:solidFill>
                    <a:schemeClr val="bg1"/>
                  </a:solidFill>
                  <a:cs typeface="+mn-ea"/>
                  <a:sym typeface="+mn-lt"/>
                </a:rPr>
                <a:t>được</a:t>
              </a:r>
              <a:r>
                <a:rPr lang="en-US" altLang="zh-CN" sz="2400" b="1" kern="0" dirty="0">
                  <a:solidFill>
                    <a:schemeClr val="bg1"/>
                  </a:solidFill>
                  <a:cs typeface="+mn-ea"/>
                  <a:sym typeface="+mn-lt"/>
                </a:rPr>
                <a:t> </a:t>
              </a:r>
              <a:r>
                <a:rPr lang="en-US" altLang="zh-CN" sz="2400" b="1" kern="0" dirty="0" err="1">
                  <a:solidFill>
                    <a:schemeClr val="bg1"/>
                  </a:solidFill>
                  <a:cs typeface="+mn-ea"/>
                  <a:sym typeface="+mn-lt"/>
                </a:rPr>
                <a:t>nguồn</a:t>
              </a:r>
              <a:r>
                <a:rPr lang="en-US" altLang="zh-CN" sz="2400" b="1" kern="0" dirty="0">
                  <a:solidFill>
                    <a:schemeClr val="bg1"/>
                  </a:solidFill>
                  <a:cs typeface="+mn-ea"/>
                  <a:sym typeface="+mn-lt"/>
                </a:rPr>
                <a:t> </a:t>
              </a:r>
              <a:r>
                <a:rPr lang="en-US" altLang="zh-CN" sz="2400" b="1" kern="0" dirty="0" err="1">
                  <a:solidFill>
                    <a:schemeClr val="bg1"/>
                  </a:solidFill>
                  <a:cs typeface="+mn-ea"/>
                  <a:sym typeface="+mn-lt"/>
                </a:rPr>
                <a:t>gốc</a:t>
              </a:r>
              <a:r>
                <a:rPr lang="en-US" altLang="zh-CN" sz="2400" b="1" kern="0" dirty="0">
                  <a:solidFill>
                    <a:schemeClr val="bg1"/>
                  </a:solidFill>
                  <a:cs typeface="+mn-ea"/>
                  <a:sym typeface="+mn-lt"/>
                </a:rPr>
                <a:t>, </a:t>
              </a:r>
              <a:r>
                <a:rPr lang="en-US" altLang="zh-CN" sz="2400" b="1" kern="0" dirty="0" err="1">
                  <a:solidFill>
                    <a:schemeClr val="bg1"/>
                  </a:solidFill>
                  <a:cs typeface="+mn-ea"/>
                  <a:sym typeface="+mn-lt"/>
                </a:rPr>
                <a:t>tính</a:t>
              </a:r>
              <a:r>
                <a:rPr lang="en-US" altLang="zh-CN" sz="2400" b="1" kern="0" dirty="0">
                  <a:solidFill>
                    <a:schemeClr val="bg1"/>
                  </a:solidFill>
                  <a:cs typeface="+mn-ea"/>
                  <a:sym typeface="+mn-lt"/>
                </a:rPr>
                <a:t> </a:t>
              </a:r>
              <a:r>
                <a:rPr lang="en-US" altLang="zh-CN" sz="2400" b="1" kern="0" dirty="0" err="1">
                  <a:solidFill>
                    <a:schemeClr val="bg1"/>
                  </a:solidFill>
                  <a:cs typeface="+mn-ea"/>
                  <a:sym typeface="+mn-lt"/>
                </a:rPr>
                <a:t>chất</a:t>
              </a:r>
              <a:endParaRPr lang="zh-CN" altLang="en-US" sz="2400" b="1" kern="0" dirty="0">
                <a:solidFill>
                  <a:schemeClr val="bg1"/>
                </a:solidFill>
                <a:cs typeface="+mn-ea"/>
                <a:sym typeface="+mn-lt"/>
              </a:endParaRPr>
            </a:p>
          </p:txBody>
        </p:sp>
      </p:grpSp>
      <p:grpSp>
        <p:nvGrpSpPr>
          <p:cNvPr id="10" name="组合 9"/>
          <p:cNvGrpSpPr/>
          <p:nvPr/>
        </p:nvGrpSpPr>
        <p:grpSpPr>
          <a:xfrm>
            <a:off x="6206149" y="2419275"/>
            <a:ext cx="4907328" cy="534752"/>
            <a:chOff x="7553738" y="2930980"/>
            <a:chExt cx="3578087" cy="534752"/>
          </a:xfrm>
        </p:grpSpPr>
        <p:sp>
          <p:nvSpPr>
            <p:cNvPr id="11" name="圆角矩形 32"/>
            <p:cNvSpPr/>
            <p:nvPr/>
          </p:nvSpPr>
          <p:spPr>
            <a:xfrm>
              <a:off x="7553738" y="2930980"/>
              <a:ext cx="3578087" cy="516834"/>
            </a:xfrm>
            <a:prstGeom prst="roundRect">
              <a:avLst>
                <a:gd name="adj" fmla="val 29488"/>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cs typeface="+mn-ea"/>
                <a:sym typeface="+mn-lt"/>
              </a:endParaRPr>
            </a:p>
          </p:txBody>
        </p:sp>
        <p:sp>
          <p:nvSpPr>
            <p:cNvPr id="12" name="文本框 11"/>
            <p:cNvSpPr txBox="1"/>
            <p:nvPr/>
          </p:nvSpPr>
          <p:spPr>
            <a:xfrm>
              <a:off x="7891956" y="2932060"/>
              <a:ext cx="1508746" cy="533672"/>
            </a:xfrm>
            <a:prstGeom prst="rect">
              <a:avLst/>
            </a:prstGeom>
            <a:noFill/>
          </p:spPr>
          <p:txBody>
            <a:bodyPr wrap="none" rtlCol="0">
              <a:spAutoFit/>
            </a:bodyPr>
            <a:lstStyle/>
            <a:p>
              <a:pPr defTabSz="1218565">
                <a:lnSpc>
                  <a:spcPct val="130000"/>
                </a:lnSpc>
                <a:defRPr/>
              </a:pPr>
              <a:r>
                <a:rPr lang="en-US" altLang="zh-CN" sz="2400" b="1" kern="0" dirty="0" err="1">
                  <a:solidFill>
                    <a:schemeClr val="bg1"/>
                  </a:solidFill>
                  <a:cs typeface="+mn-ea"/>
                  <a:sym typeface="+mn-lt"/>
                </a:rPr>
                <a:t>Ứng</a:t>
              </a:r>
              <a:r>
                <a:rPr lang="en-US" altLang="zh-CN" sz="2400" b="1" kern="0" dirty="0">
                  <a:solidFill>
                    <a:schemeClr val="bg1"/>
                  </a:solidFill>
                  <a:cs typeface="+mn-ea"/>
                  <a:sym typeface="+mn-lt"/>
                </a:rPr>
                <a:t> </a:t>
              </a:r>
              <a:r>
                <a:rPr lang="en-US" altLang="zh-CN" sz="2400" b="1" kern="0" dirty="0" err="1">
                  <a:solidFill>
                    <a:schemeClr val="bg1"/>
                  </a:solidFill>
                  <a:cs typeface="+mn-ea"/>
                  <a:sym typeface="+mn-lt"/>
                </a:rPr>
                <a:t>dụng</a:t>
              </a:r>
              <a:r>
                <a:rPr lang="en-US" altLang="zh-CN" sz="2400" b="1" kern="0" dirty="0">
                  <a:solidFill>
                    <a:schemeClr val="bg1"/>
                  </a:solidFill>
                  <a:cs typeface="+mn-ea"/>
                  <a:sym typeface="+mn-lt"/>
                </a:rPr>
                <a:t> </a:t>
              </a:r>
              <a:endParaRPr lang="zh-CN" altLang="en-US" sz="2400" b="1" kern="0" dirty="0">
                <a:solidFill>
                  <a:schemeClr val="bg1"/>
                </a:solidFill>
                <a:cs typeface="+mn-ea"/>
                <a:sym typeface="+mn-lt"/>
              </a:endParaRPr>
            </a:p>
          </p:txBody>
        </p:sp>
      </p:grpSp>
      <p:grpSp>
        <p:nvGrpSpPr>
          <p:cNvPr id="13" name="组合 12"/>
          <p:cNvGrpSpPr/>
          <p:nvPr/>
        </p:nvGrpSpPr>
        <p:grpSpPr>
          <a:xfrm>
            <a:off x="6206149" y="3372407"/>
            <a:ext cx="4907328" cy="542436"/>
            <a:chOff x="7553738" y="3789239"/>
            <a:chExt cx="3578087" cy="542436"/>
          </a:xfrm>
        </p:grpSpPr>
        <p:sp>
          <p:nvSpPr>
            <p:cNvPr id="14" name="圆角矩形 35"/>
            <p:cNvSpPr/>
            <p:nvPr/>
          </p:nvSpPr>
          <p:spPr>
            <a:xfrm>
              <a:off x="7553738" y="3789239"/>
              <a:ext cx="3578087" cy="516834"/>
            </a:xfrm>
            <a:prstGeom prst="roundRect">
              <a:avLst>
                <a:gd name="adj" fmla="val 29488"/>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cs typeface="+mn-ea"/>
                <a:sym typeface="+mn-lt"/>
              </a:endParaRPr>
            </a:p>
          </p:txBody>
        </p:sp>
        <p:sp>
          <p:nvSpPr>
            <p:cNvPr id="15" name="文本框 14"/>
            <p:cNvSpPr txBox="1"/>
            <p:nvPr/>
          </p:nvSpPr>
          <p:spPr>
            <a:xfrm>
              <a:off x="7891955" y="3798003"/>
              <a:ext cx="2061783" cy="533672"/>
            </a:xfrm>
            <a:prstGeom prst="rect">
              <a:avLst/>
            </a:prstGeom>
            <a:noFill/>
          </p:spPr>
          <p:txBody>
            <a:bodyPr wrap="none" rtlCol="0">
              <a:spAutoFit/>
            </a:bodyPr>
            <a:lstStyle/>
            <a:p>
              <a:pPr defTabSz="1218565">
                <a:lnSpc>
                  <a:spcPct val="130000"/>
                </a:lnSpc>
                <a:defRPr/>
              </a:pPr>
              <a:r>
                <a:rPr lang="en-US" altLang="zh-CN" sz="2400" b="1" kern="0" dirty="0" err="1">
                  <a:solidFill>
                    <a:schemeClr val="bg1"/>
                  </a:solidFill>
                  <a:cs typeface="+mn-ea"/>
                  <a:sym typeface="+mn-lt"/>
                </a:rPr>
                <a:t>Cách</a:t>
              </a:r>
              <a:r>
                <a:rPr lang="en-US" altLang="zh-CN" sz="2400" b="1" kern="0" dirty="0">
                  <a:solidFill>
                    <a:schemeClr val="bg1"/>
                  </a:solidFill>
                  <a:cs typeface="+mn-ea"/>
                  <a:sym typeface="+mn-lt"/>
                </a:rPr>
                <a:t> </a:t>
              </a:r>
              <a:r>
                <a:rPr lang="en-US" altLang="zh-CN" sz="2400" b="1" kern="0" dirty="0" err="1">
                  <a:solidFill>
                    <a:schemeClr val="bg1"/>
                  </a:solidFill>
                  <a:cs typeface="+mn-ea"/>
                  <a:sym typeface="+mn-lt"/>
                </a:rPr>
                <a:t>bảo</a:t>
              </a:r>
              <a:r>
                <a:rPr lang="en-US" altLang="zh-CN" sz="2400" b="1" kern="0" dirty="0">
                  <a:solidFill>
                    <a:schemeClr val="bg1"/>
                  </a:solidFill>
                  <a:cs typeface="+mn-ea"/>
                  <a:sym typeface="+mn-lt"/>
                </a:rPr>
                <a:t> </a:t>
              </a:r>
              <a:r>
                <a:rPr lang="en-US" altLang="zh-CN" sz="2400" b="1" kern="0" dirty="0" err="1">
                  <a:solidFill>
                    <a:schemeClr val="bg1"/>
                  </a:solidFill>
                  <a:cs typeface="+mn-ea"/>
                  <a:sym typeface="+mn-lt"/>
                </a:rPr>
                <a:t>quản</a:t>
              </a:r>
              <a:endParaRPr lang="zh-CN" altLang="en-US" sz="2400" b="1" kern="0" dirty="0">
                <a:solidFill>
                  <a:schemeClr val="bg1"/>
                </a:solidFill>
                <a:cs typeface="+mn-ea"/>
                <a:sym typeface="+mn-lt"/>
              </a:endParaRPr>
            </a:p>
          </p:txBody>
        </p:sp>
      </p:grpSp>
      <p:grpSp>
        <p:nvGrpSpPr>
          <p:cNvPr id="16" name="组合 15"/>
          <p:cNvGrpSpPr/>
          <p:nvPr/>
        </p:nvGrpSpPr>
        <p:grpSpPr>
          <a:xfrm>
            <a:off x="6294830" y="4291379"/>
            <a:ext cx="4818647" cy="533672"/>
            <a:chOff x="7553738" y="4664250"/>
            <a:chExt cx="3578087" cy="533672"/>
          </a:xfrm>
          <a:solidFill>
            <a:srgbClr val="FFC000"/>
          </a:solidFill>
        </p:grpSpPr>
        <p:sp>
          <p:nvSpPr>
            <p:cNvPr id="17" name="圆角矩形 38"/>
            <p:cNvSpPr/>
            <p:nvPr/>
          </p:nvSpPr>
          <p:spPr>
            <a:xfrm>
              <a:off x="7553738" y="4669514"/>
              <a:ext cx="3578087" cy="516834"/>
            </a:xfrm>
            <a:prstGeom prst="roundRect">
              <a:avLst>
                <a:gd name="adj" fmla="val 294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cs typeface="+mn-ea"/>
                <a:sym typeface="+mn-lt"/>
              </a:endParaRPr>
            </a:p>
          </p:txBody>
        </p:sp>
        <p:sp>
          <p:nvSpPr>
            <p:cNvPr id="18" name="文本框 17"/>
            <p:cNvSpPr txBox="1"/>
            <p:nvPr/>
          </p:nvSpPr>
          <p:spPr>
            <a:xfrm>
              <a:off x="7891955" y="4664250"/>
              <a:ext cx="2395207" cy="533672"/>
            </a:xfrm>
            <a:prstGeom prst="rect">
              <a:avLst/>
            </a:prstGeom>
            <a:grpFill/>
          </p:spPr>
          <p:txBody>
            <a:bodyPr wrap="none" rtlCol="0">
              <a:spAutoFit/>
            </a:bodyPr>
            <a:lstStyle/>
            <a:p>
              <a:pPr defTabSz="1218565">
                <a:lnSpc>
                  <a:spcPct val="130000"/>
                </a:lnSpc>
                <a:defRPr/>
              </a:pPr>
              <a:r>
                <a:rPr lang="en-US" altLang="zh-CN" sz="2400" b="1" kern="0" dirty="0" err="1">
                  <a:solidFill>
                    <a:schemeClr val="bg1"/>
                  </a:solidFill>
                  <a:cs typeface="+mn-ea"/>
                  <a:sym typeface="+mn-lt"/>
                </a:rPr>
                <a:t>Vận</a:t>
              </a:r>
              <a:r>
                <a:rPr lang="en-US" altLang="zh-CN" sz="2400" b="1" kern="0" dirty="0">
                  <a:solidFill>
                    <a:schemeClr val="bg1"/>
                  </a:solidFill>
                  <a:cs typeface="+mn-ea"/>
                  <a:sym typeface="+mn-lt"/>
                </a:rPr>
                <a:t> </a:t>
              </a:r>
              <a:r>
                <a:rPr lang="en-US" altLang="zh-CN" sz="2400" b="1" kern="0" dirty="0" err="1">
                  <a:solidFill>
                    <a:schemeClr val="bg1"/>
                  </a:solidFill>
                  <a:cs typeface="+mn-ea"/>
                  <a:sym typeface="+mn-lt"/>
                </a:rPr>
                <a:t>dụng</a:t>
              </a:r>
              <a:r>
                <a:rPr lang="en-US" altLang="zh-CN" sz="2400" b="1" kern="0" dirty="0">
                  <a:solidFill>
                    <a:schemeClr val="bg1"/>
                  </a:solidFill>
                  <a:cs typeface="+mn-ea"/>
                  <a:sym typeface="+mn-lt"/>
                </a:rPr>
                <a:t> </a:t>
              </a:r>
              <a:r>
                <a:rPr lang="en-US" altLang="zh-CN" sz="2400" b="1" kern="0" dirty="0" err="1">
                  <a:solidFill>
                    <a:schemeClr val="bg1"/>
                  </a:solidFill>
                  <a:cs typeface="+mn-ea"/>
                  <a:sym typeface="+mn-lt"/>
                </a:rPr>
                <a:t>thực</a:t>
              </a:r>
              <a:r>
                <a:rPr lang="en-US" altLang="zh-CN" sz="2400" b="1" kern="0" dirty="0">
                  <a:solidFill>
                    <a:schemeClr val="bg1"/>
                  </a:solidFill>
                  <a:cs typeface="+mn-ea"/>
                  <a:sym typeface="+mn-lt"/>
                </a:rPr>
                <a:t> </a:t>
              </a:r>
              <a:r>
                <a:rPr lang="en-US" altLang="zh-CN" sz="2400" b="1" kern="0" dirty="0" err="1">
                  <a:solidFill>
                    <a:schemeClr val="bg1"/>
                  </a:solidFill>
                  <a:cs typeface="+mn-ea"/>
                  <a:sym typeface="+mn-lt"/>
                </a:rPr>
                <a:t>tế</a:t>
              </a:r>
              <a:endParaRPr lang="zh-CN" altLang="en-US" sz="2400" b="1" kern="0" dirty="0">
                <a:solidFill>
                  <a:schemeClr val="bg1"/>
                </a:solidFill>
                <a:cs typeface="+mn-ea"/>
                <a:sym typeface="+mn-lt"/>
              </a:endParaRPr>
            </a:p>
          </p:txBody>
        </p:sp>
      </p:grpSp>
      <p:pic>
        <p:nvPicPr>
          <p:cNvPr id="19" name="图片 18"/>
          <p:cNvPicPr>
            <a:picLocks noChangeAspect="1"/>
          </p:cNvPicPr>
          <p:nvPr/>
        </p:nvPicPr>
        <p:blipFill>
          <a:blip r:embed="rId1"/>
          <a:stretch>
            <a:fillRect/>
          </a:stretch>
        </p:blipFill>
        <p:spPr>
          <a:xfrm>
            <a:off x="5506219" y="2410382"/>
            <a:ext cx="440845" cy="623837"/>
          </a:xfrm>
          <a:prstGeom prst="rect">
            <a:avLst/>
          </a:prstGeom>
        </p:spPr>
      </p:pic>
      <p:pic>
        <p:nvPicPr>
          <p:cNvPr id="20" name="图片 19"/>
          <p:cNvPicPr>
            <a:picLocks noChangeAspect="1"/>
          </p:cNvPicPr>
          <p:nvPr/>
        </p:nvPicPr>
        <p:blipFill>
          <a:blip r:embed="rId1"/>
          <a:stretch>
            <a:fillRect/>
          </a:stretch>
        </p:blipFill>
        <p:spPr>
          <a:xfrm>
            <a:off x="5506219" y="3372407"/>
            <a:ext cx="440845" cy="623837"/>
          </a:xfrm>
          <a:prstGeom prst="rect">
            <a:avLst/>
          </a:prstGeom>
        </p:spPr>
      </p:pic>
      <p:pic>
        <p:nvPicPr>
          <p:cNvPr id="21" name="图片 20"/>
          <p:cNvPicPr>
            <a:picLocks noChangeAspect="1"/>
          </p:cNvPicPr>
          <p:nvPr/>
        </p:nvPicPr>
        <p:blipFill>
          <a:blip r:embed="rId1"/>
          <a:stretch>
            <a:fillRect/>
          </a:stretch>
        </p:blipFill>
        <p:spPr>
          <a:xfrm>
            <a:off x="5506219" y="4291379"/>
            <a:ext cx="440845" cy="62383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Scale>
                                      <p:cBhvr>
                                        <p:cTn id="13"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
                                        </p:tgtEl>
                                        <p:attrNameLst>
                                          <p:attrName>ppt_x</p:attrName>
                                          <p:attrName>ppt_y</p:attrName>
                                        </p:attrNameLst>
                                      </p:cBhvr>
                                    </p:animMotion>
                                    <p:animEffect transition="in" filter="fade">
                                      <p:cBhvr>
                                        <p:cTn id="15" dur="1000"/>
                                        <p:tgtEl>
                                          <p:spTgt spid="3"/>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22" presetClass="entr" presetSubtype="8"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22" presetClass="entr" presetSubtype="8"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par>
                          <p:cTn id="36" fill="hold">
                            <p:stCondLst>
                              <p:cond delay="5000"/>
                            </p:stCondLst>
                            <p:childTnLst>
                              <p:par>
                                <p:cTn id="37" presetID="42" presetClass="entr" presetSubtype="0"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childTnLst>
                          </p:cTn>
                        </p:par>
                        <p:par>
                          <p:cTn id="42" fill="hold">
                            <p:stCondLst>
                              <p:cond delay="6000"/>
                            </p:stCondLst>
                            <p:childTnLst>
                              <p:par>
                                <p:cTn id="43" presetID="22" presetClass="entr" presetSubtype="8" fill="hold"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par>
                          <p:cTn id="46" fill="hold">
                            <p:stCondLst>
                              <p:cond delay="6500"/>
                            </p:stCondLst>
                            <p:childTnLst>
                              <p:par>
                                <p:cTn id="47" presetID="42" presetClass="entr" presetSubtype="0" fill="hold"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anim calcmode="lin" valueType="num">
                                      <p:cBhvr>
                                        <p:cTn id="50" dur="1000" fill="hold"/>
                                        <p:tgtEl>
                                          <p:spTgt spid="21"/>
                                        </p:tgtEl>
                                        <p:attrNameLst>
                                          <p:attrName>ppt_x</p:attrName>
                                        </p:attrNameLst>
                                      </p:cBhvr>
                                      <p:tavLst>
                                        <p:tav tm="0">
                                          <p:val>
                                            <p:strVal val="#ppt_x"/>
                                          </p:val>
                                        </p:tav>
                                        <p:tav tm="100000">
                                          <p:val>
                                            <p:strVal val="#ppt_x"/>
                                          </p:val>
                                        </p:tav>
                                      </p:tavLst>
                                    </p:anim>
                                    <p:anim calcmode="lin" valueType="num">
                                      <p:cBhvr>
                                        <p:cTn id="51" dur="1000" fill="hold"/>
                                        <p:tgtEl>
                                          <p:spTgt spid="21"/>
                                        </p:tgtEl>
                                        <p:attrNameLst>
                                          <p:attrName>ppt_y</p:attrName>
                                        </p:attrNameLst>
                                      </p:cBhvr>
                                      <p:tavLst>
                                        <p:tav tm="0">
                                          <p:val>
                                            <p:strVal val="#ppt_y+.1"/>
                                          </p:val>
                                        </p:tav>
                                        <p:tav tm="100000">
                                          <p:val>
                                            <p:strVal val="#ppt_y"/>
                                          </p:val>
                                        </p:tav>
                                      </p:tavLst>
                                    </p:anim>
                                  </p:childTnLst>
                                </p:cTn>
                              </p:par>
                            </p:childTnLst>
                          </p:cTn>
                        </p:par>
                        <p:par>
                          <p:cTn id="52" fill="hold">
                            <p:stCondLst>
                              <p:cond delay="7500"/>
                            </p:stCondLst>
                            <p:childTnLst>
                              <p:par>
                                <p:cTn id="53" presetID="22" presetClass="entr" presetSubtype="8" fill="hold"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left)">
                                      <p:cBhvr>
                                        <p:cTn id="5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404616" y="325260"/>
            <a:ext cx="11188006" cy="3592968"/>
          </a:xfrm>
          <a:prstGeom prst="rect">
            <a:avLst/>
          </a:prstGeom>
        </p:spPr>
      </p:pic>
      <p:grpSp>
        <p:nvGrpSpPr>
          <p:cNvPr id="3" name="组合 2"/>
          <p:cNvGrpSpPr/>
          <p:nvPr/>
        </p:nvGrpSpPr>
        <p:grpSpPr>
          <a:xfrm>
            <a:off x="6193383" y="1754946"/>
            <a:ext cx="3768009" cy="2592533"/>
            <a:chOff x="7065141" y="1881946"/>
            <a:chExt cx="3768009" cy="2592533"/>
          </a:xfrm>
        </p:grpSpPr>
        <p:sp>
          <p:nvSpPr>
            <p:cNvPr id="4" name="椭圆 3"/>
            <p:cNvSpPr/>
            <p:nvPr/>
          </p:nvSpPr>
          <p:spPr>
            <a:xfrm>
              <a:off x="7065141" y="1881946"/>
              <a:ext cx="3768009" cy="2592533"/>
            </a:xfrm>
            <a:prstGeom prst="ellipse">
              <a:avLst/>
            </a:prstGeom>
            <a:solidFill>
              <a:srgbClr val="83B34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5" name="椭圆 4"/>
            <p:cNvSpPr/>
            <p:nvPr/>
          </p:nvSpPr>
          <p:spPr>
            <a:xfrm>
              <a:off x="7248938" y="2016269"/>
              <a:ext cx="3400414" cy="2323886"/>
            </a:xfrm>
            <a:prstGeom prst="ellipse">
              <a:avLst/>
            </a:prstGeom>
            <a:solidFill>
              <a:srgbClr val="83B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grpSp>
      <p:grpSp>
        <p:nvGrpSpPr>
          <p:cNvPr id="6" name="组合 5"/>
          <p:cNvGrpSpPr/>
          <p:nvPr/>
        </p:nvGrpSpPr>
        <p:grpSpPr>
          <a:xfrm>
            <a:off x="3307121" y="1365660"/>
            <a:ext cx="1512168" cy="1512168"/>
            <a:chOff x="2118480" y="1316166"/>
            <a:chExt cx="1512168" cy="1512168"/>
          </a:xfrm>
          <a:solidFill>
            <a:srgbClr val="92D050"/>
          </a:solidFill>
        </p:grpSpPr>
        <p:sp>
          <p:nvSpPr>
            <p:cNvPr id="7" name="椭圆 6"/>
            <p:cNvSpPr/>
            <p:nvPr/>
          </p:nvSpPr>
          <p:spPr>
            <a:xfrm>
              <a:off x="2118480" y="1316166"/>
              <a:ext cx="1512168" cy="15121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defRPr/>
              </a:pPr>
              <a:endParaRPr kumimoji="0" lang="zh-CN" altLang="en-US" sz="1800" b="0" i="0" u="none" strike="noStrike" kern="1200" cap="none" spc="0" normalizeH="0" baseline="0" noProof="0">
                <a:ln>
                  <a:noFill/>
                </a:ln>
                <a:solidFill>
                  <a:srgbClr val="3992B5"/>
                </a:solidFill>
                <a:effectLst/>
                <a:uLnTx/>
                <a:uFillTx/>
                <a:cs typeface="+mn-ea"/>
                <a:sym typeface="+mn-lt"/>
              </a:endParaRPr>
            </a:p>
          </p:txBody>
        </p:sp>
        <p:sp>
          <p:nvSpPr>
            <p:cNvPr id="8" name="TextBox 67"/>
            <p:cNvSpPr txBox="1"/>
            <p:nvPr/>
          </p:nvSpPr>
          <p:spPr>
            <a:xfrm>
              <a:off x="2363474" y="1495708"/>
              <a:ext cx="1022180" cy="1031501"/>
            </a:xfrm>
            <a:prstGeom prst="rect">
              <a:avLst/>
            </a:prstGeom>
            <a:grpFill/>
          </p:spPr>
          <p:txBody>
            <a:bodyPr wrap="square" rtlCol="0">
              <a:spAutoFit/>
            </a:bodyPr>
            <a:lstStyle/>
            <a:p>
              <a:pPr marL="0" marR="0" lvl="1" indent="0" algn="l" defTabSz="914400" rtl="0" eaLnBrk="1" fontAlgn="auto" latinLnBrk="0" hangingPunct="1">
                <a:lnSpc>
                  <a:spcPct val="130000"/>
                </a:lnSpc>
                <a:buClrTx/>
                <a:buSzTx/>
                <a:buFontTx/>
                <a:buNone/>
                <a:defRPr/>
              </a:pPr>
              <a:r>
                <a:rPr kumimoji="0" lang="en-US" altLang="zh-CN" sz="5400" b="0" i="0" u="none" strike="noStrike" kern="1200" cap="none" spc="225" normalizeH="0" baseline="0" noProof="0" dirty="0">
                  <a:ln>
                    <a:noFill/>
                  </a:ln>
                  <a:solidFill>
                    <a:srgbClr val="FFFFFF"/>
                  </a:solidFill>
                  <a:effectLst/>
                  <a:uLnTx/>
                  <a:uFillTx/>
                  <a:cs typeface="+mn-ea"/>
                  <a:sym typeface="+mn-lt"/>
                </a:rPr>
                <a:t>02</a:t>
              </a:r>
              <a:endParaRPr kumimoji="0" lang="zh-CN" altLang="en-US" sz="5400" b="0" i="0" u="none" strike="noStrike" kern="1200" cap="none" spc="225" normalizeH="0" baseline="0" noProof="0" dirty="0">
                <a:ln>
                  <a:noFill/>
                </a:ln>
                <a:solidFill>
                  <a:srgbClr val="FFFFFF"/>
                </a:solidFill>
                <a:effectLst/>
                <a:uLnTx/>
                <a:uFillTx/>
                <a:cs typeface="+mn-ea"/>
                <a:sym typeface="+mn-lt"/>
              </a:endParaRPr>
            </a:p>
          </p:txBody>
        </p:sp>
      </p:grpSp>
      <p:sp>
        <p:nvSpPr>
          <p:cNvPr id="9" name="文本框 8"/>
          <p:cNvSpPr txBox="1"/>
          <p:nvPr/>
        </p:nvSpPr>
        <p:spPr>
          <a:xfrm>
            <a:off x="6909439" y="2674025"/>
            <a:ext cx="2335896" cy="754374"/>
          </a:xfrm>
          <a:prstGeom prst="rect">
            <a:avLst/>
          </a:prstGeom>
          <a:noFill/>
        </p:spPr>
        <p:txBody>
          <a:bodyPr wrap="none" rtlCol="0">
            <a:spAutoFit/>
          </a:bodyPr>
          <a:lstStyle/>
          <a:p>
            <a:pPr marL="0" marR="0" lvl="0" indent="0" algn="l" defTabSz="1218565" rtl="0" eaLnBrk="1" fontAlgn="auto" latinLnBrk="0" hangingPunct="1">
              <a:lnSpc>
                <a:spcPct val="130000"/>
              </a:lnSpc>
              <a:buClrTx/>
              <a:buSzTx/>
              <a:buFontTx/>
              <a:buNone/>
              <a:defRPr/>
            </a:pPr>
            <a:r>
              <a:rPr kumimoji="0" lang="en-US" altLang="zh-CN" sz="3600" b="1" i="0" u="none" strike="noStrike" kern="0" cap="none" spc="0" normalizeH="0" baseline="0" noProof="0" dirty="0">
                <a:ln>
                  <a:noFill/>
                </a:ln>
                <a:solidFill>
                  <a:srgbClr val="FFFFFF"/>
                </a:solidFill>
                <a:effectLst/>
                <a:uLnTx/>
                <a:uFillTx/>
                <a:cs typeface="+mn-ea"/>
                <a:sym typeface="+mn-lt"/>
              </a:rPr>
              <a:t>KHÁM</a:t>
            </a:r>
            <a:r>
              <a:rPr kumimoji="0" lang="en-US" altLang="zh-CN" sz="3600" b="1" i="0" u="none" strike="noStrike" kern="0" cap="none" spc="0" normalizeH="0" noProof="0" dirty="0">
                <a:ln>
                  <a:noFill/>
                </a:ln>
                <a:solidFill>
                  <a:srgbClr val="FFFFFF"/>
                </a:solidFill>
                <a:effectLst/>
                <a:uLnTx/>
                <a:uFillTx/>
                <a:cs typeface="+mn-ea"/>
                <a:sym typeface="+mn-lt"/>
              </a:rPr>
              <a:t> PHÁ</a:t>
            </a:r>
            <a:endParaRPr kumimoji="0" lang="zh-CN" altLang="en-US" sz="3600" b="1" i="0" u="none" strike="noStrike" kern="0" cap="none" spc="0" normalizeH="0" baseline="0" noProof="0" dirty="0">
              <a:ln>
                <a:noFill/>
              </a:ln>
              <a:solidFill>
                <a:srgbClr val="FFFFFF"/>
              </a:solidFill>
              <a:effectLst/>
              <a:uLnTx/>
              <a:uFillTx/>
              <a:cs typeface="+mn-ea"/>
              <a:sym typeface="+mn-lt"/>
            </a:endParaRPr>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5877" y="3626662"/>
            <a:ext cx="3142742" cy="266393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Effect transition="in" filter="fade">
                                      <p:cBhvr>
                                        <p:cTn id="13" dur="10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3284739" y="0"/>
            <a:ext cx="5139530" cy="1650533"/>
          </a:xfrm>
          <a:prstGeom prst="rect">
            <a:avLst/>
          </a:prstGeom>
        </p:spPr>
      </p:pic>
      <p:sp>
        <p:nvSpPr>
          <p:cNvPr id="3" name="文本框 2"/>
          <p:cNvSpPr txBox="1"/>
          <p:nvPr/>
        </p:nvSpPr>
        <p:spPr>
          <a:xfrm>
            <a:off x="3553448" y="387622"/>
            <a:ext cx="4870821" cy="680827"/>
          </a:xfrm>
          <a:prstGeom prst="rect">
            <a:avLst/>
          </a:prstGeom>
          <a:noFill/>
        </p:spPr>
        <p:txBody>
          <a:bodyPr wrap="none" rtlCol="0">
            <a:spAutoFit/>
          </a:bodyPr>
          <a:lstStyle/>
          <a:p>
            <a:pPr>
              <a:lnSpc>
                <a:spcPct val="130000"/>
              </a:lnSpc>
            </a:pPr>
            <a:r>
              <a:rPr lang="en-US" altLang="zh-CN" sz="3200" b="1" dirty="0">
                <a:solidFill>
                  <a:srgbClr val="92D050"/>
                </a:solidFill>
                <a:cs typeface="+mn-ea"/>
                <a:sym typeface="+mn-lt"/>
              </a:rPr>
              <a:t>NGUỒN GỐC VÀ TÍNH CHẤT</a:t>
            </a:r>
            <a:endParaRPr lang="zh-CN" altLang="en-US" sz="3200" b="1" dirty="0">
              <a:solidFill>
                <a:srgbClr val="92D050"/>
              </a:solidFill>
              <a:cs typeface="+mn-ea"/>
              <a:sym typeface="+mn-lt"/>
            </a:endParaRPr>
          </a:p>
        </p:txBody>
      </p:sp>
      <p:sp>
        <p:nvSpPr>
          <p:cNvPr id="5" name="Oval 4"/>
          <p:cNvSpPr>
            <a:spLocks noChangeArrowheads="1"/>
          </p:cNvSpPr>
          <p:nvPr/>
        </p:nvSpPr>
        <p:spPr bwMode="auto">
          <a:xfrm>
            <a:off x="4836156" y="4146689"/>
            <a:ext cx="698738" cy="702220"/>
          </a:xfrm>
          <a:prstGeom prst="ellipse">
            <a:avLst/>
          </a:prstGeom>
          <a:solidFill>
            <a:srgbClr val="FEBC30"/>
          </a:solidFill>
          <a:ln w="9525">
            <a:noFill/>
            <a:round/>
          </a:ln>
        </p:spPr>
        <p:txBody>
          <a:bodyPr lIns="91431" tIns="45715" rIns="91431" bIns="45715" anchor="ctr"/>
          <a:lstStyle/>
          <a:p>
            <a:pPr marL="0" marR="0" lvl="0" indent="0" algn="l" defTabSz="914400" rtl="0" eaLnBrk="1" fontAlgn="auto" latinLnBrk="0" hangingPunct="1">
              <a:lnSpc>
                <a:spcPct val="130000"/>
              </a:lnSpc>
              <a:buClrTx/>
              <a:buSzTx/>
              <a:buFontTx/>
              <a:buNone/>
              <a:defRPr/>
            </a:pPr>
            <a:endParaRPr kumimoji="0" lang="zh-CN" altLang="en-US" sz="3200" b="0" i="0" u="none" strike="noStrike" kern="1200" cap="none" spc="0" normalizeH="0" baseline="0" noProof="0">
              <a:ln>
                <a:noFill/>
              </a:ln>
              <a:solidFill>
                <a:srgbClr val="F2F2F2"/>
              </a:solidFill>
              <a:effectLst/>
              <a:uLnTx/>
              <a:uFillTx/>
              <a:cs typeface="+mn-ea"/>
              <a:sym typeface="+mn-lt"/>
            </a:endParaRPr>
          </a:p>
        </p:txBody>
      </p:sp>
      <p:sp>
        <p:nvSpPr>
          <p:cNvPr id="6" name="Oval 12"/>
          <p:cNvSpPr>
            <a:spLocks noChangeArrowheads="1"/>
          </p:cNvSpPr>
          <p:nvPr/>
        </p:nvSpPr>
        <p:spPr bwMode="auto">
          <a:xfrm>
            <a:off x="7178580" y="4146689"/>
            <a:ext cx="699898" cy="702220"/>
          </a:xfrm>
          <a:prstGeom prst="ellipse">
            <a:avLst/>
          </a:prstGeom>
          <a:solidFill>
            <a:srgbClr val="92D050"/>
          </a:solidFill>
          <a:ln w="9525">
            <a:noFill/>
            <a:round/>
          </a:ln>
        </p:spPr>
        <p:txBody>
          <a:bodyPr lIns="91431" tIns="45715" rIns="91431" bIns="45715" anchor="ctr"/>
          <a:lstStyle/>
          <a:p>
            <a:pPr marL="0" marR="0" lvl="0" indent="0" algn="l" defTabSz="914400" rtl="0" eaLnBrk="1" fontAlgn="auto" latinLnBrk="0" hangingPunct="1">
              <a:lnSpc>
                <a:spcPct val="130000"/>
              </a:lnSpc>
              <a:buClrTx/>
              <a:buSzTx/>
              <a:buFontTx/>
              <a:buNone/>
              <a:defRPr/>
            </a:pPr>
            <a:endParaRPr kumimoji="0" lang="zh-CN" altLang="en-US" sz="3200" b="0" i="0" u="none" strike="noStrike" kern="1200" cap="none" spc="0" normalizeH="0" baseline="0" noProof="0">
              <a:ln>
                <a:noFill/>
              </a:ln>
              <a:solidFill>
                <a:srgbClr val="F2F2F2"/>
              </a:solidFill>
              <a:effectLst/>
              <a:uLnTx/>
              <a:uFillTx/>
              <a:cs typeface="+mn-ea"/>
              <a:sym typeface="+mn-lt"/>
            </a:endParaRPr>
          </a:p>
        </p:txBody>
      </p:sp>
      <p:grpSp>
        <p:nvGrpSpPr>
          <p:cNvPr id="9" name="Group 20"/>
          <p:cNvGrpSpPr/>
          <p:nvPr/>
        </p:nvGrpSpPr>
        <p:grpSpPr bwMode="auto">
          <a:xfrm>
            <a:off x="5002901" y="4298197"/>
            <a:ext cx="391152" cy="394635"/>
            <a:chOff x="0" y="0"/>
            <a:chExt cx="401822" cy="404317"/>
          </a:xfrm>
        </p:grpSpPr>
        <p:sp>
          <p:nvSpPr>
            <p:cNvPr id="10" name="Freeform 42"/>
            <p:cNvSpPr>
              <a:spLocks noEditPoints="1" noChangeArrowheads="1"/>
            </p:cNvSpPr>
            <p:nvPr/>
          </p:nvSpPr>
          <p:spPr bwMode="auto">
            <a:xfrm>
              <a:off x="0" y="0"/>
              <a:ext cx="401822" cy="404317"/>
            </a:xfrm>
            <a:custGeom>
              <a:avLst/>
              <a:gdLst>
                <a:gd name="T0" fmla="*/ 199251 w 121"/>
                <a:gd name="T1" fmla="*/ 0 h 121"/>
                <a:gd name="T2" fmla="*/ 0 w 121"/>
                <a:gd name="T3" fmla="*/ 203829 h 121"/>
                <a:gd name="T4" fmla="*/ 199251 w 121"/>
                <a:gd name="T5" fmla="*/ 404317 h 121"/>
                <a:gd name="T6" fmla="*/ 401822 w 121"/>
                <a:gd name="T7" fmla="*/ 203829 h 121"/>
                <a:gd name="T8" fmla="*/ 199251 w 121"/>
                <a:gd name="T9" fmla="*/ 0 h 121"/>
                <a:gd name="T10" fmla="*/ 199251 w 121"/>
                <a:gd name="T11" fmla="*/ 370902 h 121"/>
                <a:gd name="T12" fmla="*/ 33208 w 121"/>
                <a:gd name="T13" fmla="*/ 203829 h 121"/>
                <a:gd name="T14" fmla="*/ 199251 w 121"/>
                <a:gd name="T15" fmla="*/ 33415 h 121"/>
                <a:gd name="T16" fmla="*/ 368614 w 121"/>
                <a:gd name="T17" fmla="*/ 203829 h 121"/>
                <a:gd name="T18" fmla="*/ 199251 w 121"/>
                <a:gd name="T19" fmla="*/ 370902 h 1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
                <a:gd name="T31" fmla="*/ 0 h 121"/>
                <a:gd name="T32" fmla="*/ 121 w 121"/>
                <a:gd name="T33" fmla="*/ 121 h 1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 h="121">
                  <a:moveTo>
                    <a:pt x="60" y="0"/>
                  </a:moveTo>
                  <a:cubicBezTo>
                    <a:pt x="27" y="0"/>
                    <a:pt x="0" y="27"/>
                    <a:pt x="0" y="61"/>
                  </a:cubicBezTo>
                  <a:cubicBezTo>
                    <a:pt x="0" y="94"/>
                    <a:pt x="27" y="121"/>
                    <a:pt x="60" y="121"/>
                  </a:cubicBezTo>
                  <a:cubicBezTo>
                    <a:pt x="94" y="121"/>
                    <a:pt x="121" y="94"/>
                    <a:pt x="121" y="61"/>
                  </a:cubicBezTo>
                  <a:cubicBezTo>
                    <a:pt x="121" y="27"/>
                    <a:pt x="94" y="0"/>
                    <a:pt x="60" y="0"/>
                  </a:cubicBezTo>
                  <a:close/>
                  <a:moveTo>
                    <a:pt x="60" y="111"/>
                  </a:moveTo>
                  <a:cubicBezTo>
                    <a:pt x="32" y="111"/>
                    <a:pt x="10" y="89"/>
                    <a:pt x="10" y="61"/>
                  </a:cubicBezTo>
                  <a:cubicBezTo>
                    <a:pt x="10" y="33"/>
                    <a:pt x="32" y="10"/>
                    <a:pt x="60" y="10"/>
                  </a:cubicBezTo>
                  <a:cubicBezTo>
                    <a:pt x="88" y="10"/>
                    <a:pt x="111" y="33"/>
                    <a:pt x="111" y="61"/>
                  </a:cubicBezTo>
                  <a:cubicBezTo>
                    <a:pt x="111" y="89"/>
                    <a:pt x="88" y="111"/>
                    <a:pt x="60" y="111"/>
                  </a:cubicBezTo>
                  <a:close/>
                </a:path>
              </a:pathLst>
            </a:custGeom>
            <a:solidFill>
              <a:schemeClr val="bg1"/>
            </a:solidFill>
            <a:ln w="9525">
              <a:noFill/>
              <a:miter lim="800000"/>
            </a:ln>
          </p:spPr>
          <p:txBody>
            <a:bodyPr/>
            <a:lstStyle/>
            <a:p>
              <a:pPr marL="0" marR="0" lvl="0" indent="0" algn="l" defTabSz="914400" rtl="0" eaLnBrk="1" fontAlgn="auto" latinLnBrk="0" hangingPunct="1">
                <a:lnSpc>
                  <a:spcPct val="130000"/>
                </a:lnSpc>
                <a:buClrTx/>
                <a:buSzTx/>
                <a:buFontTx/>
                <a:buNone/>
                <a:defRPr/>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sp>
          <p:nvSpPr>
            <p:cNvPr id="11" name="Freeform 43"/>
            <p:cNvSpPr>
              <a:spLocks noChangeArrowheads="1"/>
            </p:cNvSpPr>
            <p:nvPr/>
          </p:nvSpPr>
          <p:spPr bwMode="auto">
            <a:xfrm>
              <a:off x="107320" y="97336"/>
              <a:ext cx="139764" cy="199662"/>
            </a:xfrm>
            <a:custGeom>
              <a:avLst/>
              <a:gdLst>
                <a:gd name="T0" fmla="*/ 139764 w 42"/>
                <a:gd name="T1" fmla="*/ 199662 h 60"/>
                <a:gd name="T2" fmla="*/ 139764 w 42"/>
                <a:gd name="T3" fmla="*/ 0 h 60"/>
                <a:gd name="T4" fmla="*/ 0 w 42"/>
                <a:gd name="T5" fmla="*/ 139763 h 60"/>
                <a:gd name="T6" fmla="*/ 139764 w 42"/>
                <a:gd name="T7" fmla="*/ 199662 h 60"/>
                <a:gd name="T8" fmla="*/ 0 60000 65536"/>
                <a:gd name="T9" fmla="*/ 0 60000 65536"/>
                <a:gd name="T10" fmla="*/ 0 60000 65536"/>
                <a:gd name="T11" fmla="*/ 0 60000 65536"/>
                <a:gd name="T12" fmla="*/ 0 w 42"/>
                <a:gd name="T13" fmla="*/ 0 h 60"/>
                <a:gd name="T14" fmla="*/ 42 w 42"/>
                <a:gd name="T15" fmla="*/ 60 h 60"/>
              </a:gdLst>
              <a:ahLst/>
              <a:cxnLst>
                <a:cxn ang="T8">
                  <a:pos x="T0" y="T1"/>
                </a:cxn>
                <a:cxn ang="T9">
                  <a:pos x="T2" y="T3"/>
                </a:cxn>
                <a:cxn ang="T10">
                  <a:pos x="T4" y="T5"/>
                </a:cxn>
                <a:cxn ang="T11">
                  <a:pos x="T6" y="T7"/>
                </a:cxn>
              </a:cxnLst>
              <a:rect l="T12" t="T13" r="T14" b="T15"/>
              <a:pathLst>
                <a:path w="42" h="60">
                  <a:moveTo>
                    <a:pt x="42" y="60"/>
                  </a:moveTo>
                  <a:cubicBezTo>
                    <a:pt x="42" y="0"/>
                    <a:pt x="42" y="0"/>
                    <a:pt x="42" y="0"/>
                  </a:cubicBezTo>
                  <a:cubicBezTo>
                    <a:pt x="0" y="42"/>
                    <a:pt x="0" y="42"/>
                    <a:pt x="0" y="42"/>
                  </a:cubicBezTo>
                  <a:cubicBezTo>
                    <a:pt x="29" y="42"/>
                    <a:pt x="42" y="60"/>
                    <a:pt x="42" y="60"/>
                  </a:cubicBezTo>
                  <a:close/>
                </a:path>
              </a:pathLst>
            </a:custGeom>
            <a:solidFill>
              <a:schemeClr val="bg1"/>
            </a:solidFill>
            <a:ln w="9525">
              <a:noFill/>
              <a:miter lim="800000"/>
            </a:ln>
          </p:spPr>
          <p:txBody>
            <a:bodyPr/>
            <a:lstStyle/>
            <a:p>
              <a:pPr marL="0" marR="0" lvl="0" indent="0" algn="l" defTabSz="914400" rtl="0" eaLnBrk="1" fontAlgn="auto" latinLnBrk="0" hangingPunct="1">
                <a:lnSpc>
                  <a:spcPct val="130000"/>
                </a:lnSpc>
                <a:buClrTx/>
                <a:buSzTx/>
                <a:buFontTx/>
                <a:buNone/>
                <a:defRPr/>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grpSp>
      <p:grpSp>
        <p:nvGrpSpPr>
          <p:cNvPr id="12" name="Group 23"/>
          <p:cNvGrpSpPr/>
          <p:nvPr/>
        </p:nvGrpSpPr>
        <p:grpSpPr bwMode="auto">
          <a:xfrm>
            <a:off x="7381423" y="4344591"/>
            <a:ext cx="379547" cy="330796"/>
            <a:chOff x="0" y="0"/>
            <a:chExt cx="389342" cy="339426"/>
          </a:xfrm>
        </p:grpSpPr>
        <p:sp>
          <p:nvSpPr>
            <p:cNvPr id="13" name="Freeform 110"/>
            <p:cNvSpPr>
              <a:spLocks noChangeArrowheads="1"/>
            </p:cNvSpPr>
            <p:nvPr/>
          </p:nvSpPr>
          <p:spPr bwMode="auto">
            <a:xfrm>
              <a:off x="259561" y="102327"/>
              <a:ext cx="102328" cy="102328"/>
            </a:xfrm>
            <a:custGeom>
              <a:avLst/>
              <a:gdLst>
                <a:gd name="T0" fmla="*/ 0 w 41"/>
                <a:gd name="T1" fmla="*/ 97336 h 41"/>
                <a:gd name="T2" fmla="*/ 7487 w 41"/>
                <a:gd name="T3" fmla="*/ 102328 h 41"/>
                <a:gd name="T4" fmla="*/ 102328 w 41"/>
                <a:gd name="T5" fmla="*/ 7487 h 41"/>
                <a:gd name="T6" fmla="*/ 97336 w 41"/>
                <a:gd name="T7" fmla="*/ 0 h 41"/>
                <a:gd name="T8" fmla="*/ 0 w 41"/>
                <a:gd name="T9" fmla="*/ 97336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0" y="39"/>
                  </a:moveTo>
                  <a:lnTo>
                    <a:pt x="3" y="41"/>
                  </a:lnTo>
                  <a:lnTo>
                    <a:pt x="41" y="3"/>
                  </a:lnTo>
                  <a:lnTo>
                    <a:pt x="39" y="0"/>
                  </a:lnTo>
                  <a:lnTo>
                    <a:pt x="0" y="39"/>
                  </a:lnTo>
                  <a:close/>
                </a:path>
              </a:pathLst>
            </a:custGeom>
            <a:solidFill>
              <a:schemeClr val="bg1"/>
            </a:solidFill>
            <a:ln w="9525">
              <a:noFill/>
              <a:miter lim="800000"/>
            </a:ln>
          </p:spPr>
          <p:txBody>
            <a:bodyPr/>
            <a:lstStyle/>
            <a:p>
              <a:pPr marL="0" marR="0" lvl="0" indent="0" algn="l" defTabSz="914400" rtl="0" eaLnBrk="1" fontAlgn="auto" latinLnBrk="0" hangingPunct="1">
                <a:lnSpc>
                  <a:spcPct val="130000"/>
                </a:lnSpc>
                <a:buClrTx/>
                <a:buSzTx/>
                <a:buFontTx/>
                <a:buNone/>
                <a:defRPr/>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sp>
          <p:nvSpPr>
            <p:cNvPr id="14" name="Freeform 111"/>
            <p:cNvSpPr>
              <a:spLocks noChangeArrowheads="1"/>
            </p:cNvSpPr>
            <p:nvPr/>
          </p:nvSpPr>
          <p:spPr bwMode="auto">
            <a:xfrm>
              <a:off x="237098" y="74873"/>
              <a:ext cx="109814" cy="114806"/>
            </a:xfrm>
            <a:custGeom>
              <a:avLst/>
              <a:gdLst>
                <a:gd name="T0" fmla="*/ 92344 w 44"/>
                <a:gd name="T1" fmla="*/ 0 h 46"/>
                <a:gd name="T2" fmla="*/ 0 w 44"/>
                <a:gd name="T3" fmla="*/ 97336 h 46"/>
                <a:gd name="T4" fmla="*/ 14975 w 44"/>
                <a:gd name="T5" fmla="*/ 114806 h 46"/>
                <a:gd name="T6" fmla="*/ 109814 w 44"/>
                <a:gd name="T7" fmla="*/ 19966 h 46"/>
                <a:gd name="T8" fmla="*/ 92344 w 44"/>
                <a:gd name="T9" fmla="*/ 0 h 46"/>
                <a:gd name="T10" fmla="*/ 0 60000 65536"/>
                <a:gd name="T11" fmla="*/ 0 60000 65536"/>
                <a:gd name="T12" fmla="*/ 0 60000 65536"/>
                <a:gd name="T13" fmla="*/ 0 60000 65536"/>
                <a:gd name="T14" fmla="*/ 0 60000 65536"/>
                <a:gd name="T15" fmla="*/ 0 w 44"/>
                <a:gd name="T16" fmla="*/ 0 h 46"/>
                <a:gd name="T17" fmla="*/ 44 w 44"/>
                <a:gd name="T18" fmla="*/ 46 h 46"/>
              </a:gdLst>
              <a:ahLst/>
              <a:cxnLst>
                <a:cxn ang="T10">
                  <a:pos x="T0" y="T1"/>
                </a:cxn>
                <a:cxn ang="T11">
                  <a:pos x="T2" y="T3"/>
                </a:cxn>
                <a:cxn ang="T12">
                  <a:pos x="T4" y="T5"/>
                </a:cxn>
                <a:cxn ang="T13">
                  <a:pos x="T6" y="T7"/>
                </a:cxn>
                <a:cxn ang="T14">
                  <a:pos x="T8" y="T9"/>
                </a:cxn>
              </a:cxnLst>
              <a:rect l="T15" t="T16" r="T17" b="T18"/>
              <a:pathLst>
                <a:path w="44" h="46">
                  <a:moveTo>
                    <a:pt x="37" y="0"/>
                  </a:moveTo>
                  <a:lnTo>
                    <a:pt x="0" y="39"/>
                  </a:lnTo>
                  <a:lnTo>
                    <a:pt x="6" y="46"/>
                  </a:lnTo>
                  <a:lnTo>
                    <a:pt x="44" y="8"/>
                  </a:lnTo>
                  <a:lnTo>
                    <a:pt x="37" y="0"/>
                  </a:lnTo>
                  <a:close/>
                </a:path>
              </a:pathLst>
            </a:custGeom>
            <a:solidFill>
              <a:schemeClr val="bg1"/>
            </a:solidFill>
            <a:ln w="9525">
              <a:noFill/>
              <a:miter lim="800000"/>
            </a:ln>
          </p:spPr>
          <p:txBody>
            <a:bodyPr/>
            <a:lstStyle/>
            <a:p>
              <a:pPr marL="0" marR="0" lvl="0" indent="0" algn="l" defTabSz="914400" rtl="0" eaLnBrk="1" fontAlgn="auto" latinLnBrk="0" hangingPunct="1">
                <a:lnSpc>
                  <a:spcPct val="130000"/>
                </a:lnSpc>
                <a:buClrTx/>
                <a:buSzTx/>
                <a:buFontTx/>
                <a:buNone/>
                <a:defRPr/>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sp>
          <p:nvSpPr>
            <p:cNvPr id="15" name="Freeform 112"/>
            <p:cNvSpPr>
              <a:spLocks noChangeArrowheads="1"/>
            </p:cNvSpPr>
            <p:nvPr/>
          </p:nvSpPr>
          <p:spPr bwMode="auto">
            <a:xfrm>
              <a:off x="217132" y="59898"/>
              <a:ext cx="104823" cy="104823"/>
            </a:xfrm>
            <a:custGeom>
              <a:avLst/>
              <a:gdLst>
                <a:gd name="T0" fmla="*/ 0 w 42"/>
                <a:gd name="T1" fmla="*/ 94840 h 42"/>
                <a:gd name="T2" fmla="*/ 9983 w 42"/>
                <a:gd name="T3" fmla="*/ 104823 h 42"/>
                <a:gd name="T4" fmla="*/ 104823 w 42"/>
                <a:gd name="T5" fmla="*/ 9983 h 42"/>
                <a:gd name="T6" fmla="*/ 94840 w 42"/>
                <a:gd name="T7" fmla="*/ 0 h 42"/>
                <a:gd name="T8" fmla="*/ 0 w 42"/>
                <a:gd name="T9" fmla="*/ 94840 h 42"/>
                <a:gd name="T10" fmla="*/ 0 60000 65536"/>
                <a:gd name="T11" fmla="*/ 0 60000 65536"/>
                <a:gd name="T12" fmla="*/ 0 60000 65536"/>
                <a:gd name="T13" fmla="*/ 0 60000 65536"/>
                <a:gd name="T14" fmla="*/ 0 60000 65536"/>
                <a:gd name="T15" fmla="*/ 0 w 42"/>
                <a:gd name="T16" fmla="*/ 0 h 42"/>
                <a:gd name="T17" fmla="*/ 42 w 42"/>
                <a:gd name="T18" fmla="*/ 42 h 42"/>
              </a:gdLst>
              <a:ahLst/>
              <a:cxnLst>
                <a:cxn ang="T10">
                  <a:pos x="T0" y="T1"/>
                </a:cxn>
                <a:cxn ang="T11">
                  <a:pos x="T2" y="T3"/>
                </a:cxn>
                <a:cxn ang="T12">
                  <a:pos x="T4" y="T5"/>
                </a:cxn>
                <a:cxn ang="T13">
                  <a:pos x="T6" y="T7"/>
                </a:cxn>
                <a:cxn ang="T14">
                  <a:pos x="T8" y="T9"/>
                </a:cxn>
              </a:cxnLst>
              <a:rect l="T15" t="T16" r="T17" b="T18"/>
              <a:pathLst>
                <a:path w="42" h="42">
                  <a:moveTo>
                    <a:pt x="0" y="38"/>
                  </a:moveTo>
                  <a:lnTo>
                    <a:pt x="4" y="42"/>
                  </a:lnTo>
                  <a:lnTo>
                    <a:pt x="42" y="4"/>
                  </a:lnTo>
                  <a:lnTo>
                    <a:pt x="38" y="0"/>
                  </a:lnTo>
                  <a:lnTo>
                    <a:pt x="0" y="38"/>
                  </a:lnTo>
                  <a:close/>
                </a:path>
              </a:pathLst>
            </a:custGeom>
            <a:solidFill>
              <a:schemeClr val="bg1"/>
            </a:solidFill>
            <a:ln w="9525">
              <a:noFill/>
              <a:miter lim="800000"/>
            </a:ln>
          </p:spPr>
          <p:txBody>
            <a:bodyPr/>
            <a:lstStyle/>
            <a:p>
              <a:pPr marL="0" marR="0" lvl="0" indent="0" algn="l" defTabSz="914400" rtl="0" eaLnBrk="1" fontAlgn="auto" latinLnBrk="0" hangingPunct="1">
                <a:lnSpc>
                  <a:spcPct val="130000"/>
                </a:lnSpc>
                <a:buClrTx/>
                <a:buSzTx/>
                <a:buFontTx/>
                <a:buNone/>
                <a:defRPr/>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sp>
          <p:nvSpPr>
            <p:cNvPr id="16" name="Freeform 113"/>
            <p:cNvSpPr>
              <a:spLocks noChangeArrowheads="1"/>
            </p:cNvSpPr>
            <p:nvPr/>
          </p:nvSpPr>
          <p:spPr bwMode="auto">
            <a:xfrm>
              <a:off x="189679" y="162226"/>
              <a:ext cx="69882" cy="69882"/>
            </a:xfrm>
            <a:custGeom>
              <a:avLst/>
              <a:gdLst>
                <a:gd name="T0" fmla="*/ 69882 w 28"/>
                <a:gd name="T1" fmla="*/ 49916 h 28"/>
                <a:gd name="T2" fmla="*/ 19966 w 28"/>
                <a:gd name="T3" fmla="*/ 0 h 28"/>
                <a:gd name="T4" fmla="*/ 0 w 28"/>
                <a:gd name="T5" fmla="*/ 49916 h 28"/>
                <a:gd name="T6" fmla="*/ 22462 w 28"/>
                <a:gd name="T7" fmla="*/ 69882 h 28"/>
                <a:gd name="T8" fmla="*/ 69882 w 28"/>
                <a:gd name="T9" fmla="*/ 49916 h 28"/>
                <a:gd name="T10" fmla="*/ 0 60000 65536"/>
                <a:gd name="T11" fmla="*/ 0 60000 65536"/>
                <a:gd name="T12" fmla="*/ 0 60000 65536"/>
                <a:gd name="T13" fmla="*/ 0 60000 65536"/>
                <a:gd name="T14" fmla="*/ 0 60000 65536"/>
                <a:gd name="T15" fmla="*/ 0 w 28"/>
                <a:gd name="T16" fmla="*/ 0 h 28"/>
                <a:gd name="T17" fmla="*/ 28 w 28"/>
                <a:gd name="T18" fmla="*/ 28 h 28"/>
              </a:gdLst>
              <a:ahLst/>
              <a:cxnLst>
                <a:cxn ang="T10">
                  <a:pos x="T0" y="T1"/>
                </a:cxn>
                <a:cxn ang="T11">
                  <a:pos x="T2" y="T3"/>
                </a:cxn>
                <a:cxn ang="T12">
                  <a:pos x="T4" y="T5"/>
                </a:cxn>
                <a:cxn ang="T13">
                  <a:pos x="T6" y="T7"/>
                </a:cxn>
                <a:cxn ang="T14">
                  <a:pos x="T8" y="T9"/>
                </a:cxn>
              </a:cxnLst>
              <a:rect l="T15" t="T16" r="T17" b="T18"/>
              <a:pathLst>
                <a:path w="28" h="28">
                  <a:moveTo>
                    <a:pt x="28" y="20"/>
                  </a:moveTo>
                  <a:lnTo>
                    <a:pt x="8" y="0"/>
                  </a:lnTo>
                  <a:lnTo>
                    <a:pt x="0" y="20"/>
                  </a:lnTo>
                  <a:lnTo>
                    <a:pt x="9" y="28"/>
                  </a:lnTo>
                  <a:lnTo>
                    <a:pt x="28" y="20"/>
                  </a:lnTo>
                  <a:close/>
                </a:path>
              </a:pathLst>
            </a:custGeom>
            <a:solidFill>
              <a:schemeClr val="bg1"/>
            </a:solidFill>
            <a:ln w="9525">
              <a:noFill/>
              <a:miter lim="800000"/>
            </a:ln>
          </p:spPr>
          <p:txBody>
            <a:bodyPr/>
            <a:lstStyle/>
            <a:p>
              <a:pPr marL="0" marR="0" lvl="0" indent="0" algn="l" defTabSz="914400" rtl="0" eaLnBrk="1" fontAlgn="auto" latinLnBrk="0" hangingPunct="1">
                <a:lnSpc>
                  <a:spcPct val="130000"/>
                </a:lnSpc>
                <a:buClrTx/>
                <a:buSzTx/>
                <a:buFontTx/>
                <a:buNone/>
                <a:defRPr/>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sp>
          <p:nvSpPr>
            <p:cNvPr id="17" name="Freeform 114"/>
            <p:cNvSpPr>
              <a:spLocks noChangeArrowheads="1"/>
            </p:cNvSpPr>
            <p:nvPr/>
          </p:nvSpPr>
          <p:spPr bwMode="auto">
            <a:xfrm>
              <a:off x="172208" y="219628"/>
              <a:ext cx="34941" cy="32446"/>
            </a:xfrm>
            <a:custGeom>
              <a:avLst/>
              <a:gdLst>
                <a:gd name="T0" fmla="*/ 0 w 14"/>
                <a:gd name="T1" fmla="*/ 32446 h 13"/>
                <a:gd name="T2" fmla="*/ 34941 w 14"/>
                <a:gd name="T3" fmla="*/ 14975 h 13"/>
                <a:gd name="T4" fmla="*/ 14975 w 14"/>
                <a:gd name="T5" fmla="*/ 0 h 13"/>
                <a:gd name="T6" fmla="*/ 0 w 14"/>
                <a:gd name="T7" fmla="*/ 32446 h 13"/>
                <a:gd name="T8" fmla="*/ 0 60000 65536"/>
                <a:gd name="T9" fmla="*/ 0 60000 65536"/>
                <a:gd name="T10" fmla="*/ 0 60000 65536"/>
                <a:gd name="T11" fmla="*/ 0 60000 65536"/>
                <a:gd name="T12" fmla="*/ 0 w 14"/>
                <a:gd name="T13" fmla="*/ 0 h 13"/>
                <a:gd name="T14" fmla="*/ 14 w 14"/>
                <a:gd name="T15" fmla="*/ 13 h 13"/>
              </a:gdLst>
              <a:ahLst/>
              <a:cxnLst>
                <a:cxn ang="T8">
                  <a:pos x="T0" y="T1"/>
                </a:cxn>
                <a:cxn ang="T9">
                  <a:pos x="T2" y="T3"/>
                </a:cxn>
                <a:cxn ang="T10">
                  <a:pos x="T4" y="T5"/>
                </a:cxn>
                <a:cxn ang="T11">
                  <a:pos x="T6" y="T7"/>
                </a:cxn>
              </a:cxnLst>
              <a:rect l="T12" t="T13" r="T14" b="T15"/>
              <a:pathLst>
                <a:path w="14" h="13">
                  <a:moveTo>
                    <a:pt x="0" y="13"/>
                  </a:moveTo>
                  <a:lnTo>
                    <a:pt x="14" y="6"/>
                  </a:lnTo>
                  <a:lnTo>
                    <a:pt x="6" y="0"/>
                  </a:lnTo>
                  <a:lnTo>
                    <a:pt x="0" y="13"/>
                  </a:lnTo>
                  <a:close/>
                </a:path>
              </a:pathLst>
            </a:custGeom>
            <a:solidFill>
              <a:schemeClr val="bg1"/>
            </a:solidFill>
            <a:ln w="9525">
              <a:noFill/>
              <a:miter lim="800000"/>
            </a:ln>
          </p:spPr>
          <p:txBody>
            <a:bodyPr/>
            <a:lstStyle/>
            <a:p>
              <a:pPr marL="0" marR="0" lvl="0" indent="0" algn="l" defTabSz="914400" rtl="0" eaLnBrk="1" fontAlgn="auto" latinLnBrk="0" hangingPunct="1">
                <a:lnSpc>
                  <a:spcPct val="130000"/>
                </a:lnSpc>
                <a:buClrTx/>
                <a:buSzTx/>
                <a:buFontTx/>
                <a:buNone/>
                <a:defRPr/>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sp>
          <p:nvSpPr>
            <p:cNvPr id="18" name="Freeform 115"/>
            <p:cNvSpPr>
              <a:spLocks noChangeArrowheads="1"/>
            </p:cNvSpPr>
            <p:nvPr/>
          </p:nvSpPr>
          <p:spPr bwMode="auto">
            <a:xfrm>
              <a:off x="319460" y="34941"/>
              <a:ext cx="69882" cy="69882"/>
            </a:xfrm>
            <a:custGeom>
              <a:avLst/>
              <a:gdLst>
                <a:gd name="T0" fmla="*/ 17471 w 28"/>
                <a:gd name="T1" fmla="*/ 0 h 28"/>
                <a:gd name="T2" fmla="*/ 0 w 28"/>
                <a:gd name="T3" fmla="*/ 19966 h 28"/>
                <a:gd name="T4" fmla="*/ 49916 w 28"/>
                <a:gd name="T5" fmla="*/ 69882 h 28"/>
                <a:gd name="T6" fmla="*/ 69882 w 28"/>
                <a:gd name="T7" fmla="*/ 49916 h 28"/>
                <a:gd name="T8" fmla="*/ 17471 w 28"/>
                <a:gd name="T9" fmla="*/ 0 h 28"/>
                <a:gd name="T10" fmla="*/ 0 60000 65536"/>
                <a:gd name="T11" fmla="*/ 0 60000 65536"/>
                <a:gd name="T12" fmla="*/ 0 60000 65536"/>
                <a:gd name="T13" fmla="*/ 0 60000 65536"/>
                <a:gd name="T14" fmla="*/ 0 60000 65536"/>
                <a:gd name="T15" fmla="*/ 0 w 28"/>
                <a:gd name="T16" fmla="*/ 0 h 28"/>
                <a:gd name="T17" fmla="*/ 28 w 28"/>
                <a:gd name="T18" fmla="*/ 28 h 28"/>
              </a:gdLst>
              <a:ahLst/>
              <a:cxnLst>
                <a:cxn ang="T10">
                  <a:pos x="T0" y="T1"/>
                </a:cxn>
                <a:cxn ang="T11">
                  <a:pos x="T2" y="T3"/>
                </a:cxn>
                <a:cxn ang="T12">
                  <a:pos x="T4" y="T5"/>
                </a:cxn>
                <a:cxn ang="T13">
                  <a:pos x="T6" y="T7"/>
                </a:cxn>
                <a:cxn ang="T14">
                  <a:pos x="T8" y="T9"/>
                </a:cxn>
              </a:cxnLst>
              <a:rect l="T15" t="T16" r="T17" b="T18"/>
              <a:pathLst>
                <a:path w="28" h="28">
                  <a:moveTo>
                    <a:pt x="7" y="0"/>
                  </a:moveTo>
                  <a:lnTo>
                    <a:pt x="0" y="8"/>
                  </a:lnTo>
                  <a:lnTo>
                    <a:pt x="20" y="28"/>
                  </a:lnTo>
                  <a:lnTo>
                    <a:pt x="28" y="20"/>
                  </a:lnTo>
                  <a:lnTo>
                    <a:pt x="7" y="0"/>
                  </a:lnTo>
                  <a:close/>
                </a:path>
              </a:pathLst>
            </a:custGeom>
            <a:solidFill>
              <a:schemeClr val="bg1"/>
            </a:solidFill>
            <a:ln w="9525">
              <a:noFill/>
              <a:miter lim="800000"/>
            </a:ln>
          </p:spPr>
          <p:txBody>
            <a:bodyPr/>
            <a:lstStyle/>
            <a:p>
              <a:pPr marL="0" marR="0" lvl="0" indent="0" algn="l" defTabSz="914400" rtl="0" eaLnBrk="1" fontAlgn="auto" latinLnBrk="0" hangingPunct="1">
                <a:lnSpc>
                  <a:spcPct val="130000"/>
                </a:lnSpc>
                <a:buClrTx/>
                <a:buSzTx/>
                <a:buFontTx/>
                <a:buNone/>
                <a:defRPr/>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sp>
          <p:nvSpPr>
            <p:cNvPr id="19" name="Freeform 116"/>
            <p:cNvSpPr>
              <a:spLocks noChangeArrowheads="1"/>
            </p:cNvSpPr>
            <p:nvPr/>
          </p:nvSpPr>
          <p:spPr bwMode="auto">
            <a:xfrm>
              <a:off x="0" y="0"/>
              <a:ext cx="279527" cy="339426"/>
            </a:xfrm>
            <a:custGeom>
              <a:avLst/>
              <a:gdLst>
                <a:gd name="T0" fmla="*/ 259561 w 112"/>
                <a:gd name="T1" fmla="*/ 252074 h 136"/>
                <a:gd name="T2" fmla="*/ 207149 w 112"/>
                <a:gd name="T3" fmla="*/ 252074 h 136"/>
                <a:gd name="T4" fmla="*/ 207149 w 112"/>
                <a:gd name="T5" fmla="*/ 321956 h 136"/>
                <a:gd name="T6" fmla="*/ 17470 w 112"/>
                <a:gd name="T7" fmla="*/ 321956 h 136"/>
                <a:gd name="T8" fmla="*/ 17470 w 112"/>
                <a:gd name="T9" fmla="*/ 79865 h 136"/>
                <a:gd name="T10" fmla="*/ 259561 w 112"/>
                <a:gd name="T11" fmla="*/ 79865 h 136"/>
                <a:gd name="T12" fmla="*/ 259561 w 112"/>
                <a:gd name="T13" fmla="*/ 99831 h 136"/>
                <a:gd name="T14" fmla="*/ 279527 w 112"/>
                <a:gd name="T15" fmla="*/ 79865 h 136"/>
                <a:gd name="T16" fmla="*/ 279527 w 112"/>
                <a:gd name="T17" fmla="*/ 14975 h 136"/>
                <a:gd name="T18" fmla="*/ 242090 w 112"/>
                <a:gd name="T19" fmla="*/ 14975 h 136"/>
                <a:gd name="T20" fmla="*/ 242090 w 112"/>
                <a:gd name="T21" fmla="*/ 49916 h 136"/>
                <a:gd name="T22" fmla="*/ 237099 w 112"/>
                <a:gd name="T23" fmla="*/ 49916 h 136"/>
                <a:gd name="T24" fmla="*/ 237099 w 112"/>
                <a:gd name="T25" fmla="*/ 0 h 136"/>
                <a:gd name="T26" fmla="*/ 222124 w 112"/>
                <a:gd name="T27" fmla="*/ 0 h 136"/>
                <a:gd name="T28" fmla="*/ 222124 w 112"/>
                <a:gd name="T29" fmla="*/ 49916 h 136"/>
                <a:gd name="T30" fmla="*/ 217133 w 112"/>
                <a:gd name="T31" fmla="*/ 49916 h 136"/>
                <a:gd name="T32" fmla="*/ 217133 w 112"/>
                <a:gd name="T33" fmla="*/ 14975 h 136"/>
                <a:gd name="T34" fmla="*/ 197166 w 112"/>
                <a:gd name="T35" fmla="*/ 14975 h 136"/>
                <a:gd name="T36" fmla="*/ 197166 w 112"/>
                <a:gd name="T37" fmla="*/ 49916 h 136"/>
                <a:gd name="T38" fmla="*/ 189679 w 112"/>
                <a:gd name="T39" fmla="*/ 49916 h 136"/>
                <a:gd name="T40" fmla="*/ 189679 w 112"/>
                <a:gd name="T41" fmla="*/ 0 h 136"/>
                <a:gd name="T42" fmla="*/ 179696 w 112"/>
                <a:gd name="T43" fmla="*/ 0 h 136"/>
                <a:gd name="T44" fmla="*/ 179696 w 112"/>
                <a:gd name="T45" fmla="*/ 49916 h 136"/>
                <a:gd name="T46" fmla="*/ 169713 w 112"/>
                <a:gd name="T47" fmla="*/ 49916 h 136"/>
                <a:gd name="T48" fmla="*/ 169713 w 112"/>
                <a:gd name="T49" fmla="*/ 14975 h 136"/>
                <a:gd name="T50" fmla="*/ 149747 w 112"/>
                <a:gd name="T51" fmla="*/ 14975 h 136"/>
                <a:gd name="T52" fmla="*/ 149747 w 112"/>
                <a:gd name="T53" fmla="*/ 49916 h 136"/>
                <a:gd name="T54" fmla="*/ 142259 w 112"/>
                <a:gd name="T55" fmla="*/ 49916 h 136"/>
                <a:gd name="T56" fmla="*/ 142259 w 112"/>
                <a:gd name="T57" fmla="*/ 0 h 136"/>
                <a:gd name="T58" fmla="*/ 132276 w 112"/>
                <a:gd name="T59" fmla="*/ 0 h 136"/>
                <a:gd name="T60" fmla="*/ 132276 w 112"/>
                <a:gd name="T61" fmla="*/ 49916 h 136"/>
                <a:gd name="T62" fmla="*/ 127285 w 112"/>
                <a:gd name="T63" fmla="*/ 49916 h 136"/>
                <a:gd name="T64" fmla="*/ 127285 w 112"/>
                <a:gd name="T65" fmla="*/ 14975 h 136"/>
                <a:gd name="T66" fmla="*/ 107318 w 112"/>
                <a:gd name="T67" fmla="*/ 14975 h 136"/>
                <a:gd name="T68" fmla="*/ 107318 w 112"/>
                <a:gd name="T69" fmla="*/ 49916 h 136"/>
                <a:gd name="T70" fmla="*/ 99831 w 112"/>
                <a:gd name="T71" fmla="*/ 49916 h 136"/>
                <a:gd name="T72" fmla="*/ 99831 w 112"/>
                <a:gd name="T73" fmla="*/ 0 h 136"/>
                <a:gd name="T74" fmla="*/ 87352 w 112"/>
                <a:gd name="T75" fmla="*/ 0 h 136"/>
                <a:gd name="T76" fmla="*/ 87352 w 112"/>
                <a:gd name="T77" fmla="*/ 49916 h 136"/>
                <a:gd name="T78" fmla="*/ 79865 w 112"/>
                <a:gd name="T79" fmla="*/ 49916 h 136"/>
                <a:gd name="T80" fmla="*/ 79865 w 112"/>
                <a:gd name="T81" fmla="*/ 14975 h 136"/>
                <a:gd name="T82" fmla="*/ 62394 w 112"/>
                <a:gd name="T83" fmla="*/ 14975 h 136"/>
                <a:gd name="T84" fmla="*/ 62394 w 112"/>
                <a:gd name="T85" fmla="*/ 49916 h 136"/>
                <a:gd name="T86" fmla="*/ 57403 w 112"/>
                <a:gd name="T87" fmla="*/ 49916 h 136"/>
                <a:gd name="T88" fmla="*/ 57403 w 112"/>
                <a:gd name="T89" fmla="*/ 0 h 136"/>
                <a:gd name="T90" fmla="*/ 42428 w 112"/>
                <a:gd name="T91" fmla="*/ 0 h 136"/>
                <a:gd name="T92" fmla="*/ 42428 w 112"/>
                <a:gd name="T93" fmla="*/ 49916 h 136"/>
                <a:gd name="T94" fmla="*/ 37437 w 112"/>
                <a:gd name="T95" fmla="*/ 49916 h 136"/>
                <a:gd name="T96" fmla="*/ 37437 w 112"/>
                <a:gd name="T97" fmla="*/ 14975 h 136"/>
                <a:gd name="T98" fmla="*/ 0 w 112"/>
                <a:gd name="T99" fmla="*/ 14975 h 136"/>
                <a:gd name="T100" fmla="*/ 0 w 112"/>
                <a:gd name="T101" fmla="*/ 59899 h 136"/>
                <a:gd name="T102" fmla="*/ 0 w 112"/>
                <a:gd name="T103" fmla="*/ 69882 h 136"/>
                <a:gd name="T104" fmla="*/ 0 w 112"/>
                <a:gd name="T105" fmla="*/ 339426 h 136"/>
                <a:gd name="T106" fmla="*/ 222124 w 112"/>
                <a:gd name="T107" fmla="*/ 339426 h 136"/>
                <a:gd name="T108" fmla="*/ 279527 w 112"/>
                <a:gd name="T109" fmla="*/ 274536 h 136"/>
                <a:gd name="T110" fmla="*/ 279527 w 112"/>
                <a:gd name="T111" fmla="*/ 209645 h 136"/>
                <a:gd name="T112" fmla="*/ 259561 w 112"/>
                <a:gd name="T113" fmla="*/ 229612 h 136"/>
                <a:gd name="T114" fmla="*/ 259561 w 112"/>
                <a:gd name="T115" fmla="*/ 252074 h 1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
                <a:gd name="T175" fmla="*/ 0 h 136"/>
                <a:gd name="T176" fmla="*/ 112 w 112"/>
                <a:gd name="T177" fmla="*/ 136 h 1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solidFill>
              <a:schemeClr val="bg1"/>
            </a:solidFill>
            <a:ln w="9525">
              <a:noFill/>
              <a:miter lim="800000"/>
            </a:ln>
          </p:spPr>
          <p:txBody>
            <a:bodyPr/>
            <a:lstStyle/>
            <a:p>
              <a:pPr marL="0" marR="0" lvl="0" indent="0" algn="l" defTabSz="914400" rtl="0" eaLnBrk="1" fontAlgn="auto" latinLnBrk="0" hangingPunct="1">
                <a:lnSpc>
                  <a:spcPct val="130000"/>
                </a:lnSpc>
                <a:buClrTx/>
                <a:buSzTx/>
                <a:buFontTx/>
                <a:buNone/>
                <a:defRPr/>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sp>
          <p:nvSpPr>
            <p:cNvPr id="20" name="Rectangle 117"/>
            <p:cNvSpPr>
              <a:spLocks noChangeArrowheads="1"/>
            </p:cNvSpPr>
            <p:nvPr/>
          </p:nvSpPr>
          <p:spPr bwMode="auto">
            <a:xfrm>
              <a:off x="49916" y="114806"/>
              <a:ext cx="109814" cy="17471"/>
            </a:xfrm>
            <a:prstGeom prst="rect">
              <a:avLst/>
            </a:prstGeom>
            <a:solidFill>
              <a:schemeClr val="bg1"/>
            </a:solidFill>
            <a:ln w="9525">
              <a:noFill/>
              <a:miter lim="800000"/>
            </a:ln>
          </p:spPr>
          <p:txBody>
            <a:bodyPr/>
            <a:lstStyle/>
            <a:p>
              <a:pPr marL="0" marR="0" lvl="0" indent="0" algn="l" defTabSz="914400" rtl="0" eaLnBrk="1" fontAlgn="auto" latinLnBrk="0" hangingPunct="1">
                <a:lnSpc>
                  <a:spcPct val="130000"/>
                </a:lnSpc>
                <a:buClrTx/>
                <a:buSzTx/>
                <a:buFontTx/>
                <a:buNone/>
                <a:defRPr/>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sp>
          <p:nvSpPr>
            <p:cNvPr id="21" name="Rectangle 118"/>
            <p:cNvSpPr>
              <a:spLocks noChangeArrowheads="1"/>
            </p:cNvSpPr>
            <p:nvPr/>
          </p:nvSpPr>
          <p:spPr bwMode="auto">
            <a:xfrm>
              <a:off x="49916" y="154738"/>
              <a:ext cx="109814" cy="17471"/>
            </a:xfrm>
            <a:prstGeom prst="rect">
              <a:avLst/>
            </a:prstGeom>
            <a:solidFill>
              <a:schemeClr val="bg1"/>
            </a:solidFill>
            <a:ln w="9525">
              <a:noFill/>
              <a:miter lim="800000"/>
            </a:ln>
          </p:spPr>
          <p:txBody>
            <a:bodyPr/>
            <a:lstStyle/>
            <a:p>
              <a:pPr marL="0" marR="0" lvl="0" indent="0" algn="l" defTabSz="914400" rtl="0" eaLnBrk="1" fontAlgn="auto" latinLnBrk="0" hangingPunct="1">
                <a:lnSpc>
                  <a:spcPct val="130000"/>
                </a:lnSpc>
                <a:buClrTx/>
                <a:buSzTx/>
                <a:buFontTx/>
                <a:buNone/>
                <a:defRPr/>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sp>
          <p:nvSpPr>
            <p:cNvPr id="22" name="Rectangle 119"/>
            <p:cNvSpPr>
              <a:spLocks noChangeArrowheads="1"/>
            </p:cNvSpPr>
            <p:nvPr/>
          </p:nvSpPr>
          <p:spPr bwMode="auto">
            <a:xfrm>
              <a:off x="49916" y="199662"/>
              <a:ext cx="109814" cy="14975"/>
            </a:xfrm>
            <a:prstGeom prst="rect">
              <a:avLst/>
            </a:prstGeom>
            <a:solidFill>
              <a:schemeClr val="bg1"/>
            </a:solidFill>
            <a:ln w="9525">
              <a:noFill/>
              <a:miter lim="800000"/>
            </a:ln>
          </p:spPr>
          <p:txBody>
            <a:bodyPr/>
            <a:lstStyle/>
            <a:p>
              <a:pPr marL="0" marR="0" lvl="0" indent="0" algn="l" defTabSz="914400" rtl="0" eaLnBrk="1" fontAlgn="auto" latinLnBrk="0" hangingPunct="1">
                <a:lnSpc>
                  <a:spcPct val="130000"/>
                </a:lnSpc>
                <a:buClrTx/>
                <a:buSzTx/>
                <a:buFontTx/>
                <a:buNone/>
                <a:defRPr/>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sp>
          <p:nvSpPr>
            <p:cNvPr id="23" name="Rectangle 120"/>
            <p:cNvSpPr>
              <a:spLocks noChangeArrowheads="1"/>
            </p:cNvSpPr>
            <p:nvPr/>
          </p:nvSpPr>
          <p:spPr bwMode="auto">
            <a:xfrm>
              <a:off x="49916" y="242091"/>
              <a:ext cx="109814" cy="17471"/>
            </a:xfrm>
            <a:prstGeom prst="rect">
              <a:avLst/>
            </a:prstGeom>
            <a:solidFill>
              <a:schemeClr val="bg1"/>
            </a:solidFill>
            <a:ln w="9525">
              <a:noFill/>
              <a:miter lim="800000"/>
            </a:ln>
          </p:spPr>
          <p:txBody>
            <a:bodyPr/>
            <a:lstStyle/>
            <a:p>
              <a:pPr marL="0" marR="0" lvl="0" indent="0" algn="l" defTabSz="914400" rtl="0" eaLnBrk="1" fontAlgn="auto" latinLnBrk="0" hangingPunct="1">
                <a:lnSpc>
                  <a:spcPct val="130000"/>
                </a:lnSpc>
                <a:buClrTx/>
                <a:buSzTx/>
                <a:buFontTx/>
                <a:buNone/>
                <a:defRPr/>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grpSp>
      <p:sp>
        <p:nvSpPr>
          <p:cNvPr id="46" name="剪去对角的矩形 98"/>
          <p:cNvSpPr/>
          <p:nvPr/>
        </p:nvSpPr>
        <p:spPr>
          <a:xfrm>
            <a:off x="1769392" y="1922609"/>
            <a:ext cx="4299203" cy="1734811"/>
          </a:xfrm>
          <a:prstGeom prst="snip2DiagRect">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marL="0" marR="0" lvl="0" indent="0" algn="ctr" defTabSz="914400" rtl="0" eaLnBrk="1" fontAlgn="auto" latinLnBrk="0" hangingPunct="1">
              <a:lnSpc>
                <a:spcPct val="130000"/>
              </a:lnSpc>
              <a:buClrTx/>
              <a:buSzTx/>
              <a:buFontTx/>
              <a:buNone/>
              <a:defRPr/>
            </a:pPr>
            <a:endParaRPr kumimoji="0" lang="zh-CN" altLang="en-US" sz="1800" b="0" i="0" u="none" strike="noStrike" kern="1200" cap="none" spc="0" normalizeH="0" baseline="0" noProof="0" dirty="0">
              <a:ln>
                <a:noFill/>
              </a:ln>
              <a:solidFill>
                <a:srgbClr val="007FDE"/>
              </a:solidFill>
              <a:effectLst/>
              <a:uLnTx/>
              <a:uFillTx/>
              <a:cs typeface="+mn-ea"/>
              <a:sym typeface="+mn-lt"/>
            </a:endParaRPr>
          </a:p>
        </p:txBody>
      </p:sp>
      <p:sp>
        <p:nvSpPr>
          <p:cNvPr id="47" name="矩形 104"/>
          <p:cNvSpPr>
            <a:spLocks noChangeArrowheads="1"/>
          </p:cNvSpPr>
          <p:nvPr/>
        </p:nvSpPr>
        <p:spPr bwMode="auto">
          <a:xfrm>
            <a:off x="2832100" y="1944819"/>
            <a:ext cx="2308161" cy="607199"/>
          </a:xfrm>
          <a:prstGeom prst="rect">
            <a:avLst/>
          </a:prstGeom>
          <a:noFill/>
          <a:ln w="9525">
            <a:noFill/>
            <a:miter lim="800000"/>
          </a:ln>
        </p:spPr>
        <p:txBody>
          <a:bodyPr wrap="none" lIns="91422" tIns="45711" rIns="91422" bIns="45711">
            <a:spAutoFit/>
          </a:bodyPr>
          <a:lstStyle/>
          <a:p>
            <a:pPr marL="0" marR="0" lvl="0" indent="0" algn="r" defTabSz="914400" rtl="0" eaLnBrk="1" fontAlgn="auto" latinLnBrk="0" hangingPunct="1">
              <a:lnSpc>
                <a:spcPct val="130000"/>
              </a:lnSpc>
              <a:buClrTx/>
              <a:buSzTx/>
              <a:buFontTx/>
              <a:buNone/>
              <a:defRPr/>
            </a:pPr>
            <a:r>
              <a:rPr lang="en-US" sz="2800" b="1" dirty="0" err="1">
                <a:solidFill>
                  <a:srgbClr val="F2F2F2"/>
                </a:solidFill>
                <a:cs typeface="+mn-ea"/>
                <a:sym typeface="+mn-lt"/>
              </a:rPr>
              <a:t>Xem</a:t>
            </a:r>
            <a:r>
              <a:rPr lang="en-US" sz="2800" b="1" dirty="0">
                <a:solidFill>
                  <a:srgbClr val="F2F2F2"/>
                </a:solidFill>
                <a:cs typeface="+mn-ea"/>
                <a:sym typeface="+mn-lt"/>
              </a:rPr>
              <a:t> SGK  tr48</a:t>
            </a:r>
            <a:endParaRPr kumimoji="0" lang="en-US" sz="2800" b="1" i="0" u="none" strike="noStrike" kern="1200" cap="none" spc="0" normalizeH="0" baseline="0" noProof="0" dirty="0">
              <a:ln>
                <a:noFill/>
              </a:ln>
              <a:solidFill>
                <a:srgbClr val="F2F2F2"/>
              </a:solidFill>
              <a:effectLst/>
              <a:uLnTx/>
              <a:uFillTx/>
              <a:cs typeface="+mn-ea"/>
              <a:sym typeface="+mn-lt"/>
            </a:endParaRPr>
          </a:p>
        </p:txBody>
      </p:sp>
      <p:sp>
        <p:nvSpPr>
          <p:cNvPr id="48" name="矩形 47"/>
          <p:cNvSpPr>
            <a:spLocks noChangeArrowheads="1"/>
          </p:cNvSpPr>
          <p:nvPr/>
        </p:nvSpPr>
        <p:spPr bwMode="auto">
          <a:xfrm>
            <a:off x="2239125" y="2517364"/>
            <a:ext cx="3471827" cy="1493917"/>
          </a:xfrm>
          <a:prstGeom prst="rect">
            <a:avLst/>
          </a:prstGeom>
          <a:noFill/>
          <a:ln w="9525">
            <a:noFill/>
            <a:miter lim="800000"/>
          </a:ln>
        </p:spPr>
        <p:txBody>
          <a:bodyPr wrap="square" lIns="91422" tIns="45711" rIns="91422" bIns="45711">
            <a:spAutoFit/>
          </a:bodyPr>
          <a:lstStyle/>
          <a:p>
            <a:pPr marL="0" marR="0" lvl="0" indent="0" algn="ctr" defTabSz="914400" rtl="0" eaLnBrk="1" fontAlgn="auto" latinLnBrk="0" hangingPunct="1">
              <a:lnSpc>
                <a:spcPct val="130000"/>
              </a:lnSpc>
              <a:buClrTx/>
              <a:buSzTx/>
              <a:buFontTx/>
              <a:buNone/>
              <a:defRPr/>
            </a:pPr>
            <a:r>
              <a:rPr lang="en-US" altLang="zh-CN" sz="2400" dirty="0" err="1">
                <a:solidFill>
                  <a:srgbClr val="F2F2F2"/>
                </a:solidFill>
                <a:cs typeface="+mn-ea"/>
                <a:sym typeface="+mn-lt"/>
              </a:rPr>
              <a:t>Đọc</a:t>
            </a:r>
            <a:r>
              <a:rPr lang="en-US" altLang="zh-CN" sz="2400" dirty="0">
                <a:solidFill>
                  <a:srgbClr val="F2F2F2"/>
                </a:solidFill>
                <a:cs typeface="+mn-ea"/>
                <a:sym typeface="+mn-lt"/>
              </a:rPr>
              <a:t> </a:t>
            </a:r>
            <a:r>
              <a:rPr lang="en-US" altLang="zh-CN" sz="2400" dirty="0" err="1">
                <a:solidFill>
                  <a:srgbClr val="F2F2F2"/>
                </a:solidFill>
                <a:cs typeface="+mn-ea"/>
                <a:sym typeface="+mn-lt"/>
              </a:rPr>
              <a:t>thông</a:t>
            </a:r>
            <a:r>
              <a:rPr lang="en-US" altLang="zh-CN" sz="2400" dirty="0">
                <a:solidFill>
                  <a:srgbClr val="F2F2F2"/>
                </a:solidFill>
                <a:cs typeface="+mn-ea"/>
                <a:sym typeface="+mn-lt"/>
              </a:rPr>
              <a:t> tin </a:t>
            </a:r>
            <a:r>
              <a:rPr lang="en-US" altLang="zh-CN" sz="2400" dirty="0" err="1">
                <a:solidFill>
                  <a:srgbClr val="F2F2F2"/>
                </a:solidFill>
                <a:cs typeface="+mn-ea"/>
                <a:sym typeface="+mn-lt"/>
              </a:rPr>
              <a:t>và</a:t>
            </a:r>
            <a:r>
              <a:rPr lang="en-US" altLang="zh-CN" sz="2400" dirty="0">
                <a:solidFill>
                  <a:srgbClr val="F2F2F2"/>
                </a:solidFill>
                <a:cs typeface="+mn-ea"/>
                <a:sym typeface="+mn-lt"/>
              </a:rPr>
              <a:t> </a:t>
            </a:r>
            <a:r>
              <a:rPr lang="en-US" altLang="zh-CN" sz="2400" dirty="0" err="1">
                <a:solidFill>
                  <a:srgbClr val="F2F2F2"/>
                </a:solidFill>
                <a:cs typeface="+mn-ea"/>
                <a:sym typeface="+mn-lt"/>
              </a:rPr>
              <a:t>nêu</a:t>
            </a:r>
            <a:r>
              <a:rPr lang="en-US" altLang="zh-CN" sz="2400" dirty="0">
                <a:solidFill>
                  <a:srgbClr val="F2F2F2"/>
                </a:solidFill>
                <a:cs typeface="+mn-ea"/>
                <a:sym typeface="+mn-lt"/>
              </a:rPr>
              <a:t> </a:t>
            </a:r>
            <a:r>
              <a:rPr lang="en-US" altLang="zh-CN" sz="2400" dirty="0" err="1">
                <a:solidFill>
                  <a:srgbClr val="F2F2F2"/>
                </a:solidFill>
                <a:cs typeface="+mn-ea"/>
                <a:sym typeface="+mn-lt"/>
              </a:rPr>
              <a:t>nguồn</a:t>
            </a:r>
            <a:r>
              <a:rPr lang="en-US" altLang="zh-CN" sz="2400" dirty="0">
                <a:solidFill>
                  <a:srgbClr val="F2F2F2"/>
                </a:solidFill>
                <a:cs typeface="+mn-ea"/>
                <a:sym typeface="+mn-lt"/>
              </a:rPr>
              <a:t> </a:t>
            </a:r>
            <a:r>
              <a:rPr lang="en-US" altLang="zh-CN" sz="2400" dirty="0" err="1">
                <a:solidFill>
                  <a:srgbClr val="F2F2F2"/>
                </a:solidFill>
                <a:cs typeface="+mn-ea"/>
                <a:sym typeface="+mn-lt"/>
              </a:rPr>
              <a:t>gốc</a:t>
            </a:r>
            <a:r>
              <a:rPr lang="en-US" altLang="zh-CN" sz="2400" dirty="0">
                <a:solidFill>
                  <a:srgbClr val="F2F2F2"/>
                </a:solidFill>
                <a:cs typeface="+mn-ea"/>
                <a:sym typeface="+mn-lt"/>
              </a:rPr>
              <a:t>, </a:t>
            </a:r>
            <a:r>
              <a:rPr lang="en-US" altLang="zh-CN" sz="2400" dirty="0" err="1">
                <a:solidFill>
                  <a:srgbClr val="F2F2F2"/>
                </a:solidFill>
                <a:cs typeface="+mn-ea"/>
                <a:sym typeface="+mn-lt"/>
              </a:rPr>
              <a:t>tính</a:t>
            </a:r>
            <a:r>
              <a:rPr lang="en-US" altLang="zh-CN" sz="2400" dirty="0">
                <a:solidFill>
                  <a:srgbClr val="F2F2F2"/>
                </a:solidFill>
                <a:cs typeface="+mn-ea"/>
                <a:sym typeface="+mn-lt"/>
              </a:rPr>
              <a:t> </a:t>
            </a:r>
            <a:r>
              <a:rPr lang="en-US" altLang="zh-CN" sz="2400" dirty="0" err="1">
                <a:solidFill>
                  <a:srgbClr val="F2F2F2"/>
                </a:solidFill>
                <a:cs typeface="+mn-ea"/>
                <a:sym typeface="+mn-lt"/>
              </a:rPr>
              <a:t>chất</a:t>
            </a:r>
            <a:r>
              <a:rPr lang="en-US" altLang="zh-CN" sz="2400" dirty="0">
                <a:solidFill>
                  <a:srgbClr val="F2F2F2"/>
                </a:solidFill>
                <a:cs typeface="+mn-ea"/>
                <a:sym typeface="+mn-lt"/>
              </a:rPr>
              <a:t> </a:t>
            </a:r>
            <a:r>
              <a:rPr lang="en-US" altLang="zh-CN" sz="2400" dirty="0" err="1">
                <a:solidFill>
                  <a:srgbClr val="F2F2F2"/>
                </a:solidFill>
                <a:cs typeface="+mn-ea"/>
                <a:sym typeface="+mn-lt"/>
              </a:rPr>
              <a:t>của</a:t>
            </a:r>
            <a:r>
              <a:rPr lang="en-US" altLang="zh-CN" sz="2400" dirty="0">
                <a:solidFill>
                  <a:srgbClr val="F2F2F2"/>
                </a:solidFill>
                <a:cs typeface="+mn-ea"/>
                <a:sym typeface="+mn-lt"/>
              </a:rPr>
              <a:t> </a:t>
            </a:r>
            <a:r>
              <a:rPr lang="en-US" altLang="zh-CN" sz="2400" dirty="0" err="1">
                <a:solidFill>
                  <a:srgbClr val="F2F2F2"/>
                </a:solidFill>
                <a:cs typeface="+mn-ea"/>
                <a:sym typeface="+mn-lt"/>
              </a:rPr>
              <a:t>sứt</a:t>
            </a:r>
            <a:r>
              <a:rPr lang="en-US" altLang="zh-CN" sz="2400" dirty="0">
                <a:solidFill>
                  <a:srgbClr val="F2F2F2"/>
                </a:solidFill>
                <a:cs typeface="+mn-ea"/>
                <a:sym typeface="+mn-lt"/>
              </a:rPr>
              <a:t>, gang, </a:t>
            </a:r>
            <a:r>
              <a:rPr lang="en-US" altLang="zh-CN" sz="2400" dirty="0" err="1">
                <a:solidFill>
                  <a:srgbClr val="F2F2F2"/>
                </a:solidFill>
                <a:cs typeface="+mn-ea"/>
                <a:sym typeface="+mn-lt"/>
              </a:rPr>
              <a:t>thép</a:t>
            </a:r>
            <a:endParaRPr kumimoji="0" lang="zh-CN" altLang="en-US" sz="2400" b="0" i="0" u="none" strike="noStrike" kern="1200" cap="none" spc="0" normalizeH="0" baseline="0" noProof="0" dirty="0">
              <a:ln>
                <a:noFill/>
              </a:ln>
              <a:solidFill>
                <a:srgbClr val="F2F2F2"/>
              </a:solidFill>
              <a:effectLst/>
              <a:uLnTx/>
              <a:uFillTx/>
              <a:cs typeface="+mn-ea"/>
              <a:sym typeface="+mn-lt"/>
            </a:endParaRPr>
          </a:p>
        </p:txBody>
      </p:sp>
      <p:sp>
        <p:nvSpPr>
          <p:cNvPr id="50" name="TextBox 173"/>
          <p:cNvSpPr txBox="1"/>
          <p:nvPr/>
        </p:nvSpPr>
        <p:spPr>
          <a:xfrm>
            <a:off x="4273576" y="4903234"/>
            <a:ext cx="1774276" cy="367793"/>
          </a:xfrm>
          <a:prstGeom prst="rect">
            <a:avLst/>
          </a:prstGeom>
          <a:noFill/>
        </p:spPr>
        <p:txBody>
          <a:bodyPr wrap="square" lIns="91431" tIns="0" rIns="91431" bIns="0" rtlCol="0" anchor="t">
            <a:spAutoFit/>
          </a:bodyPr>
          <a:lstStyle/>
          <a:p>
            <a:pPr marL="0" marR="0" lvl="0" indent="0" algn="ctr" defTabSz="914400" rtl="0" eaLnBrk="1" fontAlgn="auto" latinLnBrk="0" hangingPunct="1">
              <a:lnSpc>
                <a:spcPct val="130000"/>
              </a:lnSpc>
              <a:buClrTx/>
              <a:buSzTx/>
              <a:buFontTx/>
              <a:buNone/>
              <a:defRPr/>
            </a:pPr>
            <a:r>
              <a:rPr kumimoji="0" lang="en-US" altLang="zh-CN" sz="2000" b="1" i="0" u="none" strike="noStrike" kern="1200" cap="none" spc="0" normalizeH="0" baseline="0" noProof="0" dirty="0" err="1">
                <a:ln>
                  <a:noFill/>
                </a:ln>
                <a:solidFill>
                  <a:srgbClr val="FEBC30"/>
                </a:solidFill>
                <a:effectLst/>
                <a:uLnTx/>
                <a:uFillTx/>
                <a:cs typeface="+mn-ea"/>
                <a:sym typeface="+mn-lt"/>
              </a:rPr>
              <a:t>Xem</a:t>
            </a:r>
            <a:r>
              <a:rPr kumimoji="0" lang="en-US" altLang="zh-CN" sz="2000" b="1" i="0" u="none" strike="noStrike" kern="1200" cap="none" spc="0" normalizeH="0" baseline="0" noProof="0" dirty="0">
                <a:ln>
                  <a:noFill/>
                </a:ln>
                <a:solidFill>
                  <a:srgbClr val="FEBC30"/>
                </a:solidFill>
                <a:effectLst/>
                <a:uLnTx/>
                <a:uFillTx/>
                <a:cs typeface="+mn-ea"/>
                <a:sym typeface="+mn-lt"/>
              </a:rPr>
              <a:t> video</a:t>
            </a:r>
            <a:endParaRPr kumimoji="0" lang="zh-CN" altLang="en-US" sz="2000" b="1" i="0" u="none" strike="noStrike" kern="1200" cap="none" spc="0" normalizeH="0" baseline="0" noProof="0" dirty="0">
              <a:ln>
                <a:noFill/>
              </a:ln>
              <a:solidFill>
                <a:srgbClr val="FEBC30"/>
              </a:solidFill>
              <a:effectLst/>
              <a:uLnTx/>
              <a:uFillTx/>
              <a:cs typeface="+mn-ea"/>
              <a:sym typeface="+mn-lt"/>
            </a:endParaRPr>
          </a:p>
        </p:txBody>
      </p:sp>
      <p:sp>
        <p:nvSpPr>
          <p:cNvPr id="52" name="TextBox 175"/>
          <p:cNvSpPr txBox="1"/>
          <p:nvPr/>
        </p:nvSpPr>
        <p:spPr>
          <a:xfrm>
            <a:off x="6649993" y="4927169"/>
            <a:ext cx="1774276" cy="367793"/>
          </a:xfrm>
          <a:prstGeom prst="rect">
            <a:avLst/>
          </a:prstGeom>
          <a:noFill/>
        </p:spPr>
        <p:txBody>
          <a:bodyPr wrap="square" lIns="91431" tIns="0" rIns="91431" bIns="0" rtlCol="0" anchor="t">
            <a:spAutoFit/>
          </a:bodyPr>
          <a:lstStyle/>
          <a:p>
            <a:pPr marL="0" marR="0" lvl="0" indent="0" algn="ctr" defTabSz="914400" rtl="0" eaLnBrk="1" fontAlgn="auto" latinLnBrk="0" hangingPunct="1">
              <a:lnSpc>
                <a:spcPct val="130000"/>
              </a:lnSpc>
              <a:buClrTx/>
              <a:buSzTx/>
              <a:buFontTx/>
              <a:buNone/>
              <a:defRPr/>
            </a:pPr>
            <a:r>
              <a:rPr kumimoji="0" lang="en-US" altLang="zh-CN" sz="2000" b="1" i="0" u="none" strike="noStrike" kern="1200" cap="none" spc="0" normalizeH="0" baseline="0" noProof="0" dirty="0" err="1">
                <a:ln>
                  <a:noFill/>
                </a:ln>
                <a:solidFill>
                  <a:srgbClr val="92D050"/>
                </a:solidFill>
                <a:effectLst/>
                <a:uLnTx/>
                <a:uFillTx/>
                <a:cs typeface="+mn-ea"/>
                <a:sym typeface="+mn-lt"/>
              </a:rPr>
              <a:t>Ghi</a:t>
            </a:r>
            <a:r>
              <a:rPr kumimoji="0" lang="en-US" altLang="zh-CN" sz="2000" b="1" i="0" u="none" strike="noStrike" kern="1200" cap="none" spc="0" normalizeH="0" baseline="0" noProof="0" dirty="0">
                <a:ln>
                  <a:noFill/>
                </a:ln>
                <a:solidFill>
                  <a:srgbClr val="92D050"/>
                </a:solidFill>
                <a:effectLst/>
                <a:uLnTx/>
                <a:uFillTx/>
                <a:cs typeface="+mn-ea"/>
                <a:sym typeface="+mn-lt"/>
              </a:rPr>
              <a:t> </a:t>
            </a:r>
            <a:r>
              <a:rPr kumimoji="0" lang="en-US" altLang="zh-CN" sz="2000" b="1" i="0" u="none" strike="noStrike" kern="1200" cap="none" spc="0" normalizeH="0" baseline="0" noProof="0" dirty="0" err="1">
                <a:ln>
                  <a:noFill/>
                </a:ln>
                <a:solidFill>
                  <a:srgbClr val="92D050"/>
                </a:solidFill>
                <a:effectLst/>
                <a:uLnTx/>
                <a:uFillTx/>
                <a:cs typeface="+mn-ea"/>
                <a:sym typeface="+mn-lt"/>
              </a:rPr>
              <a:t>chép</a:t>
            </a:r>
            <a:endParaRPr kumimoji="0" lang="zh-CN" altLang="en-US" sz="2000" b="1" i="0" u="none" strike="noStrike" kern="1200" cap="none" spc="0" normalizeH="0" baseline="0" noProof="0" dirty="0">
              <a:ln>
                <a:noFill/>
              </a:ln>
              <a:solidFill>
                <a:srgbClr val="92D050"/>
              </a:solidFill>
              <a:effectLst/>
              <a:uLnTx/>
              <a:uFillTx/>
              <a:cs typeface="+mn-ea"/>
              <a:sym typeface="+mn-lt"/>
            </a:endParaRPr>
          </a:p>
        </p:txBody>
      </p:sp>
      <p:pic>
        <p:nvPicPr>
          <p:cNvPr id="58" name="图片 57"/>
          <p:cNvPicPr>
            <a:picLocks noChangeAspect="1"/>
          </p:cNvPicPr>
          <p:nvPr/>
        </p:nvPicPr>
        <p:blipFill rotWithShape="1">
          <a:blip r:embed="rId2">
            <a:extLst>
              <a:ext uri="{28A0092B-C50C-407E-A947-70E740481C1C}">
                <a14:useLocalDpi xmlns:a14="http://schemas.microsoft.com/office/drawing/2010/main" val="0"/>
              </a:ext>
            </a:extLst>
          </a:blip>
          <a:srcRect l="-3" t="17174" r="3" b="466"/>
          <a:stretch>
            <a:fillRect/>
          </a:stretch>
        </p:blipFill>
        <p:spPr>
          <a:xfrm>
            <a:off x="6481049" y="1859927"/>
            <a:ext cx="3992203" cy="1846394"/>
          </a:xfrm>
          <a:prstGeom prst="snip2Diag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1+#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1000"/>
                                        <p:tgtEl>
                                          <p:spTgt spid="58"/>
                                        </p:tgtEl>
                                      </p:cBhvr>
                                    </p:animEffect>
                                    <p:anim calcmode="lin" valueType="num">
                                      <p:cBhvr>
                                        <p:cTn id="13" dur="1000" fill="hold"/>
                                        <p:tgtEl>
                                          <p:spTgt spid="58"/>
                                        </p:tgtEl>
                                        <p:attrNameLst>
                                          <p:attrName>ppt_x</p:attrName>
                                        </p:attrNameLst>
                                      </p:cBhvr>
                                      <p:tavLst>
                                        <p:tav tm="0">
                                          <p:val>
                                            <p:strVal val="#ppt_x"/>
                                          </p:val>
                                        </p:tav>
                                        <p:tav tm="100000">
                                          <p:val>
                                            <p:strVal val="#ppt_x"/>
                                          </p:val>
                                        </p:tav>
                                      </p:tavLst>
                                    </p:anim>
                                    <p:anim calcmode="lin" valueType="num">
                                      <p:cBhvr>
                                        <p:cTn id="14" dur="1000" fill="hold"/>
                                        <p:tgtEl>
                                          <p:spTgt spid="58"/>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4" presetClass="entr" presetSubtype="10" fill="hold" grpId="0" nodeType="after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randombar(horizontal)">
                                      <p:cBhvr>
                                        <p:cTn id="18" dur="300"/>
                                        <p:tgtEl>
                                          <p:spTgt spid="48"/>
                                        </p:tgtEl>
                                      </p:cBhvr>
                                    </p:animEffect>
                                  </p:childTnLst>
                                </p:cTn>
                              </p:par>
                            </p:childTnLst>
                          </p:cTn>
                        </p:par>
                        <p:par>
                          <p:cTn id="19" fill="hold">
                            <p:stCondLst>
                              <p:cond delay="2000"/>
                            </p:stCondLst>
                            <p:childTnLst>
                              <p:par>
                                <p:cTn id="20" presetID="22" presetClass="entr" presetSubtype="2" fill="hold" grpId="0" nodeType="after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right)">
                                      <p:cBhvr>
                                        <p:cTn id="22" dur="300"/>
                                        <p:tgtEl>
                                          <p:spTgt spid="47"/>
                                        </p:tgtEl>
                                      </p:cBhvr>
                                    </p:animEffect>
                                  </p:childTnLst>
                                </p:cTn>
                              </p:par>
                            </p:childTnLst>
                          </p:cTn>
                        </p:par>
                        <p:par>
                          <p:cTn id="23" fill="hold">
                            <p:stCondLst>
                              <p:cond delay="2500"/>
                            </p:stCondLst>
                            <p:childTnLst>
                              <p:par>
                                <p:cTn id="24" presetID="21" presetClass="entr" presetSubtype="1"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heel(1)">
                                      <p:cBhvr>
                                        <p:cTn id="26" dur="500"/>
                                        <p:tgtEl>
                                          <p:spTgt spid="5"/>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heel(1)">
                                      <p:cBhvr>
                                        <p:cTn id="29" dur="500"/>
                                        <p:tgtEl>
                                          <p:spTgt spid="6"/>
                                        </p:tgtEl>
                                      </p:cBhvr>
                                    </p:animEffect>
                                  </p:childTnLst>
                                </p:cTn>
                              </p:par>
                              <p:par>
                                <p:cTn id="30" presetID="21" presetClass="entr" presetSubtype="1"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500"/>
                                        <p:tgtEl>
                                          <p:spTgt spid="9"/>
                                        </p:tgtEl>
                                      </p:cBhvr>
                                    </p:animEffect>
                                  </p:childTnLst>
                                </p:cTn>
                              </p:par>
                              <p:par>
                                <p:cTn id="33" presetID="21" presetClass="entr" presetSubtype="1"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heel(1)">
                                      <p:cBhvr>
                                        <p:cTn id="35" dur="500"/>
                                        <p:tgtEl>
                                          <p:spTgt spid="12"/>
                                        </p:tgtEl>
                                      </p:cBhvr>
                                    </p:animEffect>
                                  </p:childTnLst>
                                </p:cTn>
                              </p:par>
                            </p:childTnLst>
                          </p:cTn>
                        </p:par>
                        <p:par>
                          <p:cTn id="36" fill="hold">
                            <p:stCondLst>
                              <p:cond delay="3000"/>
                            </p:stCondLst>
                            <p:childTnLst>
                              <p:par>
                                <p:cTn id="37" presetID="42" presetClass="entr" presetSubtype="0" fill="hold" grpId="0" nodeType="after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anim calcmode="lin" valueType="num">
                                      <p:cBhvr>
                                        <p:cTn id="40" dur="500" fill="hold"/>
                                        <p:tgtEl>
                                          <p:spTgt spid="50"/>
                                        </p:tgtEl>
                                        <p:attrNameLst>
                                          <p:attrName>ppt_x</p:attrName>
                                        </p:attrNameLst>
                                      </p:cBhvr>
                                      <p:tavLst>
                                        <p:tav tm="0">
                                          <p:val>
                                            <p:strVal val="#ppt_x"/>
                                          </p:val>
                                        </p:tav>
                                        <p:tav tm="100000">
                                          <p:val>
                                            <p:strVal val="#ppt_x"/>
                                          </p:val>
                                        </p:tav>
                                      </p:tavLst>
                                    </p:anim>
                                    <p:anim calcmode="lin" valueType="num">
                                      <p:cBhvr>
                                        <p:cTn id="41" dur="500" fill="hold"/>
                                        <p:tgtEl>
                                          <p:spTgt spid="5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500"/>
                                        <p:tgtEl>
                                          <p:spTgt spid="52"/>
                                        </p:tgtEl>
                                      </p:cBhvr>
                                    </p:animEffect>
                                    <p:anim calcmode="lin" valueType="num">
                                      <p:cBhvr>
                                        <p:cTn id="45" dur="500" fill="hold"/>
                                        <p:tgtEl>
                                          <p:spTgt spid="52"/>
                                        </p:tgtEl>
                                        <p:attrNameLst>
                                          <p:attrName>ppt_x</p:attrName>
                                        </p:attrNameLst>
                                      </p:cBhvr>
                                      <p:tavLst>
                                        <p:tav tm="0">
                                          <p:val>
                                            <p:strVal val="#ppt_x"/>
                                          </p:val>
                                        </p:tav>
                                        <p:tav tm="100000">
                                          <p:val>
                                            <p:strVal val="#ppt_x"/>
                                          </p:val>
                                        </p:tav>
                                      </p:tavLst>
                                    </p:anim>
                                    <p:anim calcmode="lin" valueType="num">
                                      <p:cBhvr>
                                        <p:cTn id="46" dur="5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6" grpId="0" animBg="1"/>
      <p:bldP spid="47" grpId="0"/>
      <p:bldP spid="48" grpId="0"/>
      <p:bldP spid="50" grpId="0"/>
      <p:bldP spid="5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576387" y="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pPr eaLnBrk="0" hangingPunct="0">
              <a:spcBef>
                <a:spcPct val="50000"/>
              </a:spcBef>
            </a:pPr>
            <a:r>
              <a:rPr lang="en-US" altLang="en-US" sz="3200" b="1" dirty="0" err="1">
                <a:solidFill>
                  <a:srgbClr val="002060"/>
                </a:solidFill>
                <a:latin typeface="Arial" panose="020B0604020202020204" pitchFamily="34" charset="0"/>
              </a:rPr>
              <a:t>Nguồn</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gốc</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tính</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chất</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của</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sắt</a:t>
            </a:r>
            <a:r>
              <a:rPr lang="en-US" altLang="en-US" sz="3200" b="1" dirty="0">
                <a:solidFill>
                  <a:srgbClr val="002060"/>
                </a:solidFill>
                <a:latin typeface="Arial" panose="020B0604020202020204" pitchFamily="34" charset="0"/>
              </a:rPr>
              <a:t>, gang, </a:t>
            </a:r>
            <a:r>
              <a:rPr lang="en-US" altLang="en-US" sz="3200" b="1" dirty="0" err="1">
                <a:solidFill>
                  <a:srgbClr val="002060"/>
                </a:solidFill>
                <a:latin typeface="Arial" panose="020B0604020202020204" pitchFamily="34" charset="0"/>
              </a:rPr>
              <a:t>thép</a:t>
            </a:r>
            <a:r>
              <a:rPr lang="en-US" altLang="en-US" sz="3200" b="1" dirty="0">
                <a:solidFill>
                  <a:srgbClr val="002060"/>
                </a:solidFill>
                <a:latin typeface="Arial" panose="020B0604020202020204" pitchFamily="34" charset="0"/>
              </a:rPr>
              <a:t> :</a:t>
            </a:r>
            <a:endParaRPr lang="en-US" altLang="en-US" sz="3200" b="1" dirty="0">
              <a:solidFill>
                <a:srgbClr val="002060"/>
              </a:solidFill>
              <a:latin typeface="Arial" panose="020B0604020202020204" pitchFamily="34" charset="0"/>
            </a:endParaRPr>
          </a:p>
        </p:txBody>
      </p:sp>
      <p:pic>
        <p:nvPicPr>
          <p:cNvPr id="3" name="table"/>
          <p:cNvPicPr>
            <a:picLocks noChangeAspect="1"/>
          </p:cNvPicPr>
          <p:nvPr/>
        </p:nvPicPr>
        <p:blipFill>
          <a:blip r:embed="rId1"/>
          <a:stretch>
            <a:fillRect/>
          </a:stretch>
        </p:blipFill>
        <p:spPr>
          <a:xfrm>
            <a:off x="1728787" y="666750"/>
            <a:ext cx="8734425" cy="5699180"/>
          </a:xfrm>
          <a:prstGeom prst="rect">
            <a:avLst/>
          </a:prstGeom>
        </p:spPr>
      </p:pic>
      <p:sp>
        <p:nvSpPr>
          <p:cNvPr id="4" name="TextBox 3"/>
          <p:cNvSpPr txBox="1">
            <a:spLocks noChangeArrowheads="1"/>
          </p:cNvSpPr>
          <p:nvPr/>
        </p:nvSpPr>
        <p:spPr bwMode="auto">
          <a:xfrm>
            <a:off x="3209925" y="1733550"/>
            <a:ext cx="28194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r>
              <a:rPr lang="en-US" altLang="en-US" sz="3000" dirty="0">
                <a:solidFill>
                  <a:srgbClr val="000066"/>
                </a:solidFill>
                <a:latin typeface="Arial" panose="020B0604020202020204" pitchFamily="34" charset="0"/>
              </a:rPr>
              <a:t> </a:t>
            </a:r>
            <a:r>
              <a:rPr lang="en-US" altLang="en-US" sz="3000" dirty="0" err="1">
                <a:solidFill>
                  <a:srgbClr val="000066"/>
                </a:solidFill>
                <a:latin typeface="Arial" panose="020B0604020202020204" pitchFamily="34" charset="0"/>
              </a:rPr>
              <a:t>Có</a:t>
            </a:r>
            <a:r>
              <a:rPr lang="en-US" altLang="en-US" sz="3000" dirty="0">
                <a:solidFill>
                  <a:srgbClr val="000066"/>
                </a:solidFill>
                <a:latin typeface="Arial" panose="020B0604020202020204" pitchFamily="34" charset="0"/>
              </a:rPr>
              <a:t> </a:t>
            </a:r>
            <a:r>
              <a:rPr lang="en-US" altLang="en-US" sz="3000" dirty="0" err="1">
                <a:solidFill>
                  <a:srgbClr val="000066"/>
                </a:solidFill>
                <a:latin typeface="Arial" panose="020B0604020202020204" pitchFamily="34" charset="0"/>
              </a:rPr>
              <a:t>trong</a:t>
            </a:r>
            <a:r>
              <a:rPr lang="en-US" altLang="en-US" sz="3000" dirty="0">
                <a:solidFill>
                  <a:srgbClr val="000066"/>
                </a:solidFill>
                <a:latin typeface="Arial" panose="020B0604020202020204" pitchFamily="34" charset="0"/>
              </a:rPr>
              <a:t> </a:t>
            </a:r>
            <a:r>
              <a:rPr lang="en-US" altLang="en-US" sz="3000" dirty="0" err="1">
                <a:solidFill>
                  <a:srgbClr val="000066"/>
                </a:solidFill>
                <a:latin typeface="Arial" panose="020B0604020202020204" pitchFamily="34" charset="0"/>
              </a:rPr>
              <a:t>thiên</a:t>
            </a:r>
            <a:r>
              <a:rPr lang="en-US" altLang="en-US" sz="3000" dirty="0">
                <a:solidFill>
                  <a:srgbClr val="000066"/>
                </a:solidFill>
                <a:latin typeface="Arial" panose="020B0604020202020204" pitchFamily="34" charset="0"/>
              </a:rPr>
              <a:t> </a:t>
            </a:r>
            <a:r>
              <a:rPr lang="en-US" altLang="en-US" sz="3000" dirty="0" err="1">
                <a:solidFill>
                  <a:srgbClr val="000066"/>
                </a:solidFill>
                <a:latin typeface="Arial" panose="020B0604020202020204" pitchFamily="34" charset="0"/>
              </a:rPr>
              <a:t>thạch</a:t>
            </a:r>
            <a:r>
              <a:rPr lang="en-US" altLang="en-US" sz="3000" dirty="0">
                <a:solidFill>
                  <a:srgbClr val="000066"/>
                </a:solidFill>
                <a:latin typeface="Arial" panose="020B0604020202020204" pitchFamily="34" charset="0"/>
              </a:rPr>
              <a:t> </a:t>
            </a:r>
            <a:r>
              <a:rPr lang="en-US" altLang="en-US" sz="3000" dirty="0" err="1">
                <a:solidFill>
                  <a:srgbClr val="000066"/>
                </a:solidFill>
                <a:latin typeface="Arial" panose="020B0604020202020204" pitchFamily="34" charset="0"/>
              </a:rPr>
              <a:t>và</a:t>
            </a:r>
            <a:r>
              <a:rPr lang="en-US" altLang="en-US" sz="3000" dirty="0">
                <a:solidFill>
                  <a:srgbClr val="000066"/>
                </a:solidFill>
                <a:latin typeface="Arial" panose="020B0604020202020204" pitchFamily="34" charset="0"/>
              </a:rPr>
              <a:t> </a:t>
            </a:r>
            <a:r>
              <a:rPr lang="en-US" altLang="en-US" sz="3000" dirty="0" err="1">
                <a:solidFill>
                  <a:srgbClr val="000066"/>
                </a:solidFill>
                <a:latin typeface="Arial" panose="020B0604020202020204" pitchFamily="34" charset="0"/>
              </a:rPr>
              <a:t>trong</a:t>
            </a:r>
            <a:r>
              <a:rPr lang="en-US" altLang="en-US" sz="3000" dirty="0">
                <a:solidFill>
                  <a:srgbClr val="000066"/>
                </a:solidFill>
                <a:latin typeface="Arial" panose="020B0604020202020204" pitchFamily="34" charset="0"/>
              </a:rPr>
              <a:t> </a:t>
            </a:r>
            <a:r>
              <a:rPr lang="en-US" altLang="en-US" sz="3000" dirty="0" err="1">
                <a:solidFill>
                  <a:srgbClr val="000066"/>
                </a:solidFill>
                <a:latin typeface="Arial" panose="020B0604020202020204" pitchFamily="34" charset="0"/>
              </a:rPr>
              <a:t>quặng</a:t>
            </a:r>
            <a:r>
              <a:rPr lang="en-US" altLang="en-US" sz="3000" dirty="0">
                <a:solidFill>
                  <a:srgbClr val="000066"/>
                </a:solidFill>
                <a:latin typeface="Arial" panose="020B0604020202020204" pitchFamily="34" charset="0"/>
              </a:rPr>
              <a:t> </a:t>
            </a:r>
            <a:r>
              <a:rPr lang="en-US" altLang="en-US" sz="3000" dirty="0" err="1">
                <a:solidFill>
                  <a:srgbClr val="000066"/>
                </a:solidFill>
                <a:latin typeface="Arial" panose="020B0604020202020204" pitchFamily="34" charset="0"/>
              </a:rPr>
              <a:t>sắt</a:t>
            </a:r>
            <a:r>
              <a:rPr lang="en-US" altLang="en-US" sz="3000" dirty="0">
                <a:solidFill>
                  <a:srgbClr val="000066"/>
                </a:solidFill>
                <a:latin typeface="Arial" panose="020B0604020202020204" pitchFamily="34" charset="0"/>
              </a:rPr>
              <a:t>.</a:t>
            </a:r>
            <a:endParaRPr lang="en-US" altLang="en-US" sz="3000" dirty="0">
              <a:solidFill>
                <a:srgbClr val="000066"/>
              </a:solidFill>
              <a:latin typeface="Arial" panose="020B0604020202020204" pitchFamily="34" charset="0"/>
            </a:endParaRPr>
          </a:p>
        </p:txBody>
      </p:sp>
      <p:sp>
        <p:nvSpPr>
          <p:cNvPr id="5" name="TextBox 5"/>
          <p:cNvSpPr txBox="1">
            <a:spLocks noChangeArrowheads="1"/>
          </p:cNvSpPr>
          <p:nvPr/>
        </p:nvSpPr>
        <p:spPr bwMode="auto">
          <a:xfrm>
            <a:off x="5995987" y="1884363"/>
            <a:ext cx="19812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r>
              <a:rPr lang="en-US" altLang="en-US" sz="3000">
                <a:solidFill>
                  <a:srgbClr val="000066"/>
                </a:solidFill>
                <a:latin typeface="Arial" panose="020B0604020202020204" pitchFamily="34" charset="0"/>
              </a:rPr>
              <a:t>Hợp kim của sắt và các-bon.</a:t>
            </a:r>
            <a:endParaRPr lang="en-US" altLang="en-US" sz="3000">
              <a:solidFill>
                <a:srgbClr val="000066"/>
              </a:solidFill>
              <a:latin typeface="Arial" panose="020B0604020202020204" pitchFamily="34" charset="0"/>
            </a:endParaRPr>
          </a:p>
        </p:txBody>
      </p:sp>
      <p:sp>
        <p:nvSpPr>
          <p:cNvPr id="6" name="TextBox 6"/>
          <p:cNvSpPr txBox="1">
            <a:spLocks noChangeArrowheads="1"/>
          </p:cNvSpPr>
          <p:nvPr/>
        </p:nvSpPr>
        <p:spPr bwMode="auto">
          <a:xfrm>
            <a:off x="7900987" y="1657350"/>
            <a:ext cx="2743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r>
              <a:rPr lang="en-US" altLang="en-US" dirty="0">
                <a:solidFill>
                  <a:srgbClr val="000066"/>
                </a:solidFill>
                <a:latin typeface="Arial" panose="020B0604020202020204" pitchFamily="34" charset="0"/>
              </a:rPr>
              <a:t> </a:t>
            </a:r>
            <a:r>
              <a:rPr lang="en-US" altLang="en-US" dirty="0" err="1">
                <a:solidFill>
                  <a:srgbClr val="000066"/>
                </a:solidFill>
                <a:latin typeface="Arial" panose="020B0604020202020204" pitchFamily="34" charset="0"/>
              </a:rPr>
              <a:t>Hợp</a:t>
            </a:r>
            <a:r>
              <a:rPr lang="en-US" altLang="en-US" dirty="0">
                <a:solidFill>
                  <a:srgbClr val="000066"/>
                </a:solidFill>
                <a:latin typeface="Arial" panose="020B0604020202020204" pitchFamily="34" charset="0"/>
              </a:rPr>
              <a:t> </a:t>
            </a:r>
            <a:r>
              <a:rPr lang="en-US" altLang="en-US" dirty="0" err="1">
                <a:solidFill>
                  <a:srgbClr val="000066"/>
                </a:solidFill>
                <a:latin typeface="Arial" panose="020B0604020202020204" pitchFamily="34" charset="0"/>
              </a:rPr>
              <a:t>kim</a:t>
            </a:r>
            <a:r>
              <a:rPr lang="en-US" altLang="en-US" dirty="0">
                <a:solidFill>
                  <a:srgbClr val="000066"/>
                </a:solidFill>
                <a:latin typeface="Arial" panose="020B0604020202020204" pitchFamily="34" charset="0"/>
              </a:rPr>
              <a:t> </a:t>
            </a:r>
            <a:r>
              <a:rPr lang="en-US" altLang="en-US" dirty="0" err="1">
                <a:solidFill>
                  <a:srgbClr val="000066"/>
                </a:solidFill>
                <a:latin typeface="Arial" panose="020B0604020202020204" pitchFamily="34" charset="0"/>
              </a:rPr>
              <a:t>của</a:t>
            </a:r>
            <a:r>
              <a:rPr lang="en-US" altLang="en-US" dirty="0">
                <a:solidFill>
                  <a:srgbClr val="000066"/>
                </a:solidFill>
                <a:latin typeface="Arial" panose="020B0604020202020204" pitchFamily="34" charset="0"/>
              </a:rPr>
              <a:t> </a:t>
            </a:r>
            <a:r>
              <a:rPr lang="en-US" altLang="en-US" dirty="0" err="1">
                <a:solidFill>
                  <a:srgbClr val="000066"/>
                </a:solidFill>
                <a:latin typeface="Arial" panose="020B0604020202020204" pitchFamily="34" charset="0"/>
              </a:rPr>
              <a:t>sắt</a:t>
            </a:r>
            <a:r>
              <a:rPr lang="en-US" altLang="en-US" dirty="0">
                <a:solidFill>
                  <a:srgbClr val="000066"/>
                </a:solidFill>
                <a:latin typeface="Arial" panose="020B0604020202020204" pitchFamily="34" charset="0"/>
              </a:rPr>
              <a:t> </a:t>
            </a:r>
            <a:r>
              <a:rPr lang="en-US" altLang="en-US" dirty="0" err="1">
                <a:solidFill>
                  <a:srgbClr val="000066"/>
                </a:solidFill>
                <a:latin typeface="Arial" panose="020B0604020202020204" pitchFamily="34" charset="0"/>
              </a:rPr>
              <a:t>vá</a:t>
            </a:r>
            <a:r>
              <a:rPr lang="en-US" altLang="en-US" dirty="0">
                <a:solidFill>
                  <a:srgbClr val="000066"/>
                </a:solidFill>
                <a:latin typeface="Arial" panose="020B0604020202020204" pitchFamily="34" charset="0"/>
              </a:rPr>
              <a:t> </a:t>
            </a:r>
            <a:r>
              <a:rPr lang="en-US" altLang="en-US" dirty="0" err="1">
                <a:solidFill>
                  <a:srgbClr val="000066"/>
                </a:solidFill>
                <a:latin typeface="Arial" panose="020B0604020202020204" pitchFamily="34" charset="0"/>
              </a:rPr>
              <a:t>các</a:t>
            </a:r>
            <a:r>
              <a:rPr lang="en-US" altLang="en-US" dirty="0">
                <a:solidFill>
                  <a:srgbClr val="000066"/>
                </a:solidFill>
                <a:latin typeface="Arial" panose="020B0604020202020204" pitchFamily="34" charset="0"/>
              </a:rPr>
              <a:t>-bon</a:t>
            </a:r>
            <a:endParaRPr lang="en-US" altLang="en-US" dirty="0">
              <a:solidFill>
                <a:srgbClr val="000066"/>
              </a:solidFill>
              <a:latin typeface="Arial" panose="020B0604020202020204" pitchFamily="34" charset="0"/>
            </a:endParaRPr>
          </a:p>
        </p:txBody>
      </p:sp>
      <p:sp>
        <p:nvSpPr>
          <p:cNvPr id="7" name="TextBox 4"/>
          <p:cNvSpPr txBox="1">
            <a:spLocks noChangeArrowheads="1"/>
          </p:cNvSpPr>
          <p:nvPr/>
        </p:nvSpPr>
        <p:spPr bwMode="auto">
          <a:xfrm>
            <a:off x="3209925" y="3714750"/>
            <a:ext cx="281940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r>
              <a:rPr lang="en-US" altLang="en-US">
                <a:solidFill>
                  <a:srgbClr val="000066"/>
                </a:solidFill>
                <a:latin typeface="Arial" panose="020B0604020202020204" pitchFamily="34" charset="0"/>
              </a:rPr>
              <a:t>- Dẻo, dễ uốn, dễ kéo thành sợi, dễ rèn, dập;</a:t>
            </a:r>
            <a:endParaRPr lang="en-US" altLang="en-US">
              <a:solidFill>
                <a:srgbClr val="000066"/>
              </a:solidFill>
              <a:latin typeface="Arial" panose="020B0604020202020204" pitchFamily="34" charset="0"/>
            </a:endParaRPr>
          </a:p>
          <a:p>
            <a:r>
              <a:rPr lang="en-US" altLang="en-US">
                <a:solidFill>
                  <a:srgbClr val="000066"/>
                </a:solidFill>
                <a:latin typeface="Arial" panose="020B0604020202020204" pitchFamily="34" charset="0"/>
              </a:rPr>
              <a:t>- Có màu trắng xám, có ánh kim.</a:t>
            </a:r>
            <a:endParaRPr lang="en-US" altLang="en-US">
              <a:solidFill>
                <a:srgbClr val="000066"/>
              </a:solidFill>
              <a:latin typeface="Arial" panose="020B0604020202020204" pitchFamily="34" charset="0"/>
            </a:endParaRPr>
          </a:p>
        </p:txBody>
      </p:sp>
      <p:sp>
        <p:nvSpPr>
          <p:cNvPr id="8" name="TextBox 7"/>
          <p:cNvSpPr txBox="1">
            <a:spLocks noChangeArrowheads="1"/>
          </p:cNvSpPr>
          <p:nvPr/>
        </p:nvSpPr>
        <p:spPr bwMode="auto">
          <a:xfrm>
            <a:off x="5995987" y="3714750"/>
            <a:ext cx="205740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r>
              <a:rPr lang="vi-VN" altLang="en-US" sz="3000">
                <a:solidFill>
                  <a:srgbClr val="000066"/>
                </a:solidFill>
                <a:latin typeface="Arial" panose="020B0604020202020204" pitchFamily="34" charset="0"/>
              </a:rPr>
              <a:t>- Cứng, giòn không thể uốn hay kéo thành sợi.</a:t>
            </a:r>
            <a:endParaRPr lang="en-US" altLang="en-US" sz="3000">
              <a:solidFill>
                <a:srgbClr val="000066"/>
              </a:solidFill>
              <a:latin typeface="Arial" panose="020B0604020202020204" pitchFamily="34" charset="0"/>
            </a:endParaRPr>
          </a:p>
        </p:txBody>
      </p:sp>
      <p:sp>
        <p:nvSpPr>
          <p:cNvPr id="9" name="TextBox 8"/>
          <p:cNvSpPr txBox="1">
            <a:spLocks noChangeArrowheads="1"/>
          </p:cNvSpPr>
          <p:nvPr/>
        </p:nvSpPr>
        <p:spPr bwMode="auto">
          <a:xfrm>
            <a:off x="7900987" y="3714750"/>
            <a:ext cx="27432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r>
              <a:rPr lang="vi-VN" altLang="en-US">
                <a:solidFill>
                  <a:srgbClr val="000066"/>
                </a:solidFill>
                <a:latin typeface="Arial" panose="020B0604020202020204" pitchFamily="34" charset="0"/>
              </a:rPr>
              <a:t>- Cứng, bền, dẻo.</a:t>
            </a:r>
            <a:endParaRPr lang="vi-VN" altLang="en-US">
              <a:solidFill>
                <a:srgbClr val="000066"/>
              </a:solidFill>
              <a:latin typeface="Arial" panose="020B0604020202020204" pitchFamily="34" charset="0"/>
            </a:endParaRPr>
          </a:p>
          <a:p>
            <a:r>
              <a:rPr lang="vi-VN" altLang="en-US">
                <a:solidFill>
                  <a:srgbClr val="000066"/>
                </a:solidFill>
                <a:latin typeface="Arial" panose="020B0604020202020204" pitchFamily="34" charset="0"/>
              </a:rPr>
              <a:t>- Có loại bị gỉ trong không khí ẩm, có loại không.</a:t>
            </a:r>
            <a:endParaRPr lang="en-US" altLang="en-US">
              <a:solidFill>
                <a:srgbClr val="000066"/>
              </a:solidFill>
              <a:latin typeface="Arial" panose="020B0604020202020204" pitchFamily="34" charset="0"/>
            </a:endParaRPr>
          </a:p>
        </p:txBody>
      </p:sp>
      <p:sp>
        <p:nvSpPr>
          <p:cNvPr id="10" name="TextBox 6"/>
          <p:cNvSpPr txBox="1">
            <a:spLocks noChangeArrowheads="1"/>
          </p:cNvSpPr>
          <p:nvPr/>
        </p:nvSpPr>
        <p:spPr bwMode="auto">
          <a:xfrm>
            <a:off x="7900987" y="2465388"/>
            <a:ext cx="2743200"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r>
              <a:rPr lang="en-US" altLang="en-US">
                <a:solidFill>
                  <a:srgbClr val="000066"/>
                </a:solidFill>
                <a:latin typeface="Arial" panose="020B0604020202020204" pitchFamily="34" charset="0"/>
              </a:rPr>
              <a:t>(ít các-bon hơn gang) và thêm 1 số chất khác.</a:t>
            </a:r>
            <a:endParaRPr lang="en-US" altLang="en-US">
              <a:solidFill>
                <a:srgbClr val="000066"/>
              </a:solidFill>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18774" y="2380628"/>
            <a:ext cx="3745888" cy="2601569"/>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Text Box 11"/>
          <p:cNvSpPr txBox="1">
            <a:spLocks noChangeArrowheads="1"/>
          </p:cNvSpPr>
          <p:nvPr/>
        </p:nvSpPr>
        <p:spPr bwMode="auto">
          <a:xfrm>
            <a:off x="6308542" y="290512"/>
            <a:ext cx="340677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cs typeface="Arial" panose="020B0604020202020204" pitchFamily="34" charset="0"/>
              </a:defRPr>
            </a:lvl1pPr>
            <a:lvl2pPr>
              <a:defRPr sz="2800">
                <a:solidFill>
                  <a:schemeClr val="tx1"/>
                </a:solidFill>
                <a:latin typeface="Times New Roman" panose="02020603050405020304" pitchFamily="18" charset="0"/>
                <a:cs typeface="Arial" panose="020B0604020202020204" pitchFamily="34" charset="0"/>
              </a:defRPr>
            </a:lvl2pPr>
            <a:lvl3pPr>
              <a:defRPr sz="2800">
                <a:solidFill>
                  <a:schemeClr val="tx1"/>
                </a:solidFill>
                <a:latin typeface="Times New Roman" panose="02020603050405020304" pitchFamily="18" charset="0"/>
                <a:cs typeface="Arial" panose="020B0604020202020204" pitchFamily="34" charset="0"/>
              </a:defRPr>
            </a:lvl3pPr>
            <a:lvl4pPr>
              <a:defRPr sz="2800">
                <a:solidFill>
                  <a:schemeClr val="tx1"/>
                </a:solidFill>
                <a:latin typeface="Times New Roman" panose="02020603050405020304" pitchFamily="18" charset="0"/>
                <a:cs typeface="Arial" panose="020B0604020202020204" pitchFamily="34" charset="0"/>
              </a:defRPr>
            </a:lvl4pPr>
            <a:lvl5pPr>
              <a:defRPr sz="2800">
                <a:solidFill>
                  <a:schemeClr val="tx1"/>
                </a:solidFill>
                <a:latin typeface="Times New Roman" panose="02020603050405020304" pitchFamily="18" charset="0"/>
                <a:cs typeface="Arial" panose="020B0604020202020204" pitchFamily="34" charset="0"/>
              </a:defRPr>
            </a:lvl5pPr>
            <a:lvl6pPr fontAlgn="base">
              <a:spcBef>
                <a:spcPct val="0"/>
              </a:spcBef>
              <a:spcAft>
                <a:spcPct val="0"/>
              </a:spcAft>
              <a:buFont typeface="Arial" panose="020B0604020202020204" pitchFamily="34" charset="0"/>
              <a:defRPr sz="2800">
                <a:solidFill>
                  <a:schemeClr val="tx1"/>
                </a:solidFill>
                <a:latin typeface="Times New Roman" panose="02020603050405020304" pitchFamily="18" charset="0"/>
                <a:cs typeface="Arial" panose="020B0604020202020204" pitchFamily="34" charset="0"/>
              </a:defRPr>
            </a:lvl6pPr>
            <a:lvl7pPr fontAlgn="base">
              <a:spcBef>
                <a:spcPct val="0"/>
              </a:spcBef>
              <a:spcAft>
                <a:spcPct val="0"/>
              </a:spcAft>
              <a:buFont typeface="Arial" panose="020B0604020202020204" pitchFamily="34" charset="0"/>
              <a:defRPr sz="2800">
                <a:solidFill>
                  <a:schemeClr val="tx1"/>
                </a:solidFill>
                <a:latin typeface="Times New Roman" panose="02020603050405020304" pitchFamily="18" charset="0"/>
                <a:cs typeface="Arial" panose="020B0604020202020204" pitchFamily="34" charset="0"/>
              </a:defRPr>
            </a:lvl7pPr>
            <a:lvl8pPr fontAlgn="base">
              <a:spcBef>
                <a:spcPct val="0"/>
              </a:spcBef>
              <a:spcAft>
                <a:spcPct val="0"/>
              </a:spcAft>
              <a:buFont typeface="Arial" panose="020B0604020202020204" pitchFamily="34" charset="0"/>
              <a:defRPr sz="2800">
                <a:solidFill>
                  <a:schemeClr val="tx1"/>
                </a:solidFill>
                <a:latin typeface="Times New Roman" panose="02020603050405020304" pitchFamily="18" charset="0"/>
                <a:cs typeface="Arial" panose="020B0604020202020204" pitchFamily="34" charset="0"/>
              </a:defRPr>
            </a:lvl8pPr>
            <a:lvl9pPr fontAlgn="base">
              <a:spcBef>
                <a:spcPct val="0"/>
              </a:spcBef>
              <a:spcAft>
                <a:spcPct val="0"/>
              </a:spcAft>
              <a:buFont typeface="Arial" panose="020B0604020202020204" pitchFamily="34" charset="0"/>
              <a:defRPr sz="2800">
                <a:solidFill>
                  <a:schemeClr val="tx1"/>
                </a:solidFill>
                <a:latin typeface="Times New Roman" panose="02020603050405020304" pitchFamily="18" charset="0"/>
                <a:cs typeface="Arial" panose="020B0604020202020204" pitchFamily="34" charset="0"/>
              </a:defRPr>
            </a:lvl9pPr>
          </a:lstStyle>
          <a:p>
            <a:r>
              <a:rPr lang="en-US" altLang="en-US" sz="3600" dirty="0" err="1">
                <a:latin typeface="Arial" panose="020B0604020202020204" pitchFamily="34" charset="0"/>
              </a:rPr>
              <a:t>Thiên</a:t>
            </a:r>
            <a:r>
              <a:rPr lang="en-US" altLang="en-US" sz="3600" dirty="0">
                <a:latin typeface="Arial" panose="020B0604020202020204" pitchFamily="34" charset="0"/>
              </a:rPr>
              <a:t> </a:t>
            </a:r>
            <a:r>
              <a:rPr lang="en-US" altLang="en-US" sz="3600" dirty="0" err="1">
                <a:latin typeface="Arial" panose="020B0604020202020204" pitchFamily="34" charset="0"/>
              </a:rPr>
              <a:t>thạch</a:t>
            </a:r>
            <a:endParaRPr lang="en-US" altLang="en-US" sz="3600" dirty="0">
              <a:latin typeface="Arial" panose="020B0604020202020204" pitchFamily="34" charset="0"/>
            </a:endParaRPr>
          </a:p>
        </p:txBody>
      </p:sp>
      <p:sp>
        <p:nvSpPr>
          <p:cNvPr id="13315" name="Text Box 12"/>
          <p:cNvSpPr txBox="1">
            <a:spLocks noChangeArrowheads="1"/>
          </p:cNvSpPr>
          <p:nvPr/>
        </p:nvSpPr>
        <p:spPr bwMode="auto">
          <a:xfrm flipH="1">
            <a:off x="3220855" y="5220188"/>
            <a:ext cx="3087687"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cs typeface="Arial" panose="020B0604020202020204" pitchFamily="34" charset="0"/>
              </a:defRPr>
            </a:lvl1pPr>
            <a:lvl2pPr>
              <a:defRPr sz="2800">
                <a:solidFill>
                  <a:schemeClr val="tx1"/>
                </a:solidFill>
                <a:latin typeface="Times New Roman" panose="02020603050405020304" pitchFamily="18" charset="0"/>
                <a:cs typeface="Arial" panose="020B0604020202020204" pitchFamily="34" charset="0"/>
              </a:defRPr>
            </a:lvl2pPr>
            <a:lvl3pPr>
              <a:defRPr sz="2800">
                <a:solidFill>
                  <a:schemeClr val="tx1"/>
                </a:solidFill>
                <a:latin typeface="Times New Roman" panose="02020603050405020304" pitchFamily="18" charset="0"/>
                <a:cs typeface="Arial" panose="020B0604020202020204" pitchFamily="34" charset="0"/>
              </a:defRPr>
            </a:lvl3pPr>
            <a:lvl4pPr>
              <a:defRPr sz="2800">
                <a:solidFill>
                  <a:schemeClr val="tx1"/>
                </a:solidFill>
                <a:latin typeface="Times New Roman" panose="02020603050405020304" pitchFamily="18" charset="0"/>
                <a:cs typeface="Arial" panose="020B0604020202020204" pitchFamily="34" charset="0"/>
              </a:defRPr>
            </a:lvl4pPr>
            <a:lvl5pPr>
              <a:defRPr sz="2800">
                <a:solidFill>
                  <a:schemeClr val="tx1"/>
                </a:solidFill>
                <a:latin typeface="Times New Roman" panose="02020603050405020304" pitchFamily="18" charset="0"/>
                <a:cs typeface="Arial" panose="020B0604020202020204" pitchFamily="34" charset="0"/>
              </a:defRPr>
            </a:lvl5pPr>
            <a:lvl6pPr fontAlgn="base">
              <a:spcBef>
                <a:spcPct val="0"/>
              </a:spcBef>
              <a:spcAft>
                <a:spcPct val="0"/>
              </a:spcAft>
              <a:buFont typeface="Arial" panose="020B0604020202020204" pitchFamily="34" charset="0"/>
              <a:defRPr sz="2800">
                <a:solidFill>
                  <a:schemeClr val="tx1"/>
                </a:solidFill>
                <a:latin typeface="Times New Roman" panose="02020603050405020304" pitchFamily="18" charset="0"/>
                <a:cs typeface="Arial" panose="020B0604020202020204" pitchFamily="34" charset="0"/>
              </a:defRPr>
            </a:lvl6pPr>
            <a:lvl7pPr fontAlgn="base">
              <a:spcBef>
                <a:spcPct val="0"/>
              </a:spcBef>
              <a:spcAft>
                <a:spcPct val="0"/>
              </a:spcAft>
              <a:buFont typeface="Arial" panose="020B0604020202020204" pitchFamily="34" charset="0"/>
              <a:defRPr sz="2800">
                <a:solidFill>
                  <a:schemeClr val="tx1"/>
                </a:solidFill>
                <a:latin typeface="Times New Roman" panose="02020603050405020304" pitchFamily="18" charset="0"/>
                <a:cs typeface="Arial" panose="020B0604020202020204" pitchFamily="34" charset="0"/>
              </a:defRPr>
            </a:lvl7pPr>
            <a:lvl8pPr fontAlgn="base">
              <a:spcBef>
                <a:spcPct val="0"/>
              </a:spcBef>
              <a:spcAft>
                <a:spcPct val="0"/>
              </a:spcAft>
              <a:buFont typeface="Arial" panose="020B0604020202020204" pitchFamily="34" charset="0"/>
              <a:defRPr sz="2800">
                <a:solidFill>
                  <a:schemeClr val="tx1"/>
                </a:solidFill>
                <a:latin typeface="Times New Roman" panose="02020603050405020304" pitchFamily="18" charset="0"/>
                <a:cs typeface="Arial" panose="020B0604020202020204" pitchFamily="34" charset="0"/>
              </a:defRPr>
            </a:lvl8pPr>
            <a:lvl9pPr fontAlgn="base">
              <a:spcBef>
                <a:spcPct val="0"/>
              </a:spcBef>
              <a:spcAft>
                <a:spcPct val="0"/>
              </a:spcAft>
              <a:buFont typeface="Arial" panose="020B0604020202020204" pitchFamily="34" charset="0"/>
              <a:defRPr sz="2800">
                <a:solidFill>
                  <a:schemeClr val="tx1"/>
                </a:solidFill>
                <a:latin typeface="Times New Roman" panose="02020603050405020304" pitchFamily="18" charset="0"/>
                <a:cs typeface="Arial" panose="020B0604020202020204" pitchFamily="34" charset="0"/>
              </a:defRPr>
            </a:lvl9pPr>
          </a:lstStyle>
          <a:p>
            <a:r>
              <a:rPr lang="en-US" altLang="en-US" sz="3600" dirty="0" err="1">
                <a:latin typeface="Arial" panose="020B0604020202020204" pitchFamily="34" charset="0"/>
              </a:rPr>
              <a:t>Quặng</a:t>
            </a:r>
            <a:r>
              <a:rPr lang="en-US" altLang="en-US" sz="3600" dirty="0">
                <a:latin typeface="Arial" panose="020B0604020202020204" pitchFamily="34" charset="0"/>
              </a:rPr>
              <a:t> </a:t>
            </a:r>
            <a:r>
              <a:rPr lang="en-US" altLang="en-US" sz="3600" dirty="0" err="1">
                <a:latin typeface="Arial" panose="020B0604020202020204" pitchFamily="34" charset="0"/>
              </a:rPr>
              <a:t>sắt</a:t>
            </a:r>
            <a:endParaRPr lang="en-US" altLang="en-US" sz="3600" dirty="0">
              <a:latin typeface="Arial" panose="020B0604020202020204" pitchFamily="34" charset="0"/>
            </a:endParaRPr>
          </a:p>
        </p:txBody>
      </p:sp>
      <p:sp>
        <p:nvSpPr>
          <p:cNvPr id="13316" name="Line 13"/>
          <p:cNvSpPr>
            <a:spLocks noChangeShapeType="1"/>
          </p:cNvSpPr>
          <p:nvPr/>
        </p:nvSpPr>
        <p:spPr bwMode="auto">
          <a:xfrm flipH="1">
            <a:off x="5994767" y="290512"/>
            <a:ext cx="0" cy="6042025"/>
          </a:xfrm>
          <a:prstGeom prst="line">
            <a:avLst/>
          </a:prstGeom>
          <a:noFill/>
          <a:ln w="76200">
            <a:solidFill>
              <a:srgbClr val="CC6600"/>
            </a:solidFill>
            <a:round/>
          </a:ln>
          <a:extLst>
            <a:ext uri="{909E8E84-426E-40DD-AFC4-6F175D3DCCD1}">
              <a14:hiddenFill xmlns:a14="http://schemas.microsoft.com/office/drawing/2010/main">
                <a:noFill/>
              </a14:hiddenFill>
            </a:ext>
          </a:extLst>
        </p:spPr>
        <p:txBody>
          <a:bodyPr/>
          <a:lstStyle/>
          <a:p>
            <a:endParaRPr lang="en-US"/>
          </a:p>
        </p:txBody>
      </p:sp>
      <p:pic>
        <p:nvPicPr>
          <p:cNvPr id="133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9" y="150140"/>
            <a:ext cx="3087686" cy="211274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5865" y="290512"/>
            <a:ext cx="3052966" cy="2159306"/>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8791" y="2750038"/>
            <a:ext cx="4338638" cy="3114675"/>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randombar(horizontal)">
                                      <p:cBhvr>
                                        <p:cTn id="7" dur="500"/>
                                        <p:tgtEl>
                                          <p:spTgt spid="133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3317"/>
                                        </p:tgtEl>
                                        <p:attrNameLst>
                                          <p:attrName>style.visibility</p:attrName>
                                        </p:attrNameLst>
                                      </p:cBhvr>
                                      <p:to>
                                        <p:strVal val="visible"/>
                                      </p:to>
                                    </p:set>
                                    <p:animEffect transition="in" filter="strips(downLeft)">
                                      <p:cBhvr>
                                        <p:cTn id="12" dur="500"/>
                                        <p:tgtEl>
                                          <p:spTgt spid="13317"/>
                                        </p:tgtEl>
                                      </p:cBhvr>
                                    </p:animEffect>
                                  </p:childTnLst>
                                </p:cTn>
                              </p:par>
                              <p:par>
                                <p:cTn id="13" presetID="18" presetClass="entr" presetSubtype="12" fill="hold" nodeType="withEffect">
                                  <p:stCondLst>
                                    <p:cond delay="0"/>
                                  </p:stCondLst>
                                  <p:childTnLst>
                                    <p:set>
                                      <p:cBhvr>
                                        <p:cTn id="14" dur="1" fill="hold">
                                          <p:stCondLst>
                                            <p:cond delay="0"/>
                                          </p:stCondLst>
                                        </p:cTn>
                                        <p:tgtEl>
                                          <p:spTgt spid="13313"/>
                                        </p:tgtEl>
                                        <p:attrNameLst>
                                          <p:attrName>style.visibility</p:attrName>
                                        </p:attrNameLst>
                                      </p:cBhvr>
                                      <p:to>
                                        <p:strVal val="visible"/>
                                      </p:to>
                                    </p:set>
                                    <p:animEffect transition="in" filter="strips(downLeft)">
                                      <p:cBhvr>
                                        <p:cTn id="15" dur="500"/>
                                        <p:tgtEl>
                                          <p:spTgt spid="1331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3316"/>
                                        </p:tgtEl>
                                        <p:attrNameLst>
                                          <p:attrName>style.visibility</p:attrName>
                                        </p:attrNameLst>
                                      </p:cBhvr>
                                      <p:to>
                                        <p:strVal val="visible"/>
                                      </p:to>
                                    </p:set>
                                    <p:animEffect transition="in" filter="dissolve">
                                      <p:cBhvr>
                                        <p:cTn id="20" dur="500"/>
                                        <p:tgtEl>
                                          <p:spTgt spid="1331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3314"/>
                                        </p:tgtEl>
                                        <p:attrNameLst>
                                          <p:attrName>style.visibility</p:attrName>
                                        </p:attrNameLst>
                                      </p:cBhvr>
                                      <p:to>
                                        <p:strVal val="visible"/>
                                      </p:to>
                                    </p:set>
                                    <p:animEffect transition="in" filter="randombar(horizontal)">
                                      <p:cBhvr>
                                        <p:cTn id="25" dur="500"/>
                                        <p:tgtEl>
                                          <p:spTgt spid="13314"/>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13318"/>
                                        </p:tgtEl>
                                        <p:attrNameLst>
                                          <p:attrName>style.visibility</p:attrName>
                                        </p:attrNameLst>
                                      </p:cBhvr>
                                      <p:to>
                                        <p:strVal val="visible"/>
                                      </p:to>
                                    </p:set>
                                    <p:animEffect transition="in" filter="strips(downLeft)">
                                      <p:cBhvr>
                                        <p:cTn id="30" dur="500"/>
                                        <p:tgtEl>
                                          <p:spTgt spid="13318"/>
                                        </p:tgtEl>
                                      </p:cBhvr>
                                    </p:animEffect>
                                  </p:childTnLst>
                                </p:cTn>
                              </p:par>
                              <p:par>
                                <p:cTn id="31" presetID="18" presetClass="entr" presetSubtype="12" fill="hold" nodeType="withEffect">
                                  <p:stCondLst>
                                    <p:cond delay="0"/>
                                  </p:stCondLst>
                                  <p:childTnLst>
                                    <p:set>
                                      <p:cBhvr>
                                        <p:cTn id="32" dur="1" fill="hold">
                                          <p:stCondLst>
                                            <p:cond delay="0"/>
                                          </p:stCondLst>
                                        </p:cTn>
                                        <p:tgtEl>
                                          <p:spTgt spid="13319"/>
                                        </p:tgtEl>
                                        <p:attrNameLst>
                                          <p:attrName>style.visibility</p:attrName>
                                        </p:attrNameLst>
                                      </p:cBhvr>
                                      <p:to>
                                        <p:strVal val="visible"/>
                                      </p:to>
                                    </p:set>
                                    <p:animEffect transition="in" filter="strips(downLeft)">
                                      <p:cBhvr>
                                        <p:cTn id="33" dur="500"/>
                                        <p:tgtEl>
                                          <p:spTgt spid="13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33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3284739" y="0"/>
            <a:ext cx="5139530" cy="1650533"/>
          </a:xfrm>
          <a:prstGeom prst="rect">
            <a:avLst/>
          </a:prstGeom>
        </p:spPr>
      </p:pic>
      <p:sp>
        <p:nvSpPr>
          <p:cNvPr id="3" name="文本框 2"/>
          <p:cNvSpPr txBox="1"/>
          <p:nvPr/>
        </p:nvSpPr>
        <p:spPr>
          <a:xfrm>
            <a:off x="4634552" y="338829"/>
            <a:ext cx="2719014" cy="754374"/>
          </a:xfrm>
          <a:prstGeom prst="rect">
            <a:avLst/>
          </a:prstGeom>
          <a:noFill/>
        </p:spPr>
        <p:txBody>
          <a:bodyPr wrap="none" rtlCol="0">
            <a:spAutoFit/>
          </a:bodyPr>
          <a:lstStyle/>
          <a:p>
            <a:pPr marL="0" marR="0" lvl="0" indent="0" algn="l" defTabSz="914400" rtl="0" eaLnBrk="1" fontAlgn="auto" latinLnBrk="0" hangingPunct="1">
              <a:lnSpc>
                <a:spcPct val="130000"/>
              </a:lnSpc>
              <a:buClrTx/>
              <a:buSzTx/>
              <a:buFontTx/>
              <a:buNone/>
              <a:defRPr/>
            </a:pPr>
            <a:r>
              <a:rPr kumimoji="0" lang="en-US" altLang="zh-CN" sz="3600" b="1" i="0" u="none" strike="noStrike" kern="1200" cap="none" spc="0" normalizeH="0" baseline="0" noProof="0" dirty="0">
                <a:ln>
                  <a:noFill/>
                </a:ln>
                <a:solidFill>
                  <a:srgbClr val="92D050"/>
                </a:solidFill>
                <a:effectLst/>
                <a:uLnTx/>
                <a:uFillTx/>
                <a:cs typeface="+mn-ea"/>
                <a:sym typeface="+mn-lt"/>
              </a:rPr>
              <a:t>Gang </a:t>
            </a:r>
            <a:r>
              <a:rPr kumimoji="0" lang="en-US" altLang="zh-CN" sz="3600" b="1" i="0" u="none" strike="noStrike" kern="1200" cap="none" spc="0" normalizeH="0" baseline="0" noProof="0" dirty="0" err="1">
                <a:ln>
                  <a:noFill/>
                </a:ln>
                <a:solidFill>
                  <a:srgbClr val="92D050"/>
                </a:solidFill>
                <a:effectLst/>
                <a:uLnTx/>
                <a:uFillTx/>
                <a:cs typeface="+mn-ea"/>
                <a:sym typeface="+mn-lt"/>
              </a:rPr>
              <a:t>và</a:t>
            </a:r>
            <a:r>
              <a:rPr kumimoji="0" lang="en-US" altLang="zh-CN" sz="3600" b="1" i="0" u="none" strike="noStrike" kern="1200" cap="none" spc="0" normalizeH="0" baseline="0" noProof="0" dirty="0">
                <a:ln>
                  <a:noFill/>
                </a:ln>
                <a:solidFill>
                  <a:srgbClr val="92D050"/>
                </a:solidFill>
                <a:effectLst/>
                <a:uLnTx/>
                <a:uFillTx/>
                <a:cs typeface="+mn-ea"/>
                <a:sym typeface="+mn-lt"/>
              </a:rPr>
              <a:t> </a:t>
            </a:r>
            <a:r>
              <a:rPr kumimoji="0" lang="en-US" altLang="zh-CN" sz="3600" b="1" i="0" u="none" strike="noStrike" kern="1200" cap="none" spc="0" normalizeH="0" baseline="0" noProof="0" dirty="0" err="1">
                <a:ln>
                  <a:noFill/>
                </a:ln>
                <a:solidFill>
                  <a:srgbClr val="92D050"/>
                </a:solidFill>
                <a:effectLst/>
                <a:uLnTx/>
                <a:uFillTx/>
                <a:cs typeface="+mn-ea"/>
                <a:sym typeface="+mn-lt"/>
              </a:rPr>
              <a:t>thép</a:t>
            </a:r>
            <a:endParaRPr kumimoji="0" lang="zh-CN" altLang="en-US" sz="3600" b="1" i="0" u="none" strike="noStrike" kern="1200" cap="none" spc="0" normalizeH="0" baseline="0" noProof="0" dirty="0">
              <a:ln>
                <a:noFill/>
              </a:ln>
              <a:solidFill>
                <a:srgbClr val="92D050"/>
              </a:solidFill>
              <a:effectLst/>
              <a:uLnTx/>
              <a:uFillTx/>
              <a:cs typeface="+mn-ea"/>
              <a:sym typeface="+mn-lt"/>
            </a:endParaRPr>
          </a:p>
        </p:txBody>
      </p:sp>
      <p:grpSp>
        <p:nvGrpSpPr>
          <p:cNvPr id="4" name="组合 3"/>
          <p:cNvGrpSpPr/>
          <p:nvPr/>
        </p:nvGrpSpPr>
        <p:grpSpPr>
          <a:xfrm>
            <a:off x="7353566" y="1891668"/>
            <a:ext cx="3541708" cy="1920875"/>
            <a:chOff x="5515175" y="1357334"/>
            <a:chExt cx="2656281" cy="1440656"/>
          </a:xfrm>
          <a:solidFill>
            <a:srgbClr val="92D050"/>
          </a:solidFill>
        </p:grpSpPr>
        <p:sp>
          <p:nvSpPr>
            <p:cNvPr id="5" name="AutoShape 5"/>
            <p:cNvSpPr>
              <a:spLocks noChangeArrowheads="1"/>
            </p:cNvSpPr>
            <p:nvPr/>
          </p:nvSpPr>
          <p:spPr bwMode="auto">
            <a:xfrm rot="16200000">
              <a:off x="6122988" y="749521"/>
              <a:ext cx="1440656" cy="2656281"/>
            </a:xfrm>
            <a:prstGeom prst="upArrowCallout">
              <a:avLst>
                <a:gd name="adj1" fmla="val 33824"/>
                <a:gd name="adj2" fmla="val 25000"/>
                <a:gd name="adj3" fmla="val 20591"/>
                <a:gd name="adj4" fmla="val 86269"/>
              </a:avLst>
            </a:prstGeom>
            <a:grpFill/>
            <a:ln>
              <a:noFill/>
            </a:ln>
            <a:effectLst/>
          </p:spPr>
          <p:txBody>
            <a:bodyPr wrap="none" lIns="95097" tIns="47549" rIns="95097" bIns="47549" anchor="ctr"/>
            <a:lstStyle/>
            <a:p>
              <a:pPr marL="0" marR="0" lvl="0" indent="0" algn="l" defTabSz="951230" rtl="0" eaLnBrk="1" fontAlgn="auto" latinLnBrk="0" hangingPunct="1">
                <a:lnSpc>
                  <a:spcPct val="130000"/>
                </a:lnSpc>
                <a:buClrTx/>
                <a:buSzTx/>
                <a:buFontTx/>
                <a:buNone/>
                <a:defRPr/>
              </a:pPr>
              <a:endParaRPr kumimoji="0" lang="zh-CN" altLang="en-US" sz="1865" b="0" i="0" u="none" strike="noStrike" kern="0" cap="none" spc="0" normalizeH="0" baseline="0" noProof="0" dirty="0">
                <a:ln>
                  <a:noFill/>
                </a:ln>
                <a:solidFill>
                  <a:sysClr val="windowText" lastClr="000000"/>
                </a:solidFill>
                <a:effectLst/>
                <a:uLnTx/>
                <a:uFillTx/>
                <a:cs typeface="+mn-ea"/>
                <a:sym typeface="+mn-lt"/>
              </a:endParaRPr>
            </a:p>
          </p:txBody>
        </p:sp>
        <p:sp>
          <p:nvSpPr>
            <p:cNvPr id="6" name="文本框 30"/>
            <p:cNvSpPr txBox="1"/>
            <p:nvPr/>
          </p:nvSpPr>
          <p:spPr>
            <a:xfrm>
              <a:off x="6057286" y="1483872"/>
              <a:ext cx="2072414" cy="1072871"/>
            </a:xfrm>
            <a:prstGeom prst="rect">
              <a:avLst/>
            </a:prstGeom>
            <a:grpFill/>
          </p:spPr>
          <p:txBody>
            <a:bodyPr wrap="square" lIns="95097" tIns="47549" rIns="95097" bIns="47549" rtlCol="0">
              <a:spAutoFit/>
            </a:bodyPr>
            <a:lstStyle/>
            <a:p>
              <a:pPr marL="0" marR="0" lvl="0" indent="0" algn="just" defTabSz="914400" rtl="0" eaLnBrk="1" fontAlgn="auto" latinLnBrk="0" hangingPunct="1">
                <a:lnSpc>
                  <a:spcPct val="130000"/>
                </a:lnSpc>
                <a:buClrTx/>
                <a:buSzTx/>
                <a:buFontTx/>
                <a:buNone/>
                <a:defRPr/>
              </a:pPr>
              <a:r>
                <a:rPr kumimoji="0" lang="en-US" altLang="zh-CN" sz="2000" b="0" i="0" u="none" strike="noStrike" kern="1200" cap="none" spc="0" normalizeH="0" baseline="0" noProof="0" dirty="0" err="1">
                  <a:ln>
                    <a:noFill/>
                  </a:ln>
                  <a:solidFill>
                    <a:srgbClr val="002060"/>
                  </a:solidFill>
                  <a:effectLst/>
                  <a:uLnTx/>
                  <a:uFillTx/>
                  <a:cs typeface="+mn-ea"/>
                  <a:sym typeface="+mn-lt"/>
                </a:rPr>
                <a:t>Thép</a:t>
              </a:r>
              <a:r>
                <a:rPr kumimoji="0" lang="en-US" altLang="zh-CN" sz="2000" b="0" i="0" u="none" strike="noStrike" kern="1200" cap="none" spc="0" normalizeH="0" baseline="0" noProof="0" dirty="0">
                  <a:ln>
                    <a:noFill/>
                  </a:ln>
                  <a:solidFill>
                    <a:srgbClr val="002060"/>
                  </a:solidFill>
                  <a:effectLst/>
                  <a:uLnTx/>
                  <a:uFillTx/>
                  <a:cs typeface="+mn-ea"/>
                  <a:sym typeface="+mn-lt"/>
                </a:rPr>
                <a:t>:</a:t>
              </a:r>
              <a:endParaRPr kumimoji="0" lang="en-US" altLang="zh-CN" sz="2000" b="0" i="0" u="none" strike="noStrike" kern="1200" cap="none" spc="0" normalizeH="0" baseline="0" noProof="0" dirty="0">
                <a:ln>
                  <a:noFill/>
                </a:ln>
                <a:solidFill>
                  <a:srgbClr val="002060"/>
                </a:solidFill>
                <a:effectLst/>
                <a:uLnTx/>
                <a:uFillTx/>
                <a:cs typeface="+mn-ea"/>
                <a:sym typeface="+mn-lt"/>
              </a:endParaRPr>
            </a:p>
            <a:p>
              <a:pPr marL="0" marR="0" lvl="0" indent="0" algn="just" defTabSz="914400" rtl="0" eaLnBrk="1" fontAlgn="auto" latinLnBrk="0" hangingPunct="1">
                <a:lnSpc>
                  <a:spcPct val="130000"/>
                </a:lnSpc>
                <a:buClrTx/>
                <a:buSzTx/>
                <a:buFontTx/>
                <a:buNone/>
                <a:defRPr/>
              </a:pPr>
              <a:r>
                <a:rPr lang="en-US" altLang="zh-CN" sz="1600" dirty="0" err="1">
                  <a:solidFill>
                    <a:srgbClr val="FFFFFF"/>
                  </a:solidFill>
                  <a:cs typeface="+mn-ea"/>
                  <a:sym typeface="+mn-lt"/>
                </a:rPr>
                <a:t>Là</a:t>
              </a:r>
              <a:r>
                <a:rPr lang="en-US" altLang="zh-CN" sz="1600" dirty="0">
                  <a:solidFill>
                    <a:srgbClr val="FFFFFF"/>
                  </a:solidFill>
                  <a:cs typeface="+mn-ea"/>
                  <a:sym typeface="+mn-lt"/>
                </a:rPr>
                <a:t> </a:t>
              </a:r>
              <a:r>
                <a:rPr lang="en-US" altLang="zh-CN" sz="1600" dirty="0" err="1">
                  <a:solidFill>
                    <a:srgbClr val="FFFFFF"/>
                  </a:solidFill>
                  <a:cs typeface="+mn-ea"/>
                  <a:sym typeface="+mn-lt"/>
                </a:rPr>
                <a:t>hợp</a:t>
              </a:r>
              <a:r>
                <a:rPr lang="en-US" altLang="zh-CN" sz="1600" dirty="0">
                  <a:solidFill>
                    <a:srgbClr val="FFFFFF"/>
                  </a:solidFill>
                  <a:cs typeface="+mn-ea"/>
                  <a:sym typeface="+mn-lt"/>
                </a:rPr>
                <a:t> </a:t>
              </a:r>
              <a:r>
                <a:rPr lang="en-US" altLang="zh-CN" sz="1600" dirty="0" err="1">
                  <a:solidFill>
                    <a:srgbClr val="FFFFFF"/>
                  </a:solidFill>
                  <a:cs typeface="+mn-ea"/>
                  <a:sym typeface="+mn-lt"/>
                </a:rPr>
                <a:t>kim</a:t>
              </a:r>
              <a:r>
                <a:rPr lang="en-US" altLang="zh-CN" sz="1600" dirty="0">
                  <a:solidFill>
                    <a:srgbClr val="FFFFFF"/>
                  </a:solidFill>
                  <a:cs typeface="+mn-ea"/>
                  <a:sym typeface="+mn-lt"/>
                </a:rPr>
                <a:t> </a:t>
              </a:r>
              <a:r>
                <a:rPr lang="en-US" altLang="zh-CN" sz="1600" dirty="0" err="1">
                  <a:solidFill>
                    <a:srgbClr val="FFFFFF"/>
                  </a:solidFill>
                  <a:cs typeface="+mn-ea"/>
                  <a:sym typeface="+mn-lt"/>
                </a:rPr>
                <a:t>của</a:t>
              </a:r>
              <a:r>
                <a:rPr lang="en-US" altLang="zh-CN" sz="1600" dirty="0">
                  <a:solidFill>
                    <a:srgbClr val="FFFFFF"/>
                  </a:solidFill>
                  <a:cs typeface="+mn-ea"/>
                  <a:sym typeface="+mn-lt"/>
                </a:rPr>
                <a:t> </a:t>
              </a:r>
              <a:r>
                <a:rPr lang="en-US" altLang="zh-CN" sz="1600" dirty="0" err="1">
                  <a:solidFill>
                    <a:srgbClr val="FFFFFF"/>
                  </a:solidFill>
                  <a:cs typeface="+mn-ea"/>
                  <a:sym typeface="+mn-lt"/>
                </a:rPr>
                <a:t>sắt</a:t>
              </a:r>
              <a:r>
                <a:rPr lang="en-US" altLang="zh-CN" sz="1600" dirty="0">
                  <a:solidFill>
                    <a:srgbClr val="FFFFFF"/>
                  </a:solidFill>
                  <a:cs typeface="+mn-ea"/>
                  <a:sym typeface="+mn-lt"/>
                </a:rPr>
                <a:t> </a:t>
              </a:r>
              <a:r>
                <a:rPr lang="en-US" altLang="zh-CN" sz="1600" dirty="0" err="1">
                  <a:solidFill>
                    <a:srgbClr val="FFFFFF"/>
                  </a:solidFill>
                  <a:cs typeface="+mn-ea"/>
                  <a:sym typeface="+mn-lt"/>
                </a:rPr>
                <a:t>với</a:t>
              </a:r>
              <a:r>
                <a:rPr lang="en-US" altLang="zh-CN" sz="1600" dirty="0">
                  <a:solidFill>
                    <a:srgbClr val="FFFFFF"/>
                  </a:solidFill>
                  <a:cs typeface="+mn-ea"/>
                  <a:sym typeface="+mn-lt"/>
                </a:rPr>
                <a:t> </a:t>
              </a:r>
              <a:r>
                <a:rPr lang="en-US" altLang="zh-CN" sz="1600" dirty="0" err="1">
                  <a:solidFill>
                    <a:srgbClr val="FFFFFF"/>
                  </a:solidFill>
                  <a:cs typeface="+mn-ea"/>
                  <a:sym typeface="+mn-lt"/>
                </a:rPr>
                <a:t>các</a:t>
              </a:r>
              <a:r>
                <a:rPr lang="en-US" altLang="zh-CN" sz="1600" dirty="0">
                  <a:solidFill>
                    <a:srgbClr val="FFFFFF"/>
                  </a:solidFill>
                  <a:cs typeface="+mn-ea"/>
                  <a:sym typeface="+mn-lt"/>
                </a:rPr>
                <a:t> bon </a:t>
              </a:r>
              <a:r>
                <a:rPr lang="en-US" altLang="zh-CN" sz="1600" dirty="0" err="1">
                  <a:solidFill>
                    <a:srgbClr val="FFFFFF"/>
                  </a:solidFill>
                  <a:cs typeface="+mn-ea"/>
                  <a:sym typeface="+mn-lt"/>
                </a:rPr>
                <a:t>và</a:t>
              </a:r>
              <a:r>
                <a:rPr lang="en-US" altLang="zh-CN" sz="1600" dirty="0">
                  <a:solidFill>
                    <a:srgbClr val="FFFFFF"/>
                  </a:solidFill>
                  <a:cs typeface="+mn-ea"/>
                  <a:sym typeface="+mn-lt"/>
                </a:rPr>
                <a:t> </a:t>
              </a:r>
              <a:r>
                <a:rPr lang="en-US" altLang="zh-CN" sz="1600" dirty="0" err="1">
                  <a:solidFill>
                    <a:srgbClr val="FFFFFF"/>
                  </a:solidFill>
                  <a:cs typeface="+mn-ea"/>
                  <a:sym typeface="+mn-lt"/>
                </a:rPr>
                <a:t>một</a:t>
              </a:r>
              <a:r>
                <a:rPr lang="en-US" altLang="zh-CN" sz="1600" dirty="0">
                  <a:solidFill>
                    <a:srgbClr val="FFFFFF"/>
                  </a:solidFill>
                  <a:cs typeface="+mn-ea"/>
                  <a:sym typeface="+mn-lt"/>
                </a:rPr>
                <a:t> </a:t>
              </a:r>
              <a:r>
                <a:rPr lang="en-US" altLang="zh-CN" sz="1600" dirty="0" err="1">
                  <a:solidFill>
                    <a:srgbClr val="FFFFFF"/>
                  </a:solidFill>
                  <a:cs typeface="+mn-ea"/>
                  <a:sym typeface="+mn-lt"/>
                </a:rPr>
                <a:t>số</a:t>
              </a:r>
              <a:r>
                <a:rPr lang="en-US" altLang="zh-CN" sz="1600" dirty="0">
                  <a:solidFill>
                    <a:srgbClr val="FFFFFF"/>
                  </a:solidFill>
                  <a:cs typeface="+mn-ea"/>
                  <a:sym typeface="+mn-lt"/>
                </a:rPr>
                <a:t> </a:t>
              </a:r>
              <a:r>
                <a:rPr lang="en-US" altLang="zh-CN" sz="1600" dirty="0" err="1">
                  <a:solidFill>
                    <a:srgbClr val="FFFFFF"/>
                  </a:solidFill>
                  <a:cs typeface="+mn-ea"/>
                  <a:sym typeface="+mn-lt"/>
                </a:rPr>
                <a:t>chất</a:t>
              </a:r>
              <a:r>
                <a:rPr lang="en-US" altLang="zh-CN" sz="1600" dirty="0">
                  <a:solidFill>
                    <a:srgbClr val="FFFFFF"/>
                  </a:solidFill>
                  <a:cs typeface="+mn-ea"/>
                  <a:sym typeface="+mn-lt"/>
                </a:rPr>
                <a:t> </a:t>
              </a:r>
              <a:r>
                <a:rPr lang="en-US" altLang="zh-CN" sz="1600" dirty="0" err="1">
                  <a:solidFill>
                    <a:srgbClr val="FFFFFF"/>
                  </a:solidFill>
                  <a:cs typeface="+mn-ea"/>
                  <a:sym typeface="+mn-lt"/>
                </a:rPr>
                <a:t>khác</a:t>
              </a:r>
              <a:r>
                <a:rPr lang="en-US" altLang="zh-CN" sz="1600" dirty="0">
                  <a:solidFill>
                    <a:srgbClr val="FFFFFF"/>
                  </a:solidFill>
                  <a:cs typeface="+mn-ea"/>
                  <a:sym typeface="+mn-lt"/>
                </a:rPr>
                <a:t>.</a:t>
              </a:r>
              <a:endParaRPr lang="en-US" altLang="zh-CN" sz="1600" dirty="0">
                <a:solidFill>
                  <a:srgbClr val="FFFFFF"/>
                </a:solidFill>
                <a:cs typeface="+mn-ea"/>
                <a:sym typeface="+mn-lt"/>
              </a:endParaRPr>
            </a:p>
            <a:p>
              <a:pPr marL="0" marR="0" lvl="0" indent="0" algn="just" defTabSz="914400" rtl="0" eaLnBrk="1" fontAlgn="auto" latinLnBrk="0" hangingPunct="1">
                <a:lnSpc>
                  <a:spcPct val="130000"/>
                </a:lnSpc>
                <a:buClrTx/>
                <a:buSzTx/>
                <a:buFontTx/>
                <a:buNone/>
                <a:defRPr/>
              </a:pPr>
              <a:r>
                <a:rPr kumimoji="0" lang="en-US" altLang="zh-CN" sz="1600" b="0" i="0" u="none" strike="noStrike" kern="1200" cap="none" spc="0" normalizeH="0" baseline="0" noProof="0" dirty="0" err="1">
                  <a:ln>
                    <a:noFill/>
                  </a:ln>
                  <a:solidFill>
                    <a:srgbClr val="FFFFFF"/>
                  </a:solidFill>
                  <a:effectLst/>
                  <a:uLnTx/>
                  <a:uFillTx/>
                  <a:cs typeface="+mn-ea"/>
                  <a:sym typeface="+mn-lt"/>
                </a:rPr>
                <a:t>Cứng</a:t>
              </a:r>
              <a:r>
                <a:rPr kumimoji="0" lang="en-US" altLang="zh-CN" sz="1600" b="0" i="0" u="none" strike="noStrike" kern="1200" cap="none" spc="0" normalizeH="0" baseline="0" noProof="0" dirty="0">
                  <a:ln>
                    <a:noFill/>
                  </a:ln>
                  <a:solidFill>
                    <a:srgbClr val="FFFFFF"/>
                  </a:solidFill>
                  <a:effectLst/>
                  <a:uLnTx/>
                  <a:uFillTx/>
                  <a:cs typeface="+mn-ea"/>
                  <a:sym typeface="+mn-lt"/>
                </a:rPr>
                <a:t>, </a:t>
              </a:r>
              <a:r>
                <a:rPr kumimoji="0" lang="en-US" altLang="zh-CN" sz="1600" b="0" i="0" u="none" strike="noStrike" kern="1200" cap="none" spc="0" normalizeH="0" baseline="0" noProof="0" dirty="0" err="1">
                  <a:ln>
                    <a:noFill/>
                  </a:ln>
                  <a:solidFill>
                    <a:srgbClr val="FFFFFF"/>
                  </a:solidFill>
                  <a:effectLst/>
                  <a:uLnTx/>
                  <a:uFillTx/>
                  <a:cs typeface="+mn-ea"/>
                  <a:sym typeface="+mn-lt"/>
                </a:rPr>
                <a:t>bền</a:t>
              </a:r>
              <a:r>
                <a:rPr kumimoji="0" lang="en-US" altLang="zh-CN" sz="1600" b="0" i="0" u="none" strike="noStrike" kern="1200" cap="none" spc="0" normalizeH="0" baseline="0" noProof="0" dirty="0">
                  <a:ln>
                    <a:noFill/>
                  </a:ln>
                  <a:solidFill>
                    <a:srgbClr val="FFFFFF"/>
                  </a:solidFill>
                  <a:effectLst/>
                  <a:uLnTx/>
                  <a:uFillTx/>
                  <a:cs typeface="+mn-ea"/>
                  <a:sym typeface="+mn-lt"/>
                </a:rPr>
                <a:t>, </a:t>
              </a:r>
              <a:r>
                <a:rPr lang="en-US" altLang="zh-CN" sz="1600" dirty="0" err="1">
                  <a:solidFill>
                    <a:srgbClr val="FFFFFF"/>
                  </a:solidFill>
                  <a:cs typeface="+mn-ea"/>
                  <a:sym typeface="+mn-lt"/>
                </a:rPr>
                <a:t>dẻo</a:t>
              </a:r>
              <a:endParaRPr kumimoji="0" lang="zh-CN" altLang="en-US" sz="1600" b="0" i="0" u="none" strike="noStrike" kern="1200" cap="none" spc="0" normalizeH="0" baseline="0" noProof="0" dirty="0">
                <a:ln>
                  <a:noFill/>
                </a:ln>
                <a:solidFill>
                  <a:prstClr val="white"/>
                </a:solidFill>
                <a:effectLst/>
                <a:uLnTx/>
                <a:uFillTx/>
                <a:cs typeface="+mn-ea"/>
                <a:sym typeface="+mn-lt"/>
              </a:endParaRPr>
            </a:p>
          </p:txBody>
        </p:sp>
      </p:grpSp>
      <p:grpSp>
        <p:nvGrpSpPr>
          <p:cNvPr id="7" name="组合 6"/>
          <p:cNvGrpSpPr/>
          <p:nvPr/>
        </p:nvGrpSpPr>
        <p:grpSpPr>
          <a:xfrm>
            <a:off x="4894109" y="1891668"/>
            <a:ext cx="2409576" cy="2240138"/>
            <a:chOff x="3670582" y="1357334"/>
            <a:chExt cx="1807182" cy="1680104"/>
          </a:xfrm>
          <a:solidFill>
            <a:schemeClr val="bg1">
              <a:lumMod val="65000"/>
            </a:schemeClr>
          </a:solidFill>
        </p:grpSpPr>
        <p:sp>
          <p:nvSpPr>
            <p:cNvPr id="8" name="AutoShape 4"/>
            <p:cNvSpPr>
              <a:spLocks noChangeArrowheads="1"/>
            </p:cNvSpPr>
            <p:nvPr/>
          </p:nvSpPr>
          <p:spPr bwMode="auto">
            <a:xfrm rot="10800000">
              <a:off x="3670582" y="1357334"/>
              <a:ext cx="1807182" cy="1680104"/>
            </a:xfrm>
            <a:prstGeom prst="upArrowCallout">
              <a:avLst>
                <a:gd name="adj1" fmla="val 33824"/>
                <a:gd name="adj2" fmla="val 25000"/>
                <a:gd name="adj3" fmla="val 15697"/>
                <a:gd name="adj4" fmla="val 86269"/>
              </a:avLst>
            </a:prstGeom>
            <a:solidFill>
              <a:srgbClr val="FEBC30"/>
            </a:solidFill>
            <a:ln>
              <a:noFill/>
            </a:ln>
            <a:effectLst/>
          </p:spPr>
          <p:txBody>
            <a:bodyPr wrap="none" lIns="95097" tIns="47549" rIns="95097" bIns="47549" anchor="ctr"/>
            <a:lstStyle/>
            <a:p>
              <a:pPr marL="0" marR="0" lvl="0" indent="0" algn="l" defTabSz="951230" rtl="0" eaLnBrk="1" fontAlgn="auto" latinLnBrk="0" hangingPunct="1">
                <a:lnSpc>
                  <a:spcPct val="130000"/>
                </a:lnSpc>
                <a:buClrTx/>
                <a:buSzTx/>
                <a:buFontTx/>
                <a:buNone/>
                <a:defRPr/>
              </a:pPr>
              <a:endParaRPr kumimoji="0" lang="zh-CN" altLang="en-US" sz="1865" b="0" i="0" u="none" strike="noStrike" kern="0" cap="none" spc="0" normalizeH="0" baseline="0" noProof="0" dirty="0">
                <a:ln>
                  <a:noFill/>
                </a:ln>
                <a:solidFill>
                  <a:sysClr val="windowText" lastClr="000000"/>
                </a:solidFill>
                <a:effectLst/>
                <a:uLnTx/>
                <a:uFillTx/>
                <a:cs typeface="+mn-ea"/>
                <a:sym typeface="+mn-lt"/>
              </a:endParaRPr>
            </a:p>
          </p:txBody>
        </p:sp>
        <p:sp>
          <p:nvSpPr>
            <p:cNvPr id="9" name="文本框 34"/>
            <p:cNvSpPr txBox="1"/>
            <p:nvPr/>
          </p:nvSpPr>
          <p:spPr>
            <a:xfrm>
              <a:off x="4083831" y="1507048"/>
              <a:ext cx="1141861" cy="1223874"/>
            </a:xfrm>
            <a:prstGeom prst="rect">
              <a:avLst/>
            </a:prstGeom>
            <a:noFill/>
          </p:spPr>
          <p:txBody>
            <a:bodyPr wrap="square" lIns="95097" tIns="47549" rIns="95097" bIns="47549" rtlCol="0">
              <a:spAutoFit/>
            </a:bodyPr>
            <a:lstStyle/>
            <a:p>
              <a:pPr marL="0" marR="0" lvl="0" indent="0" algn="l" defTabSz="914400" rtl="0" eaLnBrk="1" fontAlgn="auto" latinLnBrk="0" hangingPunct="1">
                <a:lnSpc>
                  <a:spcPct val="130000"/>
                </a:lnSpc>
                <a:buClrTx/>
                <a:buSzTx/>
                <a:buFontTx/>
                <a:buNone/>
                <a:defRPr/>
              </a:pPr>
              <a:r>
                <a:rPr kumimoji="0" lang="en-US" altLang="zh-CN" sz="4000" b="0" i="0" u="none" strike="noStrike" kern="1200" cap="none" spc="0" normalizeH="0" baseline="0" noProof="0" dirty="0" err="1">
                  <a:ln>
                    <a:noFill/>
                  </a:ln>
                  <a:solidFill>
                    <a:prstClr val="white"/>
                  </a:solidFill>
                  <a:effectLst/>
                  <a:uLnTx/>
                  <a:uFillTx/>
                  <a:cs typeface="+mn-ea"/>
                  <a:sym typeface="+mn-lt"/>
                </a:rPr>
                <a:t>Giống</a:t>
              </a:r>
              <a:r>
                <a:rPr kumimoji="0" lang="en-US" altLang="zh-CN" sz="4000" b="0" i="0" u="none" strike="noStrike" kern="1200" cap="none" spc="0" normalizeH="0" baseline="0" noProof="0" dirty="0">
                  <a:ln>
                    <a:noFill/>
                  </a:ln>
                  <a:solidFill>
                    <a:prstClr val="white"/>
                  </a:solidFill>
                  <a:effectLst/>
                  <a:uLnTx/>
                  <a:uFillTx/>
                  <a:cs typeface="+mn-ea"/>
                  <a:sym typeface="+mn-lt"/>
                </a:rPr>
                <a:t> </a:t>
              </a:r>
              <a:r>
                <a:rPr kumimoji="0" lang="en-US" altLang="zh-CN" sz="4000" b="0" i="0" u="none" strike="noStrike" kern="1200" cap="none" spc="0" normalizeH="0" baseline="0" noProof="0" dirty="0" err="1">
                  <a:ln>
                    <a:noFill/>
                  </a:ln>
                  <a:solidFill>
                    <a:prstClr val="white"/>
                  </a:solidFill>
                  <a:effectLst/>
                  <a:uLnTx/>
                  <a:uFillTx/>
                  <a:cs typeface="+mn-ea"/>
                  <a:sym typeface="+mn-lt"/>
                </a:rPr>
                <a:t>nhau</a:t>
              </a:r>
              <a:endParaRPr kumimoji="0" lang="zh-CN" altLang="en-US" sz="4000" b="0" i="0" u="none" strike="noStrike" kern="1200" cap="none" spc="0" normalizeH="0" baseline="0" noProof="0" dirty="0">
                <a:ln>
                  <a:noFill/>
                </a:ln>
                <a:solidFill>
                  <a:prstClr val="white"/>
                </a:solidFill>
                <a:effectLst/>
                <a:uLnTx/>
                <a:uFillTx/>
                <a:cs typeface="+mn-ea"/>
                <a:sym typeface="+mn-lt"/>
              </a:endParaRPr>
            </a:p>
          </p:txBody>
        </p:sp>
      </p:grpSp>
      <p:grpSp>
        <p:nvGrpSpPr>
          <p:cNvPr id="15" name="组合 14"/>
          <p:cNvGrpSpPr/>
          <p:nvPr/>
        </p:nvGrpSpPr>
        <p:grpSpPr>
          <a:xfrm>
            <a:off x="1322039" y="1921083"/>
            <a:ext cx="3522188" cy="1920875"/>
            <a:chOff x="1014301" y="1357334"/>
            <a:chExt cx="2641641" cy="1440656"/>
          </a:xfrm>
          <a:solidFill>
            <a:srgbClr val="92D050"/>
          </a:solidFill>
        </p:grpSpPr>
        <p:sp>
          <p:nvSpPr>
            <p:cNvPr id="16" name="AutoShape 3"/>
            <p:cNvSpPr>
              <a:spLocks noChangeArrowheads="1"/>
            </p:cNvSpPr>
            <p:nvPr/>
          </p:nvSpPr>
          <p:spPr bwMode="auto">
            <a:xfrm rot="5400000">
              <a:off x="1614794" y="756841"/>
              <a:ext cx="1440656" cy="2641641"/>
            </a:xfrm>
            <a:prstGeom prst="upArrowCallout">
              <a:avLst>
                <a:gd name="adj1" fmla="val 33824"/>
                <a:gd name="adj2" fmla="val 25000"/>
                <a:gd name="adj3" fmla="val 20477"/>
                <a:gd name="adj4" fmla="val 86269"/>
              </a:avLst>
            </a:prstGeom>
            <a:grpFill/>
            <a:ln>
              <a:noFill/>
            </a:ln>
            <a:effectLst/>
          </p:spPr>
          <p:txBody>
            <a:bodyPr wrap="none" lIns="95097" tIns="47549" rIns="95097" bIns="47549" anchor="ctr"/>
            <a:lstStyle/>
            <a:p>
              <a:pPr marL="0" marR="0" lvl="0" indent="0" algn="l" defTabSz="951230" rtl="0" eaLnBrk="1" fontAlgn="auto" latinLnBrk="0" hangingPunct="1">
                <a:lnSpc>
                  <a:spcPct val="130000"/>
                </a:lnSpc>
                <a:buClrTx/>
                <a:buSzTx/>
                <a:buFontTx/>
                <a:buNone/>
                <a:defRPr/>
              </a:pPr>
              <a:endParaRPr kumimoji="0" lang="zh-CN" altLang="en-US" sz="1865" b="0" i="0" u="none" strike="noStrike" kern="0" cap="none" spc="0" normalizeH="0" baseline="0" noProof="0" dirty="0">
                <a:ln>
                  <a:noFill/>
                </a:ln>
                <a:solidFill>
                  <a:sysClr val="windowText" lastClr="000000"/>
                </a:solidFill>
                <a:effectLst/>
                <a:uLnTx/>
                <a:uFillTx/>
                <a:cs typeface="+mn-ea"/>
                <a:sym typeface="+mn-lt"/>
              </a:endParaRPr>
            </a:p>
          </p:txBody>
        </p:sp>
        <p:sp>
          <p:nvSpPr>
            <p:cNvPr id="17" name="文本框 30"/>
            <p:cNvSpPr txBox="1"/>
            <p:nvPr/>
          </p:nvSpPr>
          <p:spPr>
            <a:xfrm>
              <a:off x="1037072" y="1570964"/>
              <a:ext cx="2072414" cy="1072871"/>
            </a:xfrm>
            <a:prstGeom prst="rect">
              <a:avLst/>
            </a:prstGeom>
            <a:grpFill/>
          </p:spPr>
          <p:txBody>
            <a:bodyPr wrap="square" lIns="95097" tIns="47549" rIns="95097" bIns="47549" rtlCol="0">
              <a:spAutoFit/>
            </a:bodyPr>
            <a:lstStyle/>
            <a:p>
              <a:pPr marL="0" marR="0" lvl="0" indent="0" algn="just" defTabSz="914400" rtl="0" eaLnBrk="1" fontAlgn="auto" latinLnBrk="0" hangingPunct="1">
                <a:lnSpc>
                  <a:spcPct val="130000"/>
                </a:lnSpc>
                <a:buClrTx/>
                <a:buSzTx/>
                <a:buFontTx/>
                <a:buNone/>
                <a:defRPr/>
              </a:pPr>
              <a:r>
                <a:rPr kumimoji="0" lang="en-US" altLang="zh-CN" sz="2000" b="0" i="0" u="none" strike="noStrike" kern="1200" cap="none" spc="0" normalizeH="0" baseline="0" noProof="0" dirty="0">
                  <a:ln>
                    <a:noFill/>
                  </a:ln>
                  <a:solidFill>
                    <a:srgbClr val="002060"/>
                  </a:solidFill>
                  <a:effectLst/>
                  <a:uLnTx/>
                  <a:uFillTx/>
                  <a:cs typeface="+mn-ea"/>
                  <a:sym typeface="+mn-lt"/>
                </a:rPr>
                <a:t>Gang:</a:t>
              </a:r>
              <a:endParaRPr kumimoji="0" lang="en-US" altLang="zh-CN" sz="2000" b="0" i="0" u="none" strike="noStrike" kern="1200" cap="none" spc="0" normalizeH="0" baseline="0" noProof="0" dirty="0">
                <a:ln>
                  <a:noFill/>
                </a:ln>
                <a:solidFill>
                  <a:srgbClr val="002060"/>
                </a:solidFill>
                <a:effectLst/>
                <a:uLnTx/>
                <a:uFillTx/>
                <a:cs typeface="+mn-ea"/>
                <a:sym typeface="+mn-lt"/>
              </a:endParaRPr>
            </a:p>
            <a:p>
              <a:pPr marL="0" marR="0" lvl="0" indent="0" algn="just" defTabSz="914400" rtl="0" eaLnBrk="1" fontAlgn="auto" latinLnBrk="0" hangingPunct="1">
                <a:lnSpc>
                  <a:spcPct val="130000"/>
                </a:lnSpc>
                <a:buClrTx/>
                <a:buSzTx/>
                <a:buFontTx/>
                <a:buNone/>
                <a:defRPr/>
              </a:pPr>
              <a:r>
                <a:rPr lang="en-US" altLang="zh-CN" sz="1600" dirty="0" err="1">
                  <a:solidFill>
                    <a:srgbClr val="FFFFFF"/>
                  </a:solidFill>
                  <a:cs typeface="+mn-ea"/>
                  <a:sym typeface="+mn-lt"/>
                </a:rPr>
                <a:t>Là</a:t>
              </a:r>
              <a:r>
                <a:rPr lang="en-US" altLang="zh-CN" sz="1600" dirty="0">
                  <a:solidFill>
                    <a:srgbClr val="FFFFFF"/>
                  </a:solidFill>
                  <a:cs typeface="+mn-ea"/>
                  <a:sym typeface="+mn-lt"/>
                </a:rPr>
                <a:t> </a:t>
              </a:r>
              <a:r>
                <a:rPr lang="en-US" altLang="zh-CN" sz="1600" dirty="0" err="1">
                  <a:solidFill>
                    <a:srgbClr val="FFFFFF"/>
                  </a:solidFill>
                  <a:cs typeface="+mn-ea"/>
                  <a:sym typeface="+mn-lt"/>
                </a:rPr>
                <a:t>hợp</a:t>
              </a:r>
              <a:r>
                <a:rPr lang="en-US" altLang="zh-CN" sz="1600" dirty="0">
                  <a:solidFill>
                    <a:srgbClr val="FFFFFF"/>
                  </a:solidFill>
                  <a:cs typeface="+mn-ea"/>
                  <a:sym typeface="+mn-lt"/>
                </a:rPr>
                <a:t> </a:t>
              </a:r>
              <a:r>
                <a:rPr lang="en-US" altLang="zh-CN" sz="1600" dirty="0" err="1">
                  <a:solidFill>
                    <a:srgbClr val="FFFFFF"/>
                  </a:solidFill>
                  <a:cs typeface="+mn-ea"/>
                  <a:sym typeface="+mn-lt"/>
                </a:rPr>
                <a:t>kim</a:t>
              </a:r>
              <a:r>
                <a:rPr lang="en-US" altLang="zh-CN" sz="1600" dirty="0">
                  <a:solidFill>
                    <a:srgbClr val="FFFFFF"/>
                  </a:solidFill>
                  <a:cs typeface="+mn-ea"/>
                  <a:sym typeface="+mn-lt"/>
                </a:rPr>
                <a:t> </a:t>
              </a:r>
              <a:r>
                <a:rPr lang="en-US" altLang="zh-CN" sz="1600" dirty="0" err="1">
                  <a:solidFill>
                    <a:srgbClr val="FFFFFF"/>
                  </a:solidFill>
                  <a:cs typeface="+mn-ea"/>
                  <a:sym typeface="+mn-lt"/>
                </a:rPr>
                <a:t>của</a:t>
              </a:r>
              <a:r>
                <a:rPr lang="en-US" altLang="zh-CN" sz="1600" dirty="0">
                  <a:solidFill>
                    <a:srgbClr val="FFFFFF"/>
                  </a:solidFill>
                  <a:cs typeface="+mn-ea"/>
                  <a:sym typeface="+mn-lt"/>
                </a:rPr>
                <a:t> </a:t>
              </a:r>
              <a:r>
                <a:rPr lang="en-US" altLang="zh-CN" sz="1600" dirty="0" err="1">
                  <a:solidFill>
                    <a:srgbClr val="FFFFFF"/>
                  </a:solidFill>
                  <a:cs typeface="+mn-ea"/>
                  <a:sym typeface="+mn-lt"/>
                </a:rPr>
                <a:t>sắt</a:t>
              </a:r>
              <a:r>
                <a:rPr lang="en-US" altLang="zh-CN" sz="1600" dirty="0">
                  <a:solidFill>
                    <a:srgbClr val="FFFFFF"/>
                  </a:solidFill>
                  <a:cs typeface="+mn-ea"/>
                  <a:sym typeface="+mn-lt"/>
                </a:rPr>
                <a:t> </a:t>
              </a:r>
              <a:r>
                <a:rPr lang="en-US" altLang="zh-CN" sz="1600" dirty="0" err="1">
                  <a:solidFill>
                    <a:srgbClr val="FFFFFF"/>
                  </a:solidFill>
                  <a:cs typeface="+mn-ea"/>
                  <a:sym typeface="+mn-lt"/>
                </a:rPr>
                <a:t>và</a:t>
              </a:r>
              <a:r>
                <a:rPr lang="en-US" altLang="zh-CN" sz="1600" dirty="0">
                  <a:solidFill>
                    <a:srgbClr val="FFFFFF"/>
                  </a:solidFill>
                  <a:cs typeface="+mn-ea"/>
                  <a:sym typeface="+mn-lt"/>
                </a:rPr>
                <a:t> </a:t>
              </a:r>
              <a:r>
                <a:rPr lang="en-US" altLang="zh-CN" sz="1600" dirty="0" err="1">
                  <a:solidFill>
                    <a:srgbClr val="FFFFFF"/>
                  </a:solidFill>
                  <a:cs typeface="+mn-ea"/>
                  <a:sym typeface="+mn-lt"/>
                </a:rPr>
                <a:t>các</a:t>
              </a:r>
              <a:r>
                <a:rPr lang="en-US" altLang="zh-CN" sz="1600" dirty="0">
                  <a:solidFill>
                    <a:srgbClr val="FFFFFF"/>
                  </a:solidFill>
                  <a:cs typeface="+mn-ea"/>
                  <a:sym typeface="+mn-lt"/>
                </a:rPr>
                <a:t> bon.</a:t>
              </a:r>
              <a:endParaRPr lang="en-US" altLang="zh-CN" sz="1600" dirty="0">
                <a:solidFill>
                  <a:srgbClr val="FFFFFF"/>
                </a:solidFill>
                <a:cs typeface="+mn-ea"/>
                <a:sym typeface="+mn-lt"/>
              </a:endParaRPr>
            </a:p>
            <a:p>
              <a:pPr marL="0" marR="0" lvl="0" indent="0" algn="just" defTabSz="914400" rtl="0" eaLnBrk="1" fontAlgn="auto" latinLnBrk="0" hangingPunct="1">
                <a:lnSpc>
                  <a:spcPct val="130000"/>
                </a:lnSpc>
                <a:buClrTx/>
                <a:buSzTx/>
                <a:buFontTx/>
                <a:buNone/>
                <a:defRPr/>
              </a:pPr>
              <a:r>
                <a:rPr kumimoji="0" lang="en-US" altLang="zh-CN" sz="1600" b="0" i="0" u="none" strike="noStrike" kern="1200" cap="none" spc="0" normalizeH="0" baseline="0" noProof="0" dirty="0" err="1">
                  <a:ln>
                    <a:noFill/>
                  </a:ln>
                  <a:solidFill>
                    <a:srgbClr val="FFFFFF"/>
                  </a:solidFill>
                  <a:effectLst/>
                  <a:uLnTx/>
                  <a:uFillTx/>
                  <a:cs typeface="+mn-ea"/>
                  <a:sym typeface="+mn-lt"/>
                </a:rPr>
                <a:t>Cứng</a:t>
              </a:r>
              <a:r>
                <a:rPr kumimoji="0" lang="en-US" altLang="zh-CN" sz="1600" b="0" i="0" u="none" strike="noStrike" kern="1200" cap="none" spc="0" normalizeH="0" baseline="0" noProof="0" dirty="0">
                  <a:ln>
                    <a:noFill/>
                  </a:ln>
                  <a:solidFill>
                    <a:srgbClr val="FFFFFF"/>
                  </a:solidFill>
                  <a:effectLst/>
                  <a:uLnTx/>
                  <a:uFillTx/>
                  <a:cs typeface="+mn-ea"/>
                  <a:sym typeface="+mn-lt"/>
                </a:rPr>
                <a:t>, </a:t>
              </a:r>
              <a:r>
                <a:rPr kumimoji="0" lang="en-US" altLang="zh-CN" sz="1600" b="0" i="0" u="none" strike="noStrike" kern="1200" cap="none" spc="0" normalizeH="0" baseline="0" noProof="0" dirty="0" err="1">
                  <a:ln>
                    <a:noFill/>
                  </a:ln>
                  <a:solidFill>
                    <a:srgbClr val="FFFFFF"/>
                  </a:solidFill>
                  <a:effectLst/>
                  <a:uLnTx/>
                  <a:uFillTx/>
                  <a:cs typeface="+mn-ea"/>
                  <a:sym typeface="+mn-lt"/>
                </a:rPr>
                <a:t>giòn</a:t>
              </a:r>
              <a:r>
                <a:rPr kumimoji="0" lang="en-US" altLang="zh-CN" sz="1600" b="0" i="0" u="none" strike="noStrike" kern="1200" cap="none" spc="0" normalizeH="0" baseline="0" noProof="0" dirty="0">
                  <a:ln>
                    <a:noFill/>
                  </a:ln>
                  <a:solidFill>
                    <a:srgbClr val="FFFFFF"/>
                  </a:solidFill>
                  <a:effectLst/>
                  <a:uLnTx/>
                  <a:uFillTx/>
                  <a:cs typeface="+mn-ea"/>
                  <a:sym typeface="+mn-lt"/>
                </a:rPr>
                <a:t> </a:t>
              </a:r>
              <a:r>
                <a:rPr kumimoji="0" lang="en-US" altLang="zh-CN" sz="1600" b="0" i="0" u="none" strike="noStrike" kern="1200" cap="none" spc="0" normalizeH="0" baseline="0" noProof="0" dirty="0" err="1">
                  <a:ln>
                    <a:noFill/>
                  </a:ln>
                  <a:solidFill>
                    <a:srgbClr val="FFFFFF"/>
                  </a:solidFill>
                  <a:effectLst/>
                  <a:uLnTx/>
                  <a:uFillTx/>
                  <a:cs typeface="+mn-ea"/>
                  <a:sym typeface="+mn-lt"/>
                </a:rPr>
                <a:t>không</a:t>
              </a:r>
              <a:r>
                <a:rPr kumimoji="0" lang="en-US" altLang="zh-CN" sz="1600" b="0" i="0" u="none" strike="noStrike" kern="1200" cap="none" spc="0" normalizeH="0" baseline="0" noProof="0" dirty="0">
                  <a:ln>
                    <a:noFill/>
                  </a:ln>
                  <a:solidFill>
                    <a:srgbClr val="FFFFFF"/>
                  </a:solidFill>
                  <a:effectLst/>
                  <a:uLnTx/>
                  <a:uFillTx/>
                  <a:cs typeface="+mn-ea"/>
                  <a:sym typeface="+mn-lt"/>
                </a:rPr>
                <a:t> </a:t>
              </a:r>
              <a:r>
                <a:rPr kumimoji="0" lang="en-US" altLang="zh-CN" sz="1600" b="0" i="0" u="none" strike="noStrike" kern="1200" cap="none" spc="0" normalizeH="0" baseline="0" noProof="0" dirty="0" err="1">
                  <a:ln>
                    <a:noFill/>
                  </a:ln>
                  <a:solidFill>
                    <a:srgbClr val="FFFFFF"/>
                  </a:solidFill>
                  <a:effectLst/>
                  <a:uLnTx/>
                  <a:uFillTx/>
                  <a:cs typeface="+mn-ea"/>
                  <a:sym typeface="+mn-lt"/>
                </a:rPr>
                <a:t>thể</a:t>
              </a:r>
              <a:r>
                <a:rPr kumimoji="0" lang="en-US" altLang="zh-CN" sz="1600" b="0" i="0" u="none" strike="noStrike" kern="1200" cap="none" spc="0" normalizeH="0" baseline="0" noProof="0" dirty="0">
                  <a:ln>
                    <a:noFill/>
                  </a:ln>
                  <a:solidFill>
                    <a:srgbClr val="FFFFFF"/>
                  </a:solidFill>
                  <a:effectLst/>
                  <a:uLnTx/>
                  <a:uFillTx/>
                  <a:cs typeface="+mn-ea"/>
                  <a:sym typeface="+mn-lt"/>
                </a:rPr>
                <a:t> </a:t>
              </a:r>
              <a:r>
                <a:rPr kumimoji="0" lang="en-US" altLang="zh-CN" sz="1600" b="0" i="0" u="none" strike="noStrike" kern="1200" cap="none" spc="0" normalizeH="0" baseline="0" noProof="0" dirty="0" err="1">
                  <a:ln>
                    <a:noFill/>
                  </a:ln>
                  <a:solidFill>
                    <a:srgbClr val="FFFFFF"/>
                  </a:solidFill>
                  <a:effectLst/>
                  <a:uLnTx/>
                  <a:uFillTx/>
                  <a:cs typeface="+mn-ea"/>
                  <a:sym typeface="+mn-lt"/>
                </a:rPr>
                <a:t>uốn</a:t>
              </a:r>
              <a:r>
                <a:rPr kumimoji="0" lang="en-US" altLang="zh-CN" sz="1600" b="0" i="0" u="none" strike="noStrike" kern="1200" cap="none" spc="0" normalizeH="0" baseline="0" noProof="0" dirty="0">
                  <a:ln>
                    <a:noFill/>
                  </a:ln>
                  <a:solidFill>
                    <a:srgbClr val="FFFFFF"/>
                  </a:solidFill>
                  <a:effectLst/>
                  <a:uLnTx/>
                  <a:uFillTx/>
                  <a:cs typeface="+mn-ea"/>
                  <a:sym typeface="+mn-lt"/>
                </a:rPr>
                <a:t> hay </a:t>
              </a:r>
              <a:r>
                <a:rPr kumimoji="0" lang="en-US" altLang="zh-CN" sz="1600" b="0" i="0" u="none" strike="noStrike" kern="1200" cap="none" spc="0" normalizeH="0" baseline="0" noProof="0" dirty="0" err="1">
                  <a:ln>
                    <a:noFill/>
                  </a:ln>
                  <a:solidFill>
                    <a:srgbClr val="FFFFFF"/>
                  </a:solidFill>
                  <a:effectLst/>
                  <a:uLnTx/>
                  <a:uFillTx/>
                  <a:cs typeface="+mn-ea"/>
                  <a:sym typeface="+mn-lt"/>
                </a:rPr>
                <a:t>kéo</a:t>
              </a:r>
              <a:r>
                <a:rPr kumimoji="0" lang="en-US" altLang="zh-CN" sz="1600" b="0" i="0" u="none" strike="noStrike" kern="1200" cap="none" spc="0" normalizeH="0" baseline="0" noProof="0" dirty="0">
                  <a:ln>
                    <a:noFill/>
                  </a:ln>
                  <a:solidFill>
                    <a:srgbClr val="FFFFFF"/>
                  </a:solidFill>
                  <a:effectLst/>
                  <a:uLnTx/>
                  <a:uFillTx/>
                  <a:cs typeface="+mn-ea"/>
                  <a:sym typeface="+mn-lt"/>
                </a:rPr>
                <a:t> </a:t>
              </a:r>
              <a:r>
                <a:rPr kumimoji="0" lang="en-US" altLang="zh-CN" sz="1600" b="0" i="0" u="none" strike="noStrike" kern="1200" cap="none" spc="0" normalizeH="0" baseline="0" noProof="0" dirty="0" err="1">
                  <a:ln>
                    <a:noFill/>
                  </a:ln>
                  <a:solidFill>
                    <a:srgbClr val="FFFFFF"/>
                  </a:solidFill>
                  <a:effectLst/>
                  <a:uLnTx/>
                  <a:uFillTx/>
                  <a:cs typeface="+mn-ea"/>
                  <a:sym typeface="+mn-lt"/>
                </a:rPr>
                <a:t>thành</a:t>
              </a:r>
              <a:r>
                <a:rPr kumimoji="0" lang="en-US" altLang="zh-CN" sz="1600" b="0" i="0" u="none" strike="noStrike" kern="1200" cap="none" spc="0" normalizeH="0" baseline="0" noProof="0" dirty="0">
                  <a:ln>
                    <a:noFill/>
                  </a:ln>
                  <a:solidFill>
                    <a:srgbClr val="FFFFFF"/>
                  </a:solidFill>
                  <a:effectLst/>
                  <a:uLnTx/>
                  <a:uFillTx/>
                  <a:cs typeface="+mn-ea"/>
                  <a:sym typeface="+mn-lt"/>
                </a:rPr>
                <a:t> </a:t>
              </a:r>
              <a:r>
                <a:rPr kumimoji="0" lang="en-US" altLang="zh-CN" sz="1600" b="0" i="0" u="none" strike="noStrike" kern="1200" cap="none" spc="0" normalizeH="0" baseline="0" noProof="0" dirty="0" err="1">
                  <a:ln>
                    <a:noFill/>
                  </a:ln>
                  <a:solidFill>
                    <a:srgbClr val="FFFFFF"/>
                  </a:solidFill>
                  <a:effectLst/>
                  <a:uLnTx/>
                  <a:uFillTx/>
                  <a:cs typeface="+mn-ea"/>
                  <a:sym typeface="+mn-lt"/>
                </a:rPr>
                <a:t>sợi</a:t>
              </a:r>
              <a:endParaRPr kumimoji="0" lang="zh-CN" altLang="en-US" sz="1600" b="0" i="0" u="none" strike="noStrike" kern="1200" cap="none" spc="0" normalizeH="0" baseline="0" noProof="0" dirty="0">
                <a:ln>
                  <a:noFill/>
                </a:ln>
                <a:solidFill>
                  <a:prstClr val="white"/>
                </a:solidFill>
                <a:effectLst/>
                <a:uLnTx/>
                <a:uFillTx/>
                <a:cs typeface="+mn-ea"/>
                <a:sym typeface="+mn-lt"/>
              </a:endParaRPr>
            </a:p>
          </p:txBody>
        </p:sp>
      </p:grpSp>
      <p:grpSp>
        <p:nvGrpSpPr>
          <p:cNvPr id="18" name="组合 17"/>
          <p:cNvGrpSpPr/>
          <p:nvPr/>
        </p:nvGrpSpPr>
        <p:grpSpPr>
          <a:xfrm>
            <a:off x="4050881" y="4590569"/>
            <a:ext cx="4298122" cy="633377"/>
            <a:chOff x="1014300" y="3291794"/>
            <a:chExt cx="7149021" cy="475032"/>
          </a:xfrm>
          <a:solidFill>
            <a:srgbClr val="FFC000"/>
          </a:solidFill>
        </p:grpSpPr>
        <p:grpSp>
          <p:nvGrpSpPr>
            <p:cNvPr id="19" name="Group 11"/>
            <p:cNvGrpSpPr/>
            <p:nvPr/>
          </p:nvGrpSpPr>
          <p:grpSpPr bwMode="auto">
            <a:xfrm>
              <a:off x="1014300" y="3291794"/>
              <a:ext cx="7149021" cy="464993"/>
              <a:chOff x="0" y="0"/>
              <a:chExt cx="4354" cy="809"/>
            </a:xfrm>
            <a:grpFill/>
          </p:grpSpPr>
          <p:sp>
            <p:nvSpPr>
              <p:cNvPr id="21" name="Rectangle 12"/>
              <p:cNvSpPr>
                <a:spLocks noChangeArrowheads="1"/>
              </p:cNvSpPr>
              <p:nvPr/>
            </p:nvSpPr>
            <p:spPr bwMode="auto">
              <a:xfrm>
                <a:off x="0" y="0"/>
                <a:ext cx="4354" cy="809"/>
              </a:xfrm>
              <a:prstGeom prst="rect">
                <a:avLst/>
              </a:prstGeom>
              <a:grpFill/>
              <a:ln w="3175" cmpd="sng">
                <a:solidFill>
                  <a:srgbClr val="C0C0C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51230" rtl="0" eaLnBrk="1" fontAlgn="auto" latinLnBrk="0" hangingPunct="1">
                  <a:lnSpc>
                    <a:spcPct val="130000"/>
                  </a:lnSpc>
                  <a:buClrTx/>
                  <a:buSzTx/>
                  <a:buFontTx/>
                  <a:buNone/>
                  <a:defRPr/>
                </a:pPr>
                <a:endParaRPr kumimoji="0" lang="zh-CN" altLang="en-US" sz="2000" b="0" i="0" u="none" strike="noStrike" kern="0" cap="none" spc="0" normalizeH="0" baseline="0" noProof="0" dirty="0">
                  <a:ln>
                    <a:noFill/>
                  </a:ln>
                  <a:solidFill>
                    <a:prstClr val="white">
                      <a:lumMod val="50000"/>
                    </a:prstClr>
                  </a:solidFill>
                  <a:effectLst/>
                  <a:uLnTx/>
                  <a:uFillTx/>
                  <a:cs typeface="+mn-ea"/>
                  <a:sym typeface="+mn-lt"/>
                </a:endParaRPr>
              </a:p>
            </p:txBody>
          </p:sp>
          <p:sp>
            <p:nvSpPr>
              <p:cNvPr id="22" name="Line 13"/>
              <p:cNvSpPr>
                <a:spLocks noChangeShapeType="1"/>
              </p:cNvSpPr>
              <p:nvPr/>
            </p:nvSpPr>
            <p:spPr bwMode="auto">
              <a:xfrm>
                <a:off x="0" y="809"/>
                <a:ext cx="4354" cy="0"/>
              </a:xfrm>
              <a:prstGeom prst="line">
                <a:avLst/>
              </a:prstGeom>
              <a:grpFill/>
              <a:ln w="19050" cmpd="sng">
                <a:solidFill>
                  <a:srgbClr val="FFFFFF"/>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51230" rtl="0" eaLnBrk="1" fontAlgn="auto" latinLnBrk="0" hangingPunct="1">
                  <a:lnSpc>
                    <a:spcPct val="130000"/>
                  </a:lnSpc>
                  <a:buClrTx/>
                  <a:buSzTx/>
                  <a:buFontTx/>
                  <a:buNone/>
                  <a:defRPr/>
                </a:pPr>
                <a:endParaRPr kumimoji="0" lang="zh-CN" altLang="en-US" sz="2000" b="0" i="0" u="none" strike="noStrike" kern="0" cap="none" spc="0" normalizeH="0" baseline="0" noProof="0" dirty="0">
                  <a:ln>
                    <a:noFill/>
                  </a:ln>
                  <a:solidFill>
                    <a:prstClr val="white">
                      <a:lumMod val="50000"/>
                    </a:prstClr>
                  </a:solidFill>
                  <a:effectLst/>
                  <a:uLnTx/>
                  <a:uFillTx/>
                  <a:cs typeface="+mn-ea"/>
                  <a:sym typeface="+mn-lt"/>
                </a:endParaRPr>
              </a:p>
            </p:txBody>
          </p:sp>
        </p:grpSp>
        <p:sp>
          <p:nvSpPr>
            <p:cNvPr id="20" name="文本框 35"/>
            <p:cNvSpPr txBox="1"/>
            <p:nvPr/>
          </p:nvSpPr>
          <p:spPr>
            <a:xfrm>
              <a:off x="1403648" y="3363802"/>
              <a:ext cx="6502224" cy="403024"/>
            </a:xfrm>
            <a:prstGeom prst="rect">
              <a:avLst/>
            </a:prstGeom>
            <a:grpFill/>
          </p:spPr>
          <p:txBody>
            <a:bodyPr wrap="square" lIns="95097" tIns="47549" rIns="95097" bIns="47549" rtlCol="0">
              <a:spAutoFit/>
            </a:bodyPr>
            <a:lstStyle/>
            <a:p>
              <a:pPr marL="0" marR="0" lvl="0" indent="0" algn="l" defTabSz="914400" rtl="0" eaLnBrk="1" fontAlgn="auto" latinLnBrk="0" hangingPunct="1">
                <a:lnSpc>
                  <a:spcPct val="130000"/>
                </a:lnSpc>
                <a:buClrTx/>
                <a:buSzTx/>
                <a:buFontTx/>
                <a:buNone/>
                <a:defRPr/>
              </a:pPr>
              <a:r>
                <a:rPr kumimoji="0" lang="en-US" altLang="zh-CN" sz="2400" b="0" i="0" u="none" strike="noStrike" kern="1200" cap="none" spc="0" normalizeH="0" baseline="0" noProof="0" dirty="0" err="1">
                  <a:ln>
                    <a:noFill/>
                  </a:ln>
                  <a:solidFill>
                    <a:prstClr val="white"/>
                  </a:solidFill>
                  <a:effectLst/>
                  <a:uLnTx/>
                  <a:uFillTx/>
                  <a:cs typeface="+mn-ea"/>
                  <a:sym typeface="+mn-lt"/>
                </a:rPr>
                <a:t>Là</a:t>
              </a:r>
              <a:r>
                <a:rPr kumimoji="0" lang="en-US" altLang="zh-CN" sz="2400" b="0" i="0" u="none" strike="noStrike" kern="1200" cap="none" spc="0" normalizeH="0" baseline="0" noProof="0" dirty="0">
                  <a:ln>
                    <a:noFill/>
                  </a:ln>
                  <a:solidFill>
                    <a:prstClr val="white"/>
                  </a:solidFill>
                  <a:effectLst/>
                  <a:uLnTx/>
                  <a:uFillTx/>
                  <a:cs typeface="+mn-ea"/>
                  <a:sym typeface="+mn-lt"/>
                </a:rPr>
                <a:t> </a:t>
              </a:r>
              <a:r>
                <a:rPr kumimoji="0" lang="en-US" altLang="zh-CN" sz="2400" b="0" i="0" u="none" strike="noStrike" kern="1200" cap="none" spc="0" normalizeH="0" baseline="0" noProof="0" dirty="0" err="1">
                  <a:ln>
                    <a:noFill/>
                  </a:ln>
                  <a:solidFill>
                    <a:prstClr val="white"/>
                  </a:solidFill>
                  <a:effectLst/>
                  <a:uLnTx/>
                  <a:uFillTx/>
                  <a:cs typeface="+mn-ea"/>
                  <a:sym typeface="+mn-lt"/>
                </a:rPr>
                <a:t>hợp</a:t>
              </a:r>
              <a:r>
                <a:rPr kumimoji="0" lang="en-US" altLang="zh-CN" sz="2400" b="0" i="0" u="none" strike="noStrike" kern="1200" cap="none" spc="0" normalizeH="0" baseline="0" noProof="0" dirty="0">
                  <a:ln>
                    <a:noFill/>
                  </a:ln>
                  <a:solidFill>
                    <a:prstClr val="white"/>
                  </a:solidFill>
                  <a:effectLst/>
                  <a:uLnTx/>
                  <a:uFillTx/>
                  <a:cs typeface="+mn-ea"/>
                  <a:sym typeface="+mn-lt"/>
                </a:rPr>
                <a:t> </a:t>
              </a:r>
              <a:r>
                <a:rPr kumimoji="0" lang="en-US" altLang="zh-CN" sz="2400" b="0" i="0" u="none" strike="noStrike" kern="1200" cap="none" spc="0" normalizeH="0" baseline="0" noProof="0" dirty="0" err="1">
                  <a:ln>
                    <a:noFill/>
                  </a:ln>
                  <a:solidFill>
                    <a:prstClr val="white"/>
                  </a:solidFill>
                  <a:effectLst/>
                  <a:uLnTx/>
                  <a:uFillTx/>
                  <a:cs typeface="+mn-ea"/>
                  <a:sym typeface="+mn-lt"/>
                </a:rPr>
                <a:t>kim</a:t>
              </a:r>
              <a:r>
                <a:rPr kumimoji="0" lang="en-US" altLang="zh-CN" sz="2400" b="0" i="0" u="none" strike="noStrike" kern="1200" cap="none" spc="0" normalizeH="0" baseline="0" noProof="0" dirty="0">
                  <a:ln>
                    <a:noFill/>
                  </a:ln>
                  <a:solidFill>
                    <a:prstClr val="white"/>
                  </a:solidFill>
                  <a:effectLst/>
                  <a:uLnTx/>
                  <a:uFillTx/>
                  <a:cs typeface="+mn-ea"/>
                  <a:sym typeface="+mn-lt"/>
                </a:rPr>
                <a:t> </a:t>
              </a:r>
              <a:r>
                <a:rPr kumimoji="0" lang="en-US" altLang="zh-CN" sz="2400" b="0" i="0" u="none" strike="noStrike" kern="1200" cap="none" spc="0" normalizeH="0" baseline="0" noProof="0" dirty="0" err="1">
                  <a:ln>
                    <a:noFill/>
                  </a:ln>
                  <a:solidFill>
                    <a:prstClr val="white"/>
                  </a:solidFill>
                  <a:effectLst/>
                  <a:uLnTx/>
                  <a:uFillTx/>
                  <a:cs typeface="+mn-ea"/>
                  <a:sym typeface="+mn-lt"/>
                </a:rPr>
                <a:t>của</a:t>
              </a:r>
              <a:r>
                <a:rPr kumimoji="0" lang="en-US" altLang="zh-CN" sz="2400" b="0" i="0" u="none" strike="noStrike" kern="1200" cap="none" spc="0" normalizeH="0" baseline="0" noProof="0" dirty="0">
                  <a:ln>
                    <a:noFill/>
                  </a:ln>
                  <a:solidFill>
                    <a:prstClr val="white"/>
                  </a:solidFill>
                  <a:effectLst/>
                  <a:uLnTx/>
                  <a:uFillTx/>
                  <a:cs typeface="+mn-ea"/>
                  <a:sym typeface="+mn-lt"/>
                </a:rPr>
                <a:t> </a:t>
              </a:r>
              <a:r>
                <a:rPr kumimoji="0" lang="en-US" altLang="zh-CN" sz="2400" b="0" i="0" u="none" strike="noStrike" kern="1200" cap="none" spc="0" normalizeH="0" baseline="0" noProof="0" dirty="0" err="1">
                  <a:ln>
                    <a:noFill/>
                  </a:ln>
                  <a:solidFill>
                    <a:prstClr val="white"/>
                  </a:solidFill>
                  <a:effectLst/>
                  <a:uLnTx/>
                  <a:uFillTx/>
                  <a:cs typeface="+mn-ea"/>
                  <a:sym typeface="+mn-lt"/>
                </a:rPr>
                <a:t>sắt</a:t>
              </a:r>
              <a:r>
                <a:rPr kumimoji="0" lang="en-US" altLang="zh-CN" sz="2400" b="0" i="0" u="none" strike="noStrike" kern="1200" cap="none" spc="0" normalizeH="0" baseline="0" noProof="0" dirty="0">
                  <a:ln>
                    <a:noFill/>
                  </a:ln>
                  <a:solidFill>
                    <a:prstClr val="white"/>
                  </a:solidFill>
                  <a:effectLst/>
                  <a:uLnTx/>
                  <a:uFillTx/>
                  <a:cs typeface="+mn-ea"/>
                  <a:sym typeface="+mn-lt"/>
                </a:rPr>
                <a:t> </a:t>
              </a:r>
              <a:r>
                <a:rPr kumimoji="0" lang="en-US" altLang="zh-CN" sz="2400" b="0" i="0" u="none" strike="noStrike" kern="1200" cap="none" spc="0" normalizeH="0" baseline="0" noProof="0" dirty="0" err="1">
                  <a:ln>
                    <a:noFill/>
                  </a:ln>
                  <a:solidFill>
                    <a:prstClr val="white"/>
                  </a:solidFill>
                  <a:effectLst/>
                  <a:uLnTx/>
                  <a:uFillTx/>
                  <a:cs typeface="+mn-ea"/>
                  <a:sym typeface="+mn-lt"/>
                </a:rPr>
                <a:t>và</a:t>
              </a:r>
              <a:r>
                <a:rPr kumimoji="0" lang="en-US" altLang="zh-CN" sz="2400" b="0" i="0" u="none" strike="noStrike" kern="1200" cap="none" spc="0" normalizeH="0" baseline="0" noProof="0" dirty="0">
                  <a:ln>
                    <a:noFill/>
                  </a:ln>
                  <a:solidFill>
                    <a:prstClr val="white"/>
                  </a:solidFill>
                  <a:effectLst/>
                  <a:uLnTx/>
                  <a:uFillTx/>
                  <a:cs typeface="+mn-ea"/>
                  <a:sym typeface="+mn-lt"/>
                </a:rPr>
                <a:t> </a:t>
              </a:r>
              <a:r>
                <a:rPr kumimoji="0" lang="en-US" altLang="zh-CN" sz="2400" b="0" i="0" u="none" strike="noStrike" kern="1200" cap="none" spc="0" normalizeH="0" baseline="0" noProof="0" dirty="0" err="1">
                  <a:ln>
                    <a:noFill/>
                  </a:ln>
                  <a:solidFill>
                    <a:prstClr val="white"/>
                  </a:solidFill>
                  <a:effectLst/>
                  <a:uLnTx/>
                  <a:uFillTx/>
                  <a:cs typeface="+mn-ea"/>
                  <a:sym typeface="+mn-lt"/>
                </a:rPr>
                <a:t>các</a:t>
              </a:r>
              <a:r>
                <a:rPr lang="en-US" altLang="zh-CN" sz="2400" dirty="0">
                  <a:solidFill>
                    <a:prstClr val="white"/>
                  </a:solidFill>
                  <a:cs typeface="+mn-ea"/>
                  <a:sym typeface="+mn-lt"/>
                </a:rPr>
                <a:t>-bon</a:t>
              </a:r>
              <a:endParaRPr kumimoji="0" lang="zh-CN" altLang="en-US" sz="2400" b="0" i="0" u="none" strike="noStrike" kern="1200" cap="none" spc="0" normalizeH="0" baseline="0" noProof="0" dirty="0">
                <a:ln>
                  <a:noFill/>
                </a:ln>
                <a:solidFill>
                  <a:prstClr val="white"/>
                </a:solidFill>
                <a:effectLst/>
                <a:uLnTx/>
                <a:uFillTx/>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3284739" y="0"/>
            <a:ext cx="5139530" cy="1650533"/>
          </a:xfrm>
          <a:prstGeom prst="rect">
            <a:avLst/>
          </a:prstGeom>
        </p:spPr>
      </p:pic>
      <p:sp>
        <p:nvSpPr>
          <p:cNvPr id="3" name="文本框 2"/>
          <p:cNvSpPr txBox="1"/>
          <p:nvPr/>
        </p:nvSpPr>
        <p:spPr>
          <a:xfrm>
            <a:off x="4529418" y="349586"/>
            <a:ext cx="2712281" cy="754374"/>
          </a:xfrm>
          <a:prstGeom prst="rect">
            <a:avLst/>
          </a:prstGeom>
          <a:noFill/>
        </p:spPr>
        <p:txBody>
          <a:bodyPr wrap="none" rtlCol="0">
            <a:spAutoFit/>
          </a:bodyPr>
          <a:lstStyle/>
          <a:p>
            <a:pPr marL="0" marR="0" lvl="0" indent="0" algn="l" defTabSz="914400" rtl="0" eaLnBrk="1" fontAlgn="auto" latinLnBrk="0" hangingPunct="1">
              <a:lnSpc>
                <a:spcPct val="130000"/>
              </a:lnSpc>
              <a:buClrTx/>
              <a:buSzTx/>
              <a:buFontTx/>
              <a:buNone/>
              <a:defRPr/>
            </a:pPr>
            <a:r>
              <a:rPr kumimoji="0" lang="en-US" altLang="zh-CN" sz="3600" b="1" i="0" u="none" strike="noStrike" kern="1200" cap="none" spc="0" normalizeH="0" baseline="0" noProof="0" dirty="0">
                <a:ln>
                  <a:noFill/>
                </a:ln>
                <a:solidFill>
                  <a:srgbClr val="92D050"/>
                </a:solidFill>
                <a:effectLst/>
                <a:uLnTx/>
                <a:uFillTx/>
                <a:cs typeface="+mn-ea"/>
                <a:sym typeface="+mn-lt"/>
              </a:rPr>
              <a:t>Gang </a:t>
            </a:r>
            <a:r>
              <a:rPr kumimoji="0" lang="en-US" altLang="zh-CN" sz="3600" b="1" i="0" u="none" strike="noStrike" kern="1200" cap="none" spc="0" normalizeH="0" baseline="0" noProof="0" dirty="0" err="1">
                <a:ln>
                  <a:noFill/>
                </a:ln>
                <a:solidFill>
                  <a:srgbClr val="92D050"/>
                </a:solidFill>
                <a:effectLst/>
                <a:uLnTx/>
                <a:uFillTx/>
                <a:cs typeface="+mn-ea"/>
                <a:sym typeface="+mn-lt"/>
              </a:rPr>
              <a:t>và</a:t>
            </a:r>
            <a:r>
              <a:rPr kumimoji="0" lang="en-US" altLang="zh-CN" sz="3600" b="1" i="0" u="none" strike="noStrike" kern="1200" cap="none" spc="0" normalizeH="0" baseline="0" noProof="0" dirty="0">
                <a:ln>
                  <a:noFill/>
                </a:ln>
                <a:solidFill>
                  <a:srgbClr val="92D050"/>
                </a:solidFill>
                <a:effectLst/>
                <a:uLnTx/>
                <a:uFillTx/>
                <a:cs typeface="+mn-ea"/>
                <a:sym typeface="+mn-lt"/>
              </a:rPr>
              <a:t> </a:t>
            </a:r>
            <a:r>
              <a:rPr kumimoji="0" lang="en-US" altLang="zh-CN" sz="3600" b="1" i="0" u="none" strike="noStrike" kern="1200" cap="none" spc="0" normalizeH="0" baseline="0" noProof="0" dirty="0" err="1">
                <a:ln>
                  <a:noFill/>
                </a:ln>
                <a:solidFill>
                  <a:srgbClr val="92D050"/>
                </a:solidFill>
                <a:effectLst/>
                <a:uLnTx/>
                <a:uFillTx/>
                <a:cs typeface="+mn-ea"/>
                <a:sym typeface="+mn-lt"/>
              </a:rPr>
              <a:t>thép</a:t>
            </a:r>
            <a:endParaRPr kumimoji="0" lang="zh-CN" altLang="en-US" sz="3600" b="1" i="0" u="none" strike="noStrike" kern="1200" cap="none" spc="0" normalizeH="0" baseline="0" noProof="0" dirty="0">
              <a:ln>
                <a:noFill/>
              </a:ln>
              <a:solidFill>
                <a:srgbClr val="92D050"/>
              </a:solidFill>
              <a:effectLst/>
              <a:uLnTx/>
              <a:uFillTx/>
              <a:cs typeface="+mn-ea"/>
              <a:sym typeface="+mn-lt"/>
            </a:endParaRPr>
          </a:p>
        </p:txBody>
      </p:sp>
      <p:grpSp>
        <p:nvGrpSpPr>
          <p:cNvPr id="4" name="组合 3"/>
          <p:cNvGrpSpPr/>
          <p:nvPr/>
        </p:nvGrpSpPr>
        <p:grpSpPr>
          <a:xfrm>
            <a:off x="-999927" y="1198168"/>
            <a:ext cx="694006" cy="4219993"/>
            <a:chOff x="-999927" y="1198168"/>
            <a:chExt cx="694006" cy="6293375"/>
          </a:xfrm>
        </p:grpSpPr>
        <p:sp>
          <p:nvSpPr>
            <p:cNvPr id="5" name="矩形 4"/>
            <p:cNvSpPr/>
            <p:nvPr/>
          </p:nvSpPr>
          <p:spPr>
            <a:xfrm>
              <a:off x="-999927" y="1198168"/>
              <a:ext cx="694006" cy="1258675"/>
            </a:xfrm>
            <a:prstGeom prst="rect">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6" name="矩形 5"/>
            <p:cNvSpPr/>
            <p:nvPr/>
          </p:nvSpPr>
          <p:spPr>
            <a:xfrm>
              <a:off x="-999927" y="2456843"/>
              <a:ext cx="694006" cy="1258675"/>
            </a:xfrm>
            <a:prstGeom prst="rect">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7" name="矩形 6"/>
            <p:cNvSpPr/>
            <p:nvPr/>
          </p:nvSpPr>
          <p:spPr>
            <a:xfrm>
              <a:off x="-999927" y="3715518"/>
              <a:ext cx="694006" cy="1258675"/>
            </a:xfrm>
            <a:prstGeom prst="rect">
              <a:avLst/>
            </a:prstGeom>
            <a:solidFill>
              <a:srgbClr val="A8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8" name="矩形 7"/>
            <p:cNvSpPr/>
            <p:nvPr/>
          </p:nvSpPr>
          <p:spPr>
            <a:xfrm>
              <a:off x="-999927" y="4974193"/>
              <a:ext cx="694006" cy="1258675"/>
            </a:xfrm>
            <a:prstGeom prst="rect">
              <a:avLst/>
            </a:prstGeom>
            <a:solidFill>
              <a:srgbClr val="FF6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9" name="矩形 8"/>
            <p:cNvSpPr/>
            <p:nvPr/>
          </p:nvSpPr>
          <p:spPr>
            <a:xfrm>
              <a:off x="-999927" y="6232868"/>
              <a:ext cx="694006" cy="1258675"/>
            </a:xfrm>
            <a:prstGeom prst="rect">
              <a:avLst/>
            </a:prstGeom>
            <a:solidFill>
              <a:srgbClr val="45A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sp>
        <p:nvSpPr>
          <p:cNvPr id="11" name="椭圆 10"/>
          <p:cNvSpPr/>
          <p:nvPr/>
        </p:nvSpPr>
        <p:spPr>
          <a:xfrm>
            <a:off x="5362834" y="1748047"/>
            <a:ext cx="1077158" cy="107715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defRPr/>
            </a:pPr>
            <a:r>
              <a:rPr kumimoji="0" lang="en-US" altLang="zh-CN" sz="1600" b="0" i="0" u="none" strike="noStrike" kern="1200" cap="none" spc="0" normalizeH="0" baseline="0" noProof="0" dirty="0" err="1">
                <a:ln>
                  <a:noFill/>
                </a:ln>
                <a:solidFill>
                  <a:prstClr val="white"/>
                </a:solidFill>
                <a:effectLst/>
                <a:uLnTx/>
                <a:uFillTx/>
                <a:cs typeface="+mn-ea"/>
                <a:sym typeface="+mn-lt"/>
              </a:rPr>
              <a:t>Sắt</a:t>
            </a:r>
            <a:r>
              <a:rPr kumimoji="0" lang="en-US" altLang="zh-CN" sz="1600" b="0" i="0" u="none" strike="noStrike" kern="1200" cap="none" spc="0" normalizeH="0" baseline="0" noProof="0" dirty="0">
                <a:ln>
                  <a:noFill/>
                </a:ln>
                <a:solidFill>
                  <a:prstClr val="white"/>
                </a:solidFill>
                <a:effectLst/>
                <a:uLnTx/>
                <a:uFillTx/>
                <a:cs typeface="+mn-ea"/>
                <a:sym typeface="+mn-lt"/>
              </a:rPr>
              <a:t> </a:t>
            </a:r>
            <a:r>
              <a:rPr kumimoji="0" lang="en-US" altLang="zh-CN" sz="1600" b="0" i="0" u="none" strike="noStrike" kern="1200" cap="none" spc="0" normalizeH="0" baseline="0" noProof="0" dirty="0" err="1">
                <a:ln>
                  <a:noFill/>
                </a:ln>
                <a:solidFill>
                  <a:prstClr val="white"/>
                </a:solidFill>
                <a:effectLst/>
                <a:uLnTx/>
                <a:uFillTx/>
                <a:cs typeface="+mn-ea"/>
                <a:sym typeface="+mn-lt"/>
              </a:rPr>
              <a:t>và</a:t>
            </a:r>
            <a:r>
              <a:rPr kumimoji="0" lang="en-US" altLang="zh-CN" sz="1600" b="0" i="0" u="none" strike="noStrike" kern="1200" cap="none" spc="0" normalizeH="0" baseline="0" noProof="0" dirty="0">
                <a:ln>
                  <a:noFill/>
                </a:ln>
                <a:solidFill>
                  <a:prstClr val="white"/>
                </a:solidFill>
                <a:effectLst/>
                <a:uLnTx/>
                <a:uFillTx/>
                <a:cs typeface="+mn-ea"/>
                <a:sym typeface="+mn-lt"/>
              </a:rPr>
              <a:t> </a:t>
            </a:r>
            <a:r>
              <a:rPr kumimoji="0" lang="en-US" altLang="zh-CN" sz="1600" b="0" i="0" u="none" strike="noStrike" kern="1200" cap="none" spc="0" normalizeH="0" baseline="0" noProof="0" dirty="0" err="1">
                <a:ln>
                  <a:noFill/>
                </a:ln>
                <a:solidFill>
                  <a:prstClr val="white"/>
                </a:solidFill>
                <a:effectLst/>
                <a:uLnTx/>
                <a:uFillTx/>
                <a:cs typeface="+mn-ea"/>
                <a:sym typeface="+mn-lt"/>
              </a:rPr>
              <a:t>các</a:t>
            </a:r>
            <a:r>
              <a:rPr kumimoji="0" lang="en-US" altLang="zh-CN" sz="1600" b="0" i="0" u="none" strike="noStrike" kern="1200" cap="none" spc="0" normalizeH="0" baseline="0" noProof="0" dirty="0">
                <a:ln>
                  <a:noFill/>
                </a:ln>
                <a:solidFill>
                  <a:prstClr val="white"/>
                </a:solidFill>
                <a:effectLst/>
                <a:uLnTx/>
                <a:uFillTx/>
                <a:cs typeface="+mn-ea"/>
                <a:sym typeface="+mn-lt"/>
              </a:rPr>
              <a:t> bon</a:t>
            </a:r>
            <a:endParaRPr kumimoji="0" lang="zh-CN" altLang="en-US" sz="1600" b="0" i="0" u="none" strike="noStrike" kern="1200" cap="none" spc="0" normalizeH="0" baseline="0" noProof="0" dirty="0">
              <a:ln>
                <a:noFill/>
              </a:ln>
              <a:solidFill>
                <a:prstClr val="white"/>
              </a:solidFill>
              <a:effectLst/>
              <a:uLnTx/>
              <a:uFillTx/>
              <a:cs typeface="+mn-ea"/>
              <a:sym typeface="+mn-lt"/>
            </a:endParaRPr>
          </a:p>
        </p:txBody>
      </p:sp>
      <p:grpSp>
        <p:nvGrpSpPr>
          <p:cNvPr id="13" name="组合 12"/>
          <p:cNvGrpSpPr/>
          <p:nvPr/>
        </p:nvGrpSpPr>
        <p:grpSpPr>
          <a:xfrm>
            <a:off x="2657024" y="4532678"/>
            <a:ext cx="1077160" cy="1077159"/>
            <a:chOff x="3034801" y="3809873"/>
            <a:chExt cx="897633" cy="897632"/>
          </a:xfrm>
        </p:grpSpPr>
        <p:sp>
          <p:nvSpPr>
            <p:cNvPr id="14" name="椭圆 13"/>
            <p:cNvSpPr/>
            <p:nvPr/>
          </p:nvSpPr>
          <p:spPr>
            <a:xfrm>
              <a:off x="3034802" y="3809873"/>
              <a:ext cx="897632" cy="89763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defRPr/>
              </a:pPr>
              <a:endParaRPr kumimoji="0" lang="zh-CN" altLang="en-US" sz="2160" b="0" i="0" u="none" strike="noStrike" kern="1200" cap="none" spc="0" normalizeH="0" baseline="0" noProof="0" dirty="0">
                <a:ln>
                  <a:noFill/>
                </a:ln>
                <a:solidFill>
                  <a:prstClr val="white"/>
                </a:solidFill>
                <a:effectLst/>
                <a:uLnTx/>
                <a:uFillTx/>
                <a:cs typeface="+mn-ea"/>
                <a:sym typeface="+mn-lt"/>
              </a:endParaRPr>
            </a:p>
          </p:txBody>
        </p:sp>
        <p:sp>
          <p:nvSpPr>
            <p:cNvPr id="15" name="矩形 14"/>
            <p:cNvSpPr/>
            <p:nvPr/>
          </p:nvSpPr>
          <p:spPr>
            <a:xfrm>
              <a:off x="3034801" y="3899970"/>
              <a:ext cx="897632" cy="691268"/>
            </a:xfrm>
            <a:prstGeom prst="rect">
              <a:avLst/>
            </a:prstGeom>
          </p:spPr>
          <p:txBody>
            <a:bodyPr wrap="square">
              <a:spAutoFit/>
            </a:bodyPr>
            <a:lstStyle/>
            <a:p>
              <a:pPr marL="0" marR="0" lvl="0" indent="0" algn="ctr" defTabSz="914400" rtl="0" eaLnBrk="1" fontAlgn="auto" latinLnBrk="0" hangingPunct="1">
                <a:lnSpc>
                  <a:spcPct val="130000"/>
                </a:lnSpc>
                <a:buClrTx/>
                <a:buSzTx/>
                <a:buFontTx/>
                <a:buNone/>
                <a:defRPr/>
              </a:pPr>
              <a:r>
                <a:rPr kumimoji="0" lang="en-US" altLang="zh-CN" sz="1920" b="0" i="0" u="none" strike="noStrike" kern="0" cap="none" spc="0" normalizeH="0" baseline="0" noProof="0" dirty="0" err="1">
                  <a:ln>
                    <a:noFill/>
                  </a:ln>
                  <a:solidFill>
                    <a:prstClr val="white"/>
                  </a:solidFill>
                  <a:effectLst/>
                  <a:uLnTx/>
                  <a:uFillTx/>
                  <a:cs typeface="+mn-ea"/>
                  <a:sym typeface="+mn-lt"/>
                </a:rPr>
                <a:t>Cứng</a:t>
              </a:r>
              <a:r>
                <a:rPr kumimoji="0" lang="en-US" altLang="zh-CN" sz="1920" b="0" i="0" u="none" strike="noStrike" kern="0" cap="none" spc="0" normalizeH="0" baseline="0" noProof="0" dirty="0">
                  <a:ln>
                    <a:noFill/>
                  </a:ln>
                  <a:solidFill>
                    <a:prstClr val="white"/>
                  </a:solidFill>
                  <a:effectLst/>
                  <a:uLnTx/>
                  <a:uFillTx/>
                  <a:cs typeface="+mn-ea"/>
                  <a:sym typeface="+mn-lt"/>
                </a:rPr>
                <a:t>, </a:t>
              </a:r>
              <a:r>
                <a:rPr kumimoji="0" lang="en-US" altLang="zh-CN" sz="1920" b="0" i="0" u="none" strike="noStrike" kern="0" cap="none" spc="0" normalizeH="0" baseline="0" noProof="0" dirty="0" err="1">
                  <a:ln>
                    <a:noFill/>
                  </a:ln>
                  <a:solidFill>
                    <a:prstClr val="white"/>
                  </a:solidFill>
                  <a:effectLst/>
                  <a:uLnTx/>
                  <a:uFillTx/>
                  <a:cs typeface="+mn-ea"/>
                  <a:sym typeface="+mn-lt"/>
                </a:rPr>
                <a:t>giòn</a:t>
              </a:r>
              <a:endParaRPr kumimoji="0" lang="zh-CN" altLang="en-US" sz="1920" b="0" i="0" u="none" strike="noStrike" kern="0" cap="none" spc="0" normalizeH="0" baseline="0" noProof="0" dirty="0">
                <a:ln>
                  <a:noFill/>
                </a:ln>
                <a:solidFill>
                  <a:prstClr val="white"/>
                </a:solidFill>
                <a:effectLst/>
                <a:uLnTx/>
                <a:uFillTx/>
                <a:cs typeface="+mn-ea"/>
                <a:sym typeface="+mn-lt"/>
              </a:endParaRPr>
            </a:p>
          </p:txBody>
        </p:sp>
      </p:grpSp>
      <p:grpSp>
        <p:nvGrpSpPr>
          <p:cNvPr id="16" name="组合 15"/>
          <p:cNvGrpSpPr/>
          <p:nvPr/>
        </p:nvGrpSpPr>
        <p:grpSpPr>
          <a:xfrm>
            <a:off x="4526466" y="4532678"/>
            <a:ext cx="1077159" cy="1077159"/>
            <a:chOff x="4592669" y="3809873"/>
            <a:chExt cx="897632" cy="897632"/>
          </a:xfrm>
        </p:grpSpPr>
        <p:sp>
          <p:nvSpPr>
            <p:cNvPr id="17" name="椭圆 16"/>
            <p:cNvSpPr/>
            <p:nvPr/>
          </p:nvSpPr>
          <p:spPr>
            <a:xfrm>
              <a:off x="4592669" y="3809873"/>
              <a:ext cx="897632" cy="89763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defRPr/>
              </a:pPr>
              <a:endParaRPr kumimoji="0" lang="zh-CN" altLang="en-US" sz="2160" b="0" i="0" u="none" strike="noStrike" kern="1200" cap="none" spc="0" normalizeH="0" baseline="0" noProof="0">
                <a:ln>
                  <a:noFill/>
                </a:ln>
                <a:solidFill>
                  <a:prstClr val="white"/>
                </a:solidFill>
                <a:effectLst/>
                <a:uLnTx/>
                <a:uFillTx/>
                <a:cs typeface="+mn-ea"/>
                <a:sym typeface="+mn-lt"/>
              </a:endParaRPr>
            </a:p>
          </p:txBody>
        </p:sp>
        <p:sp>
          <p:nvSpPr>
            <p:cNvPr id="18" name="矩形 17"/>
            <p:cNvSpPr/>
            <p:nvPr/>
          </p:nvSpPr>
          <p:spPr>
            <a:xfrm>
              <a:off x="4592669" y="3897695"/>
              <a:ext cx="897632" cy="691268"/>
            </a:xfrm>
            <a:prstGeom prst="rect">
              <a:avLst/>
            </a:prstGeom>
          </p:spPr>
          <p:txBody>
            <a:bodyPr wrap="square">
              <a:spAutoFit/>
            </a:bodyPr>
            <a:lstStyle/>
            <a:p>
              <a:pPr marL="0" marR="0" lvl="0" indent="0" algn="ctr" defTabSz="914400" rtl="0" eaLnBrk="1" fontAlgn="auto" latinLnBrk="0" hangingPunct="1">
                <a:lnSpc>
                  <a:spcPct val="130000"/>
                </a:lnSpc>
                <a:buClrTx/>
                <a:buSzTx/>
                <a:buFontTx/>
                <a:buNone/>
                <a:defRPr/>
              </a:pPr>
              <a:r>
                <a:rPr kumimoji="0" lang="en-US" altLang="zh-CN" sz="1920" b="0" i="0" u="none" strike="noStrike" kern="0" cap="none" spc="0" normalizeH="0" baseline="0" noProof="0" dirty="0" err="1">
                  <a:ln>
                    <a:noFill/>
                  </a:ln>
                  <a:solidFill>
                    <a:prstClr val="white"/>
                  </a:solidFill>
                  <a:effectLst/>
                  <a:uLnTx/>
                  <a:uFillTx/>
                  <a:cs typeface="+mn-ea"/>
                  <a:sym typeface="+mn-lt"/>
                </a:rPr>
                <a:t>Không</a:t>
              </a:r>
              <a:r>
                <a:rPr kumimoji="0" lang="en-US" altLang="zh-CN" sz="1920" b="0" i="0" u="none" strike="noStrike" kern="0" cap="none" spc="0" normalizeH="0" baseline="0" noProof="0" dirty="0">
                  <a:ln>
                    <a:noFill/>
                  </a:ln>
                  <a:solidFill>
                    <a:prstClr val="white"/>
                  </a:solidFill>
                  <a:effectLst/>
                  <a:uLnTx/>
                  <a:uFillTx/>
                  <a:cs typeface="+mn-ea"/>
                  <a:sym typeface="+mn-lt"/>
                </a:rPr>
                <a:t> </a:t>
              </a:r>
              <a:r>
                <a:rPr kumimoji="0" lang="en-US" altLang="zh-CN" sz="1920" b="0" i="0" u="none" strike="noStrike" kern="0" cap="none" spc="0" normalizeH="0" baseline="0" noProof="0" dirty="0" err="1">
                  <a:ln>
                    <a:noFill/>
                  </a:ln>
                  <a:solidFill>
                    <a:prstClr val="white"/>
                  </a:solidFill>
                  <a:effectLst/>
                  <a:uLnTx/>
                  <a:uFillTx/>
                  <a:cs typeface="+mn-ea"/>
                  <a:sym typeface="+mn-lt"/>
                </a:rPr>
                <a:t>thể</a:t>
              </a:r>
              <a:r>
                <a:rPr kumimoji="0" lang="en-US" altLang="zh-CN" sz="1920" b="0" i="0" u="none" strike="noStrike" kern="0" cap="none" spc="0" normalizeH="0" baseline="0" noProof="0" dirty="0">
                  <a:ln>
                    <a:noFill/>
                  </a:ln>
                  <a:solidFill>
                    <a:prstClr val="white"/>
                  </a:solidFill>
                  <a:effectLst/>
                  <a:uLnTx/>
                  <a:uFillTx/>
                  <a:cs typeface="+mn-ea"/>
                  <a:sym typeface="+mn-lt"/>
                </a:rPr>
                <a:t> </a:t>
              </a:r>
              <a:r>
                <a:rPr kumimoji="0" lang="en-US" altLang="zh-CN" sz="1920" b="0" i="0" u="none" strike="noStrike" kern="0" cap="none" spc="0" normalizeH="0" baseline="0" noProof="0" dirty="0" err="1">
                  <a:ln>
                    <a:noFill/>
                  </a:ln>
                  <a:solidFill>
                    <a:prstClr val="white"/>
                  </a:solidFill>
                  <a:effectLst/>
                  <a:uLnTx/>
                  <a:uFillTx/>
                  <a:cs typeface="+mn-ea"/>
                  <a:sym typeface="+mn-lt"/>
                </a:rPr>
                <a:t>uốn</a:t>
              </a:r>
              <a:endParaRPr kumimoji="0" lang="zh-CN" altLang="en-US" sz="1920" b="0" i="0" u="none" strike="noStrike" kern="0" cap="none" spc="0" normalizeH="0" baseline="0" noProof="0" dirty="0">
                <a:ln>
                  <a:noFill/>
                </a:ln>
                <a:solidFill>
                  <a:prstClr val="white"/>
                </a:solidFill>
                <a:effectLst/>
                <a:uLnTx/>
                <a:uFillTx/>
                <a:cs typeface="+mn-ea"/>
                <a:sym typeface="+mn-lt"/>
              </a:endParaRPr>
            </a:p>
          </p:txBody>
        </p:sp>
      </p:grpSp>
      <p:grpSp>
        <p:nvGrpSpPr>
          <p:cNvPr id="19" name="组合 18"/>
          <p:cNvGrpSpPr/>
          <p:nvPr/>
        </p:nvGrpSpPr>
        <p:grpSpPr>
          <a:xfrm>
            <a:off x="6395905" y="4532678"/>
            <a:ext cx="1111037" cy="1077159"/>
            <a:chOff x="6150536" y="3809873"/>
            <a:chExt cx="925864" cy="897632"/>
          </a:xfrm>
        </p:grpSpPr>
        <p:sp>
          <p:nvSpPr>
            <p:cNvPr id="20" name="椭圆 19"/>
            <p:cNvSpPr/>
            <p:nvPr/>
          </p:nvSpPr>
          <p:spPr>
            <a:xfrm>
              <a:off x="6150536" y="3809873"/>
              <a:ext cx="897632" cy="89763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defRPr/>
              </a:pPr>
              <a:endParaRPr kumimoji="0" lang="zh-CN" altLang="en-US" sz="2160" b="0" i="0" u="none" strike="noStrike" kern="1200" cap="none" spc="0" normalizeH="0" baseline="0" noProof="0">
                <a:ln>
                  <a:noFill/>
                </a:ln>
                <a:solidFill>
                  <a:prstClr val="white"/>
                </a:solidFill>
                <a:effectLst/>
                <a:uLnTx/>
                <a:uFillTx/>
                <a:cs typeface="+mn-ea"/>
                <a:sym typeface="+mn-lt"/>
              </a:endParaRPr>
            </a:p>
          </p:txBody>
        </p:sp>
        <p:sp>
          <p:nvSpPr>
            <p:cNvPr id="21" name="矩形 20"/>
            <p:cNvSpPr/>
            <p:nvPr/>
          </p:nvSpPr>
          <p:spPr>
            <a:xfrm>
              <a:off x="6178768" y="3927893"/>
              <a:ext cx="897632" cy="691268"/>
            </a:xfrm>
            <a:prstGeom prst="rect">
              <a:avLst/>
            </a:prstGeom>
          </p:spPr>
          <p:txBody>
            <a:bodyPr wrap="square">
              <a:spAutoFit/>
            </a:bodyPr>
            <a:lstStyle/>
            <a:p>
              <a:pPr marL="0" marR="0" lvl="0" indent="0" algn="ctr" defTabSz="914400" rtl="0" eaLnBrk="1" fontAlgn="auto" latinLnBrk="0" hangingPunct="1">
                <a:lnSpc>
                  <a:spcPct val="130000"/>
                </a:lnSpc>
                <a:buClrTx/>
                <a:buSzTx/>
                <a:buFontTx/>
                <a:buNone/>
                <a:defRPr/>
              </a:pPr>
              <a:r>
                <a:rPr kumimoji="0" lang="en-US" altLang="zh-CN" sz="1920" b="0" i="0" u="none" strike="noStrike" kern="0" cap="none" spc="0" normalizeH="0" baseline="0" noProof="0" dirty="0" err="1">
                  <a:ln>
                    <a:noFill/>
                  </a:ln>
                  <a:solidFill>
                    <a:prstClr val="white"/>
                  </a:solidFill>
                  <a:effectLst/>
                  <a:uLnTx/>
                  <a:uFillTx/>
                  <a:cs typeface="+mn-ea"/>
                  <a:sym typeface="+mn-lt"/>
                </a:rPr>
                <a:t>Cứng</a:t>
              </a:r>
              <a:r>
                <a:rPr kumimoji="0" lang="en-US" altLang="zh-CN" sz="1920" b="0" i="0" u="none" strike="noStrike" kern="0" cap="none" spc="0" normalizeH="0" baseline="0" noProof="0" dirty="0">
                  <a:ln>
                    <a:noFill/>
                  </a:ln>
                  <a:solidFill>
                    <a:prstClr val="white"/>
                  </a:solidFill>
                  <a:effectLst/>
                  <a:uLnTx/>
                  <a:uFillTx/>
                  <a:cs typeface="+mn-ea"/>
                  <a:sym typeface="+mn-lt"/>
                </a:rPr>
                <a:t>, </a:t>
              </a:r>
              <a:r>
                <a:rPr kumimoji="0" lang="en-US" altLang="zh-CN" sz="1920" b="0" i="0" u="none" strike="noStrike" kern="0" cap="none" spc="0" normalizeH="0" baseline="0" noProof="0" dirty="0" err="1">
                  <a:ln>
                    <a:noFill/>
                  </a:ln>
                  <a:solidFill>
                    <a:prstClr val="white"/>
                  </a:solidFill>
                  <a:effectLst/>
                  <a:uLnTx/>
                  <a:uFillTx/>
                  <a:cs typeface="+mn-ea"/>
                  <a:sym typeface="+mn-lt"/>
                </a:rPr>
                <a:t>bền</a:t>
              </a:r>
              <a:endParaRPr kumimoji="0" lang="zh-CN" altLang="en-US" sz="1920" b="0" i="0" u="none" strike="noStrike" kern="0" cap="none" spc="0" normalizeH="0" baseline="0" noProof="0" dirty="0">
                <a:ln>
                  <a:noFill/>
                </a:ln>
                <a:solidFill>
                  <a:prstClr val="white"/>
                </a:solidFill>
                <a:effectLst/>
                <a:uLnTx/>
                <a:uFillTx/>
                <a:cs typeface="+mn-ea"/>
                <a:sym typeface="+mn-lt"/>
              </a:endParaRPr>
            </a:p>
          </p:txBody>
        </p:sp>
      </p:grpSp>
      <p:grpSp>
        <p:nvGrpSpPr>
          <p:cNvPr id="22" name="组合 21"/>
          <p:cNvGrpSpPr/>
          <p:nvPr/>
        </p:nvGrpSpPr>
        <p:grpSpPr>
          <a:xfrm>
            <a:off x="8265347" y="4532678"/>
            <a:ext cx="1077159" cy="1077159"/>
            <a:chOff x="7708402" y="3809873"/>
            <a:chExt cx="897632" cy="897632"/>
          </a:xfrm>
        </p:grpSpPr>
        <p:sp>
          <p:nvSpPr>
            <p:cNvPr id="23" name="椭圆 22"/>
            <p:cNvSpPr/>
            <p:nvPr/>
          </p:nvSpPr>
          <p:spPr>
            <a:xfrm>
              <a:off x="7708402" y="3809873"/>
              <a:ext cx="897632" cy="89763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defRPr/>
              </a:pPr>
              <a:endParaRPr kumimoji="0" lang="zh-CN" altLang="en-US" sz="2160" b="0" i="0" u="none" strike="noStrike" kern="1200" cap="none" spc="0" normalizeH="0" baseline="0" noProof="0">
                <a:ln>
                  <a:noFill/>
                </a:ln>
                <a:solidFill>
                  <a:prstClr val="white"/>
                </a:solidFill>
                <a:effectLst/>
                <a:uLnTx/>
                <a:uFillTx/>
                <a:cs typeface="+mn-ea"/>
                <a:sym typeface="+mn-lt"/>
              </a:endParaRPr>
            </a:p>
          </p:txBody>
        </p:sp>
        <p:sp>
          <p:nvSpPr>
            <p:cNvPr id="24" name="矩形 23"/>
            <p:cNvSpPr/>
            <p:nvPr/>
          </p:nvSpPr>
          <p:spPr>
            <a:xfrm>
              <a:off x="7708402" y="4032264"/>
              <a:ext cx="897632" cy="371202"/>
            </a:xfrm>
            <a:prstGeom prst="rect">
              <a:avLst/>
            </a:prstGeom>
          </p:spPr>
          <p:txBody>
            <a:bodyPr wrap="square">
              <a:spAutoFit/>
            </a:bodyPr>
            <a:lstStyle/>
            <a:p>
              <a:pPr marL="0" marR="0" lvl="0" indent="0" algn="ctr" defTabSz="914400" rtl="0" eaLnBrk="1" fontAlgn="auto" latinLnBrk="0" hangingPunct="1">
                <a:lnSpc>
                  <a:spcPct val="130000"/>
                </a:lnSpc>
                <a:buClrTx/>
                <a:buSzTx/>
                <a:buFontTx/>
                <a:buNone/>
                <a:defRPr/>
              </a:pPr>
              <a:r>
                <a:rPr kumimoji="0" lang="en-US" altLang="zh-CN" sz="1920" b="0" i="0" u="none" strike="noStrike" kern="0" cap="none" spc="0" normalizeH="0" baseline="0" noProof="0" dirty="0" err="1">
                  <a:ln>
                    <a:noFill/>
                  </a:ln>
                  <a:solidFill>
                    <a:prstClr val="white"/>
                  </a:solidFill>
                  <a:effectLst/>
                  <a:uLnTx/>
                  <a:uFillTx/>
                  <a:cs typeface="+mn-ea"/>
                  <a:sym typeface="+mn-lt"/>
                </a:rPr>
                <a:t>Dẻo</a:t>
              </a:r>
              <a:endParaRPr kumimoji="0" lang="zh-CN" altLang="en-US" sz="1920" b="0" i="0" u="none" strike="noStrike" kern="0" cap="none" spc="0" normalizeH="0" baseline="0" noProof="0" dirty="0">
                <a:ln>
                  <a:noFill/>
                </a:ln>
                <a:solidFill>
                  <a:prstClr val="white"/>
                </a:solidFill>
                <a:effectLst/>
                <a:uLnTx/>
                <a:uFillTx/>
                <a:cs typeface="+mn-ea"/>
                <a:sym typeface="+mn-lt"/>
              </a:endParaRPr>
            </a:p>
          </p:txBody>
        </p:sp>
      </p:grpSp>
      <p:sp>
        <p:nvSpPr>
          <p:cNvPr id="25" name="任意多边形 47"/>
          <p:cNvSpPr/>
          <p:nvPr/>
        </p:nvSpPr>
        <p:spPr>
          <a:xfrm>
            <a:off x="6429784" y="2312791"/>
            <a:ext cx="1325880" cy="573374"/>
          </a:xfrm>
          <a:custGeom>
            <a:avLst/>
            <a:gdLst>
              <a:gd name="connsiteX0" fmla="*/ 0 w 1104900"/>
              <a:gd name="connsiteY0" fmla="*/ 0 h 698500"/>
              <a:gd name="connsiteX1" fmla="*/ 1104900 w 1104900"/>
              <a:gd name="connsiteY1" fmla="*/ 0 h 698500"/>
              <a:gd name="connsiteX2" fmla="*/ 1104900 w 1104900"/>
              <a:gd name="connsiteY2" fmla="*/ 698500 h 698500"/>
            </a:gdLst>
            <a:ahLst/>
            <a:cxnLst>
              <a:cxn ang="0">
                <a:pos x="connsiteX0" y="connsiteY0"/>
              </a:cxn>
              <a:cxn ang="0">
                <a:pos x="connsiteX1" y="connsiteY1"/>
              </a:cxn>
              <a:cxn ang="0">
                <a:pos x="connsiteX2" y="connsiteY2"/>
              </a:cxn>
            </a:cxnLst>
            <a:rect l="l" t="t" r="r" b="b"/>
            <a:pathLst>
              <a:path w="1104900" h="698500">
                <a:moveTo>
                  <a:pt x="0" y="0"/>
                </a:moveTo>
                <a:lnTo>
                  <a:pt x="1104900" y="0"/>
                </a:lnTo>
                <a:lnTo>
                  <a:pt x="1104900" y="698500"/>
                </a:ln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defRPr/>
            </a:pPr>
            <a:endParaRPr kumimoji="0" lang="zh-CN" altLang="en-US" sz="2160" b="0" i="0" u="none" strike="noStrike" kern="1200" cap="none" spc="0" normalizeH="0" baseline="0" noProof="0">
              <a:ln>
                <a:noFill/>
              </a:ln>
              <a:solidFill>
                <a:prstClr val="white"/>
              </a:solidFill>
              <a:effectLst/>
              <a:uLnTx/>
              <a:uFillTx/>
              <a:cs typeface="+mn-ea"/>
              <a:sym typeface="+mn-lt"/>
            </a:endParaRPr>
          </a:p>
        </p:txBody>
      </p:sp>
      <p:sp>
        <p:nvSpPr>
          <p:cNvPr id="26" name="任意多边形 48"/>
          <p:cNvSpPr/>
          <p:nvPr/>
        </p:nvSpPr>
        <p:spPr>
          <a:xfrm flipH="1">
            <a:off x="4029484" y="2312791"/>
            <a:ext cx="1325880" cy="573374"/>
          </a:xfrm>
          <a:custGeom>
            <a:avLst/>
            <a:gdLst>
              <a:gd name="connsiteX0" fmla="*/ 0 w 1104900"/>
              <a:gd name="connsiteY0" fmla="*/ 0 h 698500"/>
              <a:gd name="connsiteX1" fmla="*/ 1104900 w 1104900"/>
              <a:gd name="connsiteY1" fmla="*/ 0 h 698500"/>
              <a:gd name="connsiteX2" fmla="*/ 1104900 w 1104900"/>
              <a:gd name="connsiteY2" fmla="*/ 698500 h 698500"/>
            </a:gdLst>
            <a:ahLst/>
            <a:cxnLst>
              <a:cxn ang="0">
                <a:pos x="connsiteX0" y="connsiteY0"/>
              </a:cxn>
              <a:cxn ang="0">
                <a:pos x="connsiteX1" y="connsiteY1"/>
              </a:cxn>
              <a:cxn ang="0">
                <a:pos x="connsiteX2" y="connsiteY2"/>
              </a:cxn>
            </a:cxnLst>
            <a:rect l="l" t="t" r="r" b="b"/>
            <a:pathLst>
              <a:path w="1104900" h="698500">
                <a:moveTo>
                  <a:pt x="0" y="0"/>
                </a:moveTo>
                <a:lnTo>
                  <a:pt x="1104900" y="0"/>
                </a:lnTo>
                <a:lnTo>
                  <a:pt x="1104900" y="698500"/>
                </a:ln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defRPr/>
            </a:pPr>
            <a:endParaRPr kumimoji="0" lang="zh-CN" altLang="en-US" sz="2160" b="0" i="0" u="none" strike="noStrike" kern="1200" cap="none" spc="0" normalizeH="0" baseline="0" noProof="0">
              <a:ln>
                <a:noFill/>
              </a:ln>
              <a:solidFill>
                <a:prstClr val="white"/>
              </a:solidFill>
              <a:effectLst/>
              <a:uLnTx/>
              <a:uFillTx/>
              <a:cs typeface="+mn-ea"/>
              <a:sym typeface="+mn-lt"/>
            </a:endParaRPr>
          </a:p>
        </p:txBody>
      </p:sp>
      <p:grpSp>
        <p:nvGrpSpPr>
          <p:cNvPr id="27" name="组合 26"/>
          <p:cNvGrpSpPr/>
          <p:nvPr/>
        </p:nvGrpSpPr>
        <p:grpSpPr>
          <a:xfrm>
            <a:off x="3148174" y="3966421"/>
            <a:ext cx="1908966" cy="582971"/>
            <a:chOff x="2129425" y="2821062"/>
            <a:chExt cx="1590805" cy="485809"/>
          </a:xfrm>
        </p:grpSpPr>
        <p:sp>
          <p:nvSpPr>
            <p:cNvPr id="28" name="任意多边形 50"/>
            <p:cNvSpPr/>
            <p:nvPr/>
          </p:nvSpPr>
          <p:spPr>
            <a:xfrm>
              <a:off x="2129425" y="3006247"/>
              <a:ext cx="1590805" cy="300624"/>
            </a:xfrm>
            <a:custGeom>
              <a:avLst/>
              <a:gdLst>
                <a:gd name="connsiteX0" fmla="*/ 0 w 1590805"/>
                <a:gd name="connsiteY0" fmla="*/ 275572 h 300624"/>
                <a:gd name="connsiteX1" fmla="*/ 0 w 1590805"/>
                <a:gd name="connsiteY1" fmla="*/ 0 h 300624"/>
                <a:gd name="connsiteX2" fmla="*/ 1590805 w 1590805"/>
                <a:gd name="connsiteY2" fmla="*/ 0 h 300624"/>
                <a:gd name="connsiteX3" fmla="*/ 1590805 w 1590805"/>
                <a:gd name="connsiteY3" fmla="*/ 300624 h 300624"/>
              </a:gdLst>
              <a:ahLst/>
              <a:cxnLst>
                <a:cxn ang="0">
                  <a:pos x="connsiteX0" y="connsiteY0"/>
                </a:cxn>
                <a:cxn ang="0">
                  <a:pos x="connsiteX1" y="connsiteY1"/>
                </a:cxn>
                <a:cxn ang="0">
                  <a:pos x="connsiteX2" y="connsiteY2"/>
                </a:cxn>
                <a:cxn ang="0">
                  <a:pos x="connsiteX3" y="connsiteY3"/>
                </a:cxn>
              </a:cxnLst>
              <a:rect l="l" t="t" r="r" b="b"/>
              <a:pathLst>
                <a:path w="1590805" h="300624">
                  <a:moveTo>
                    <a:pt x="0" y="275572"/>
                  </a:moveTo>
                  <a:lnTo>
                    <a:pt x="0" y="0"/>
                  </a:lnTo>
                  <a:lnTo>
                    <a:pt x="1590805" y="0"/>
                  </a:lnTo>
                  <a:lnTo>
                    <a:pt x="1590805" y="300624"/>
                  </a:ln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defRPr/>
              </a:pPr>
              <a:endParaRPr kumimoji="0" lang="zh-CN" altLang="en-US" sz="2160" b="0" i="0" u="none" strike="noStrike" kern="1200" cap="none" spc="0" normalizeH="0" baseline="0" noProof="0">
                <a:ln>
                  <a:noFill/>
                </a:ln>
                <a:solidFill>
                  <a:prstClr val="white"/>
                </a:solidFill>
                <a:effectLst/>
                <a:uLnTx/>
                <a:uFillTx/>
                <a:cs typeface="+mn-ea"/>
                <a:sym typeface="+mn-lt"/>
              </a:endParaRPr>
            </a:p>
          </p:txBody>
        </p:sp>
        <p:cxnSp>
          <p:nvCxnSpPr>
            <p:cNvPr id="29" name="直接连接符 28"/>
            <p:cNvCxnSpPr/>
            <p:nvPr/>
          </p:nvCxnSpPr>
          <p:spPr>
            <a:xfrm flipV="1">
              <a:off x="2863850" y="2821062"/>
              <a:ext cx="0" cy="185185"/>
            </a:xfrm>
            <a:prstGeom prst="lin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30" name="组合 29"/>
          <p:cNvGrpSpPr/>
          <p:nvPr/>
        </p:nvGrpSpPr>
        <p:grpSpPr>
          <a:xfrm>
            <a:off x="6890951" y="3966421"/>
            <a:ext cx="1908966" cy="582971"/>
            <a:chOff x="5248406" y="2821062"/>
            <a:chExt cx="1590805" cy="485809"/>
          </a:xfrm>
        </p:grpSpPr>
        <p:sp>
          <p:nvSpPr>
            <p:cNvPr id="31" name="任意多边形 53"/>
            <p:cNvSpPr/>
            <p:nvPr/>
          </p:nvSpPr>
          <p:spPr>
            <a:xfrm>
              <a:off x="5248406" y="3006247"/>
              <a:ext cx="1590805" cy="300624"/>
            </a:xfrm>
            <a:custGeom>
              <a:avLst/>
              <a:gdLst>
                <a:gd name="connsiteX0" fmla="*/ 0 w 1590805"/>
                <a:gd name="connsiteY0" fmla="*/ 275572 h 300624"/>
                <a:gd name="connsiteX1" fmla="*/ 0 w 1590805"/>
                <a:gd name="connsiteY1" fmla="*/ 0 h 300624"/>
                <a:gd name="connsiteX2" fmla="*/ 1590805 w 1590805"/>
                <a:gd name="connsiteY2" fmla="*/ 0 h 300624"/>
                <a:gd name="connsiteX3" fmla="*/ 1590805 w 1590805"/>
                <a:gd name="connsiteY3" fmla="*/ 300624 h 300624"/>
              </a:gdLst>
              <a:ahLst/>
              <a:cxnLst>
                <a:cxn ang="0">
                  <a:pos x="connsiteX0" y="connsiteY0"/>
                </a:cxn>
                <a:cxn ang="0">
                  <a:pos x="connsiteX1" y="connsiteY1"/>
                </a:cxn>
                <a:cxn ang="0">
                  <a:pos x="connsiteX2" y="connsiteY2"/>
                </a:cxn>
                <a:cxn ang="0">
                  <a:pos x="connsiteX3" y="connsiteY3"/>
                </a:cxn>
              </a:cxnLst>
              <a:rect l="l" t="t" r="r" b="b"/>
              <a:pathLst>
                <a:path w="1590805" h="300624">
                  <a:moveTo>
                    <a:pt x="0" y="275572"/>
                  </a:moveTo>
                  <a:lnTo>
                    <a:pt x="0" y="0"/>
                  </a:lnTo>
                  <a:lnTo>
                    <a:pt x="1590805" y="0"/>
                  </a:lnTo>
                  <a:lnTo>
                    <a:pt x="1590805" y="300624"/>
                  </a:ln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defRPr/>
              </a:pPr>
              <a:endParaRPr kumimoji="0" lang="zh-CN" altLang="en-US" sz="2160" b="0" i="0" u="none" strike="noStrike" kern="1200" cap="none" spc="0" normalizeH="0" baseline="0" noProof="0">
                <a:ln>
                  <a:noFill/>
                </a:ln>
                <a:solidFill>
                  <a:prstClr val="white"/>
                </a:solidFill>
                <a:effectLst/>
                <a:uLnTx/>
                <a:uFillTx/>
                <a:cs typeface="+mn-ea"/>
                <a:sym typeface="+mn-lt"/>
              </a:endParaRPr>
            </a:p>
          </p:txBody>
        </p:sp>
        <p:cxnSp>
          <p:nvCxnSpPr>
            <p:cNvPr id="32" name="直接连接符 31"/>
            <p:cNvCxnSpPr/>
            <p:nvPr/>
          </p:nvCxnSpPr>
          <p:spPr>
            <a:xfrm flipV="1">
              <a:off x="6018530" y="2821062"/>
              <a:ext cx="0" cy="185185"/>
            </a:xfrm>
            <a:prstGeom prst="lin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43" name="组合 42"/>
          <p:cNvGrpSpPr/>
          <p:nvPr/>
        </p:nvGrpSpPr>
        <p:grpSpPr>
          <a:xfrm>
            <a:off x="7016616" y="2586456"/>
            <a:ext cx="1499890" cy="1499890"/>
            <a:chOff x="2279031" y="1747292"/>
            <a:chExt cx="1249908" cy="1249908"/>
          </a:xfrm>
        </p:grpSpPr>
        <p:sp>
          <p:nvSpPr>
            <p:cNvPr id="44" name="椭圆 43"/>
            <p:cNvSpPr/>
            <p:nvPr/>
          </p:nvSpPr>
          <p:spPr>
            <a:xfrm>
              <a:off x="2279031" y="1747292"/>
              <a:ext cx="1249908" cy="124990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defRPr/>
              </a:pPr>
              <a:endParaRPr kumimoji="0" lang="zh-CN" altLang="en-US" sz="2160" b="0" i="0" u="none" strike="noStrike" kern="1200" cap="none" spc="0" normalizeH="0" baseline="0" noProof="0">
                <a:ln>
                  <a:noFill/>
                </a:ln>
                <a:solidFill>
                  <a:prstClr val="white"/>
                </a:solidFill>
                <a:effectLst/>
                <a:uLnTx/>
                <a:uFillTx/>
                <a:cs typeface="+mn-ea"/>
                <a:sym typeface="+mn-lt"/>
              </a:endParaRPr>
            </a:p>
          </p:txBody>
        </p:sp>
        <p:sp>
          <p:nvSpPr>
            <p:cNvPr id="45" name="矩形 44"/>
            <p:cNvSpPr/>
            <p:nvPr/>
          </p:nvSpPr>
          <p:spPr>
            <a:xfrm>
              <a:off x="2279031" y="1983542"/>
              <a:ext cx="1249907" cy="407965"/>
            </a:xfrm>
            <a:prstGeom prst="rect">
              <a:avLst/>
            </a:prstGeom>
          </p:spPr>
          <p:txBody>
            <a:bodyPr wrap="square">
              <a:spAutoFit/>
            </a:bodyPr>
            <a:lstStyle/>
            <a:p>
              <a:pPr marL="0" marR="0" lvl="0" indent="0" algn="ctr" defTabSz="914400" rtl="0" eaLnBrk="1" fontAlgn="auto" latinLnBrk="0" hangingPunct="1">
                <a:lnSpc>
                  <a:spcPct val="130000"/>
                </a:lnSpc>
                <a:buClrTx/>
                <a:buSzTx/>
                <a:buFontTx/>
                <a:buNone/>
                <a:defRPr/>
              </a:pPr>
              <a:r>
                <a:rPr kumimoji="0" lang="en-US" altLang="zh-CN" sz="2160" b="0" i="0" u="none" strike="noStrike" kern="0" cap="none" spc="0" normalizeH="0" baseline="0" noProof="0" dirty="0" err="1">
                  <a:ln>
                    <a:noFill/>
                  </a:ln>
                  <a:solidFill>
                    <a:prstClr val="white"/>
                  </a:solidFill>
                  <a:effectLst/>
                  <a:uLnTx/>
                  <a:uFillTx/>
                  <a:cs typeface="+mn-ea"/>
                  <a:sym typeface="+mn-lt"/>
                </a:rPr>
                <a:t>Thép</a:t>
              </a:r>
              <a:endParaRPr kumimoji="0" lang="zh-CN" altLang="en-US" sz="2160" b="0" i="0" u="none" strike="noStrike" kern="0" cap="none" spc="0" normalizeH="0" baseline="0" noProof="0" dirty="0">
                <a:ln>
                  <a:noFill/>
                </a:ln>
                <a:solidFill>
                  <a:prstClr val="white"/>
                </a:solidFill>
                <a:effectLst/>
                <a:uLnTx/>
                <a:uFillTx/>
                <a:cs typeface="+mn-ea"/>
                <a:sym typeface="+mn-lt"/>
              </a:endParaRPr>
            </a:p>
          </p:txBody>
        </p:sp>
      </p:grpSp>
      <p:grpSp>
        <p:nvGrpSpPr>
          <p:cNvPr id="46" name="组合 45"/>
          <p:cNvGrpSpPr/>
          <p:nvPr/>
        </p:nvGrpSpPr>
        <p:grpSpPr>
          <a:xfrm>
            <a:off x="3267575" y="2586456"/>
            <a:ext cx="1511853" cy="1499890"/>
            <a:chOff x="2279030" y="1747292"/>
            <a:chExt cx="1259877" cy="1249908"/>
          </a:xfrm>
        </p:grpSpPr>
        <p:sp>
          <p:nvSpPr>
            <p:cNvPr id="47" name="椭圆 46"/>
            <p:cNvSpPr/>
            <p:nvPr/>
          </p:nvSpPr>
          <p:spPr>
            <a:xfrm>
              <a:off x="2279030" y="1747292"/>
              <a:ext cx="1249908" cy="124990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defRPr/>
              </a:pPr>
              <a:endParaRPr kumimoji="0" lang="zh-CN" altLang="en-US" sz="2160" b="0" i="0" u="none" strike="noStrike" kern="1200" cap="none" spc="0" normalizeH="0" baseline="0" noProof="0">
                <a:ln>
                  <a:noFill/>
                </a:ln>
                <a:solidFill>
                  <a:prstClr val="white"/>
                </a:solidFill>
                <a:effectLst/>
                <a:uLnTx/>
                <a:uFillTx/>
                <a:cs typeface="+mn-ea"/>
                <a:sym typeface="+mn-lt"/>
              </a:endParaRPr>
            </a:p>
          </p:txBody>
        </p:sp>
        <p:sp>
          <p:nvSpPr>
            <p:cNvPr id="48" name="矩形 47"/>
            <p:cNvSpPr/>
            <p:nvPr/>
          </p:nvSpPr>
          <p:spPr>
            <a:xfrm>
              <a:off x="2289000" y="2013559"/>
              <a:ext cx="1249907" cy="407965"/>
            </a:xfrm>
            <a:prstGeom prst="rect">
              <a:avLst/>
            </a:prstGeom>
          </p:spPr>
          <p:txBody>
            <a:bodyPr wrap="square">
              <a:spAutoFit/>
            </a:bodyPr>
            <a:lstStyle/>
            <a:p>
              <a:pPr marL="0" marR="0" lvl="0" indent="0" algn="ctr" defTabSz="914400" rtl="0" eaLnBrk="1" fontAlgn="auto" latinLnBrk="0" hangingPunct="1">
                <a:lnSpc>
                  <a:spcPct val="130000"/>
                </a:lnSpc>
                <a:buClrTx/>
                <a:buSzTx/>
                <a:buFontTx/>
                <a:buNone/>
                <a:defRPr/>
              </a:pPr>
              <a:r>
                <a:rPr kumimoji="0" lang="en-US" altLang="zh-CN" sz="2160" b="0" i="0" u="none" strike="noStrike" kern="0" cap="none" spc="0" normalizeH="0" baseline="0" noProof="0" dirty="0">
                  <a:ln>
                    <a:noFill/>
                  </a:ln>
                  <a:solidFill>
                    <a:prstClr val="white"/>
                  </a:solidFill>
                  <a:effectLst/>
                  <a:uLnTx/>
                  <a:uFillTx/>
                  <a:cs typeface="+mn-ea"/>
                  <a:sym typeface="+mn-lt"/>
                </a:rPr>
                <a:t>Gang</a:t>
              </a:r>
              <a:endParaRPr kumimoji="0" lang="zh-CN" altLang="en-US" sz="2160" b="0" i="0" u="none" strike="noStrike" kern="0" cap="none" spc="0" normalizeH="0" baseline="0" noProof="0" dirty="0">
                <a:ln>
                  <a:noFill/>
                </a:ln>
                <a:solidFill>
                  <a:prstClr val="white"/>
                </a:solidFill>
                <a:effectLst/>
                <a:uLnTx/>
                <a:uFillTx/>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right)">
                                      <p:cBhvr>
                                        <p:cTn id="10" dur="500"/>
                                        <p:tgtEl>
                                          <p:spTgt spid="2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46"/>
                                        </p:tgtEl>
                                        <p:attrNameLst>
                                          <p:attrName>style.visibility</p:attrName>
                                        </p:attrNameLst>
                                      </p:cBhvr>
                                      <p:to>
                                        <p:strVal val="visible"/>
                                      </p:to>
                                    </p:set>
                                    <p:anim calcmode="lin" valueType="num">
                                      <p:cBhvr>
                                        <p:cTn id="14" dur="500" fill="hold"/>
                                        <p:tgtEl>
                                          <p:spTgt spid="46"/>
                                        </p:tgtEl>
                                        <p:attrNameLst>
                                          <p:attrName>ppt_w</p:attrName>
                                        </p:attrNameLst>
                                      </p:cBhvr>
                                      <p:tavLst>
                                        <p:tav tm="0">
                                          <p:val>
                                            <p:fltVal val="0"/>
                                          </p:val>
                                        </p:tav>
                                        <p:tav tm="100000">
                                          <p:val>
                                            <p:strVal val="#ppt_w"/>
                                          </p:val>
                                        </p:tav>
                                      </p:tavLst>
                                    </p:anim>
                                    <p:anim calcmode="lin" valueType="num">
                                      <p:cBhvr>
                                        <p:cTn id="15" dur="500" fill="hold"/>
                                        <p:tgtEl>
                                          <p:spTgt spid="46"/>
                                        </p:tgtEl>
                                        <p:attrNameLst>
                                          <p:attrName>ppt_h</p:attrName>
                                        </p:attrNameLst>
                                      </p:cBhvr>
                                      <p:tavLst>
                                        <p:tav tm="0">
                                          <p:val>
                                            <p:fltVal val="0"/>
                                          </p:val>
                                        </p:tav>
                                        <p:tav tm="100000">
                                          <p:val>
                                            <p:strVal val="#ppt_h"/>
                                          </p:val>
                                        </p:tav>
                                      </p:tavLst>
                                    </p:anim>
                                    <p:animEffect transition="in" filter="fade">
                                      <p:cBhvr>
                                        <p:cTn id="16" dur="500"/>
                                        <p:tgtEl>
                                          <p:spTgt spid="46"/>
                                        </p:tgtEl>
                                      </p:cBhvr>
                                    </p:animEffect>
                                  </p:childTnLst>
                                </p:cTn>
                              </p:par>
                              <p:par>
                                <p:cTn id="17" presetID="53" presetClass="entr" presetSubtype="16"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p:cTn id="19" dur="500" fill="hold"/>
                                        <p:tgtEl>
                                          <p:spTgt spid="43"/>
                                        </p:tgtEl>
                                        <p:attrNameLst>
                                          <p:attrName>ppt_w</p:attrName>
                                        </p:attrNameLst>
                                      </p:cBhvr>
                                      <p:tavLst>
                                        <p:tav tm="0">
                                          <p:val>
                                            <p:fltVal val="0"/>
                                          </p:val>
                                        </p:tav>
                                        <p:tav tm="100000">
                                          <p:val>
                                            <p:strVal val="#ppt_w"/>
                                          </p:val>
                                        </p:tav>
                                      </p:tavLst>
                                    </p:anim>
                                    <p:anim calcmode="lin" valueType="num">
                                      <p:cBhvr>
                                        <p:cTn id="20" dur="500" fill="hold"/>
                                        <p:tgtEl>
                                          <p:spTgt spid="43"/>
                                        </p:tgtEl>
                                        <p:attrNameLst>
                                          <p:attrName>ppt_h</p:attrName>
                                        </p:attrNameLst>
                                      </p:cBhvr>
                                      <p:tavLst>
                                        <p:tav tm="0">
                                          <p:val>
                                            <p:fltVal val="0"/>
                                          </p:val>
                                        </p:tav>
                                        <p:tav tm="100000">
                                          <p:val>
                                            <p:strVal val="#ppt_h"/>
                                          </p:val>
                                        </p:tav>
                                      </p:tavLst>
                                    </p:anim>
                                    <p:animEffect transition="in" filter="fade">
                                      <p:cBhvr>
                                        <p:cTn id="21" dur="500"/>
                                        <p:tgtEl>
                                          <p:spTgt spid="43"/>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up)">
                                      <p:cBhvr>
                                        <p:cTn id="25" dur="500"/>
                                        <p:tgtEl>
                                          <p:spTgt spid="27"/>
                                        </p:tgtEl>
                                      </p:cBhvr>
                                    </p:animEffect>
                                  </p:childTnLst>
                                </p:cTn>
                              </p:par>
                              <p:par>
                                <p:cTn id="26" presetID="22" presetClass="entr" presetSubtype="1"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up)">
                                      <p:cBhvr>
                                        <p:cTn id="28" dur="500"/>
                                        <p:tgtEl>
                                          <p:spTgt spid="30"/>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805354" y="380328"/>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pPr algn="just" eaLnBrk="0" hangingPunct="0">
              <a:spcBef>
                <a:spcPct val="50000"/>
              </a:spcBef>
            </a:pPr>
            <a:r>
              <a:rPr lang="en-US" altLang="en-US" sz="3200" b="1">
                <a:solidFill>
                  <a:srgbClr val="002060"/>
                </a:solidFill>
                <a:latin typeface="Arial" panose="020B0604020202020204" pitchFamily="34" charset="0"/>
              </a:rPr>
              <a:t>Kết luận :</a:t>
            </a:r>
            <a:endParaRPr lang="en-US" altLang="en-US" sz="3200" b="1">
              <a:solidFill>
                <a:srgbClr val="002060"/>
              </a:solidFill>
              <a:latin typeface="Arial" panose="020B0604020202020204" pitchFamily="34" charset="0"/>
            </a:endParaRPr>
          </a:p>
        </p:txBody>
      </p:sp>
      <p:sp>
        <p:nvSpPr>
          <p:cNvPr id="3" name="Rectangle 2"/>
          <p:cNvSpPr>
            <a:spLocks noChangeArrowheads="1"/>
          </p:cNvSpPr>
          <p:nvPr/>
        </p:nvSpPr>
        <p:spPr bwMode="auto">
          <a:xfrm>
            <a:off x="2040304" y="1059778"/>
            <a:ext cx="7794625"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pPr algn="just" eaLnBrk="0" hangingPunct="0"/>
            <a:r>
              <a:rPr lang="en-US" altLang="pt-BR" sz="3200">
                <a:solidFill>
                  <a:srgbClr val="002060"/>
                </a:solidFill>
                <a:latin typeface="Arial" panose="020B0604020202020204" pitchFamily="34" charset="0"/>
              </a:rPr>
              <a:t>- Sắt là kim loại có tính dẻo, dễ kéo thành sợi, dễ rèn, dập. Sắt có màu trắng xám, có ánh kim. Trong tự nhiên, sắt có trong thiên thạch và có trong các quặng sắt.</a:t>
            </a:r>
            <a:endParaRPr lang="en-US" altLang="pt-BR" sz="3200">
              <a:solidFill>
                <a:srgbClr val="002060"/>
              </a:solidFill>
              <a:latin typeface="Arial" panose="020B0604020202020204" pitchFamily="34" charset="0"/>
            </a:endParaRPr>
          </a:p>
        </p:txBody>
      </p:sp>
      <p:sp>
        <p:nvSpPr>
          <p:cNvPr id="4" name="Rectangle 3"/>
          <p:cNvSpPr>
            <a:spLocks noChangeArrowheads="1"/>
          </p:cNvSpPr>
          <p:nvPr/>
        </p:nvSpPr>
        <p:spPr bwMode="auto">
          <a:xfrm>
            <a:off x="1959342" y="3196553"/>
            <a:ext cx="8296275"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pPr algn="just" eaLnBrk="0" hangingPunct="0"/>
            <a:r>
              <a:rPr lang="en-US" altLang="pt-BR" sz="3200">
                <a:solidFill>
                  <a:srgbClr val="002060"/>
                </a:solidFill>
                <a:latin typeface="Arial" panose="020B0604020202020204" pitchFamily="34" charset="0"/>
              </a:rPr>
              <a:t>-  Gang và thép đều là hợp kim của sắt và các-bon. Nhưng thép ít các-bon hơn gang và    có thêm một vài chất khác nên thép cứng, bền, dẻo,... hơn gang. Gang cứng, giòn, không uốn hay kéo thành sợi.</a:t>
            </a:r>
            <a:endParaRPr lang="en-US" altLang="pt-BR" sz="3200">
              <a:solidFill>
                <a:srgbClr val="002060"/>
              </a:solidFill>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3284739" y="0"/>
            <a:ext cx="5139530" cy="1650533"/>
          </a:xfrm>
          <a:prstGeom prst="rect">
            <a:avLst/>
          </a:prstGeom>
        </p:spPr>
      </p:pic>
      <p:sp>
        <p:nvSpPr>
          <p:cNvPr id="3" name="文本框 2"/>
          <p:cNvSpPr txBox="1"/>
          <p:nvPr/>
        </p:nvSpPr>
        <p:spPr>
          <a:xfrm>
            <a:off x="4508254" y="444681"/>
            <a:ext cx="2432076" cy="754374"/>
          </a:xfrm>
          <a:prstGeom prst="rect">
            <a:avLst/>
          </a:prstGeom>
          <a:noFill/>
        </p:spPr>
        <p:txBody>
          <a:bodyPr wrap="none" rtlCol="0">
            <a:spAutoFit/>
          </a:bodyPr>
          <a:lstStyle/>
          <a:p>
            <a:pPr marL="0" marR="0" lvl="0" indent="0" algn="l" defTabSz="914400" rtl="0" eaLnBrk="1" fontAlgn="auto" latinLnBrk="0" hangingPunct="1">
              <a:lnSpc>
                <a:spcPct val="130000"/>
              </a:lnSpc>
              <a:buClrTx/>
              <a:buSzTx/>
              <a:buFontTx/>
              <a:buNone/>
              <a:defRPr/>
            </a:pPr>
            <a:r>
              <a:rPr kumimoji="0" lang="en-US" altLang="zh-CN" sz="3600" b="1" i="0" u="none" strike="noStrike" kern="1200" cap="none" spc="0" normalizeH="0" baseline="0" noProof="0" dirty="0">
                <a:ln>
                  <a:noFill/>
                </a:ln>
                <a:solidFill>
                  <a:srgbClr val="92D050"/>
                </a:solidFill>
                <a:effectLst/>
                <a:uLnTx/>
                <a:uFillTx/>
                <a:cs typeface="+mn-ea"/>
                <a:sym typeface="+mn-lt"/>
              </a:rPr>
              <a:t>ỨNG DỤNG</a:t>
            </a:r>
            <a:endParaRPr kumimoji="0" lang="zh-CN" altLang="en-US" sz="3600" b="1" i="0" u="none" strike="noStrike" kern="1200" cap="none" spc="0" normalizeH="0" baseline="0" noProof="0" dirty="0">
              <a:ln>
                <a:noFill/>
              </a:ln>
              <a:solidFill>
                <a:srgbClr val="92D050"/>
              </a:solidFill>
              <a:effectLst/>
              <a:uLnTx/>
              <a:uFillTx/>
              <a:cs typeface="+mn-ea"/>
              <a:sym typeface="+mn-lt"/>
            </a:endParaRPr>
          </a:p>
        </p:txBody>
      </p:sp>
      <p:grpSp>
        <p:nvGrpSpPr>
          <p:cNvPr id="4" name="组合 3"/>
          <p:cNvGrpSpPr/>
          <p:nvPr/>
        </p:nvGrpSpPr>
        <p:grpSpPr>
          <a:xfrm>
            <a:off x="5639508" y="1888763"/>
            <a:ext cx="5715840" cy="1251150"/>
            <a:chOff x="2987824" y="1328290"/>
            <a:chExt cx="4286880" cy="938362"/>
          </a:xfrm>
        </p:grpSpPr>
        <p:grpSp>
          <p:nvGrpSpPr>
            <p:cNvPr id="5" name="组合 4"/>
            <p:cNvGrpSpPr/>
            <p:nvPr/>
          </p:nvGrpSpPr>
          <p:grpSpPr>
            <a:xfrm>
              <a:off x="2987824" y="1328290"/>
              <a:ext cx="4176464" cy="938362"/>
              <a:chOff x="3707904" y="1549051"/>
              <a:chExt cx="4176464" cy="938362"/>
            </a:xfrm>
          </p:grpSpPr>
          <p:grpSp>
            <p:nvGrpSpPr>
              <p:cNvPr id="7" name="组合 6"/>
              <p:cNvGrpSpPr/>
              <p:nvPr/>
            </p:nvGrpSpPr>
            <p:grpSpPr>
              <a:xfrm>
                <a:off x="3707904" y="1549051"/>
                <a:ext cx="4176464" cy="938362"/>
                <a:chOff x="2123728" y="1563638"/>
                <a:chExt cx="4176464" cy="938362"/>
              </a:xfrm>
            </p:grpSpPr>
            <p:sp>
              <p:nvSpPr>
                <p:cNvPr id="9" name="圆角矩形 19"/>
                <p:cNvSpPr/>
                <p:nvPr/>
              </p:nvSpPr>
              <p:spPr>
                <a:xfrm>
                  <a:off x="2123728" y="1741320"/>
                  <a:ext cx="4176464" cy="582997"/>
                </a:xfrm>
                <a:prstGeom prst="roundRect">
                  <a:avLst/>
                </a:prstGeom>
                <a:solidFill>
                  <a:srgbClr val="80AD3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defRPr/>
                  </a:pPr>
                  <a:endParaRPr kumimoji="0" lang="zh-CN" altLang="en-US" sz="2400" b="0" i="0" u="none" strike="noStrike" kern="1200" cap="none" spc="0" normalizeH="0" baseline="0" noProof="0">
                    <a:ln>
                      <a:noFill/>
                    </a:ln>
                    <a:solidFill>
                      <a:prstClr val="white"/>
                    </a:solidFill>
                    <a:effectLst/>
                    <a:uLnTx/>
                    <a:uFillTx/>
                    <a:cs typeface="+mn-ea"/>
                    <a:sym typeface="+mn-lt"/>
                  </a:endParaRPr>
                </a:p>
              </p:txBody>
            </p:sp>
            <p:sp useBgFill="1">
              <p:nvSpPr>
                <p:cNvPr id="10" name="Freeform 7"/>
                <p:cNvSpPr/>
                <p:nvPr/>
              </p:nvSpPr>
              <p:spPr bwMode="auto">
                <a:xfrm>
                  <a:off x="2378914" y="1563638"/>
                  <a:ext cx="945174" cy="938362"/>
                </a:xfrm>
                <a:custGeom>
                  <a:avLst/>
                  <a:gdLst>
                    <a:gd name="T0" fmla="*/ 117 w 200"/>
                    <a:gd name="T1" fmla="*/ 7 h 199"/>
                    <a:gd name="T2" fmla="*/ 193 w 200"/>
                    <a:gd name="T3" fmla="*/ 83 h 199"/>
                    <a:gd name="T4" fmla="*/ 195 w 200"/>
                    <a:gd name="T5" fmla="*/ 85 h 199"/>
                    <a:gd name="T6" fmla="*/ 199 w 200"/>
                    <a:gd name="T7" fmla="*/ 94 h 199"/>
                    <a:gd name="T8" fmla="*/ 199 w 200"/>
                    <a:gd name="T9" fmla="*/ 96 h 199"/>
                    <a:gd name="T10" fmla="*/ 198 w 200"/>
                    <a:gd name="T11" fmla="*/ 108 h 199"/>
                    <a:gd name="T12" fmla="*/ 197 w 200"/>
                    <a:gd name="T13" fmla="*/ 110 h 199"/>
                    <a:gd name="T14" fmla="*/ 192 w 200"/>
                    <a:gd name="T15" fmla="*/ 117 h 199"/>
                    <a:gd name="T16" fmla="*/ 116 w 200"/>
                    <a:gd name="T17" fmla="*/ 193 h 199"/>
                    <a:gd name="T18" fmla="*/ 114 w 200"/>
                    <a:gd name="T19" fmla="*/ 194 h 199"/>
                    <a:gd name="T20" fmla="*/ 106 w 200"/>
                    <a:gd name="T21" fmla="*/ 198 h 199"/>
                    <a:gd name="T22" fmla="*/ 103 w 200"/>
                    <a:gd name="T23" fmla="*/ 199 h 199"/>
                    <a:gd name="T24" fmla="*/ 92 w 200"/>
                    <a:gd name="T25" fmla="*/ 198 h 199"/>
                    <a:gd name="T26" fmla="*/ 90 w 200"/>
                    <a:gd name="T27" fmla="*/ 197 h 199"/>
                    <a:gd name="T28" fmla="*/ 83 w 200"/>
                    <a:gd name="T29" fmla="*/ 192 h 199"/>
                    <a:gd name="T30" fmla="*/ 7 w 200"/>
                    <a:gd name="T31" fmla="*/ 116 h 199"/>
                    <a:gd name="T32" fmla="*/ 5 w 200"/>
                    <a:gd name="T33" fmla="*/ 114 h 199"/>
                    <a:gd name="T34" fmla="*/ 1 w 200"/>
                    <a:gd name="T35" fmla="*/ 105 h 199"/>
                    <a:gd name="T36" fmla="*/ 1 w 200"/>
                    <a:gd name="T37" fmla="*/ 103 h 199"/>
                    <a:gd name="T38" fmla="*/ 2 w 200"/>
                    <a:gd name="T39" fmla="*/ 91 h 199"/>
                    <a:gd name="T40" fmla="*/ 3 w 200"/>
                    <a:gd name="T41" fmla="*/ 89 h 199"/>
                    <a:gd name="T42" fmla="*/ 7 w 200"/>
                    <a:gd name="T43" fmla="*/ 82 h 199"/>
                    <a:gd name="T44" fmla="*/ 83 w 200"/>
                    <a:gd name="T45" fmla="*/ 6 h 199"/>
                    <a:gd name="T46" fmla="*/ 85 w 200"/>
                    <a:gd name="T47" fmla="*/ 5 h 199"/>
                    <a:gd name="T48" fmla="*/ 94 w 200"/>
                    <a:gd name="T49" fmla="*/ 1 h 199"/>
                    <a:gd name="T50" fmla="*/ 96 w 200"/>
                    <a:gd name="T51" fmla="*/ 0 h 199"/>
                    <a:gd name="T52" fmla="*/ 108 w 200"/>
                    <a:gd name="T53" fmla="*/ 1 h 199"/>
                    <a:gd name="T54" fmla="*/ 110 w 200"/>
                    <a:gd name="T55" fmla="*/ 2 h 199"/>
                    <a:gd name="T56" fmla="*/ 117 w 200"/>
                    <a:gd name="T57" fmla="*/ 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0" h="199">
                      <a:moveTo>
                        <a:pt x="117" y="7"/>
                      </a:moveTo>
                      <a:cubicBezTo>
                        <a:pt x="193" y="83"/>
                        <a:pt x="193" y="83"/>
                        <a:pt x="193" y="83"/>
                      </a:cubicBezTo>
                      <a:cubicBezTo>
                        <a:pt x="195" y="85"/>
                        <a:pt x="195" y="85"/>
                        <a:pt x="195" y="85"/>
                      </a:cubicBezTo>
                      <a:cubicBezTo>
                        <a:pt x="196" y="88"/>
                        <a:pt x="198" y="90"/>
                        <a:pt x="199" y="94"/>
                      </a:cubicBezTo>
                      <a:cubicBezTo>
                        <a:pt x="199" y="96"/>
                        <a:pt x="199" y="96"/>
                        <a:pt x="199" y="96"/>
                      </a:cubicBezTo>
                      <a:cubicBezTo>
                        <a:pt x="200" y="100"/>
                        <a:pt x="199" y="104"/>
                        <a:pt x="198" y="108"/>
                      </a:cubicBezTo>
                      <a:cubicBezTo>
                        <a:pt x="197" y="110"/>
                        <a:pt x="197" y="110"/>
                        <a:pt x="197" y="110"/>
                      </a:cubicBezTo>
                      <a:cubicBezTo>
                        <a:pt x="196" y="112"/>
                        <a:pt x="194" y="115"/>
                        <a:pt x="192" y="117"/>
                      </a:cubicBezTo>
                      <a:cubicBezTo>
                        <a:pt x="116" y="193"/>
                        <a:pt x="116" y="193"/>
                        <a:pt x="116" y="193"/>
                      </a:cubicBezTo>
                      <a:cubicBezTo>
                        <a:pt x="114" y="194"/>
                        <a:pt x="114" y="194"/>
                        <a:pt x="114" y="194"/>
                      </a:cubicBezTo>
                      <a:cubicBezTo>
                        <a:pt x="112" y="196"/>
                        <a:pt x="109" y="197"/>
                        <a:pt x="106" y="198"/>
                      </a:cubicBezTo>
                      <a:cubicBezTo>
                        <a:pt x="103" y="199"/>
                        <a:pt x="103" y="199"/>
                        <a:pt x="103" y="199"/>
                      </a:cubicBezTo>
                      <a:cubicBezTo>
                        <a:pt x="99" y="199"/>
                        <a:pt x="96" y="199"/>
                        <a:pt x="92" y="198"/>
                      </a:cubicBezTo>
                      <a:cubicBezTo>
                        <a:pt x="90" y="197"/>
                        <a:pt x="90" y="197"/>
                        <a:pt x="90" y="197"/>
                      </a:cubicBezTo>
                      <a:cubicBezTo>
                        <a:pt x="87" y="195"/>
                        <a:pt x="85" y="194"/>
                        <a:pt x="83" y="192"/>
                      </a:cubicBezTo>
                      <a:cubicBezTo>
                        <a:pt x="7" y="116"/>
                        <a:pt x="7" y="116"/>
                        <a:pt x="7" y="116"/>
                      </a:cubicBezTo>
                      <a:cubicBezTo>
                        <a:pt x="5" y="114"/>
                        <a:pt x="5" y="114"/>
                        <a:pt x="5" y="114"/>
                      </a:cubicBezTo>
                      <a:cubicBezTo>
                        <a:pt x="3" y="111"/>
                        <a:pt x="2" y="109"/>
                        <a:pt x="1" y="105"/>
                      </a:cubicBezTo>
                      <a:cubicBezTo>
                        <a:pt x="1" y="103"/>
                        <a:pt x="1" y="103"/>
                        <a:pt x="1" y="103"/>
                      </a:cubicBezTo>
                      <a:cubicBezTo>
                        <a:pt x="0" y="99"/>
                        <a:pt x="0" y="95"/>
                        <a:pt x="2" y="91"/>
                      </a:cubicBezTo>
                      <a:cubicBezTo>
                        <a:pt x="3" y="89"/>
                        <a:pt x="3" y="89"/>
                        <a:pt x="3" y="89"/>
                      </a:cubicBezTo>
                      <a:cubicBezTo>
                        <a:pt x="4" y="86"/>
                        <a:pt x="5" y="84"/>
                        <a:pt x="7" y="82"/>
                      </a:cubicBezTo>
                      <a:cubicBezTo>
                        <a:pt x="83" y="6"/>
                        <a:pt x="83" y="6"/>
                        <a:pt x="83" y="6"/>
                      </a:cubicBezTo>
                      <a:cubicBezTo>
                        <a:pt x="85" y="5"/>
                        <a:pt x="85" y="5"/>
                        <a:pt x="85" y="5"/>
                      </a:cubicBezTo>
                      <a:cubicBezTo>
                        <a:pt x="88" y="3"/>
                        <a:pt x="91" y="2"/>
                        <a:pt x="94" y="1"/>
                      </a:cubicBezTo>
                      <a:cubicBezTo>
                        <a:pt x="96" y="0"/>
                        <a:pt x="96" y="0"/>
                        <a:pt x="96" y="0"/>
                      </a:cubicBezTo>
                      <a:cubicBezTo>
                        <a:pt x="100" y="0"/>
                        <a:pt x="104" y="0"/>
                        <a:pt x="108" y="1"/>
                      </a:cubicBezTo>
                      <a:cubicBezTo>
                        <a:pt x="110" y="2"/>
                        <a:pt x="110" y="2"/>
                        <a:pt x="110" y="2"/>
                      </a:cubicBezTo>
                      <a:cubicBezTo>
                        <a:pt x="113" y="4"/>
                        <a:pt x="115" y="5"/>
                        <a:pt x="117" y="7"/>
                      </a:cubicBezTo>
                      <a:close/>
                    </a:path>
                  </a:pathLst>
                </a:custGeom>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30000"/>
                    </a:lnSpc>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1" name="Freeform 8"/>
                <p:cNvSpPr/>
                <p:nvPr/>
              </p:nvSpPr>
              <p:spPr bwMode="auto">
                <a:xfrm>
                  <a:off x="2448901" y="1630972"/>
                  <a:ext cx="805199" cy="803695"/>
                </a:xfrm>
                <a:custGeom>
                  <a:avLst/>
                  <a:gdLst>
                    <a:gd name="T0" fmla="*/ 111 w 193"/>
                    <a:gd name="T1" fmla="*/ 8 h 193"/>
                    <a:gd name="T2" fmla="*/ 186 w 193"/>
                    <a:gd name="T3" fmla="*/ 83 h 193"/>
                    <a:gd name="T4" fmla="*/ 186 w 193"/>
                    <a:gd name="T5" fmla="*/ 110 h 193"/>
                    <a:gd name="T6" fmla="*/ 111 w 193"/>
                    <a:gd name="T7" fmla="*/ 185 h 193"/>
                    <a:gd name="T8" fmla="*/ 83 w 193"/>
                    <a:gd name="T9" fmla="*/ 185 h 193"/>
                    <a:gd name="T10" fmla="*/ 8 w 193"/>
                    <a:gd name="T11" fmla="*/ 110 h 193"/>
                    <a:gd name="T12" fmla="*/ 8 w 193"/>
                    <a:gd name="T13" fmla="*/ 83 h 193"/>
                    <a:gd name="T14" fmla="*/ 83 w 193"/>
                    <a:gd name="T15" fmla="*/ 8 h 193"/>
                    <a:gd name="T16" fmla="*/ 111 w 193"/>
                    <a:gd name="T17" fmla="*/ 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93">
                      <a:moveTo>
                        <a:pt x="111" y="8"/>
                      </a:moveTo>
                      <a:cubicBezTo>
                        <a:pt x="186" y="83"/>
                        <a:pt x="186" y="83"/>
                        <a:pt x="186" y="83"/>
                      </a:cubicBezTo>
                      <a:cubicBezTo>
                        <a:pt x="193" y="90"/>
                        <a:pt x="193" y="103"/>
                        <a:pt x="186" y="110"/>
                      </a:cubicBezTo>
                      <a:cubicBezTo>
                        <a:pt x="111" y="185"/>
                        <a:pt x="111" y="185"/>
                        <a:pt x="111" y="185"/>
                      </a:cubicBezTo>
                      <a:cubicBezTo>
                        <a:pt x="103" y="193"/>
                        <a:pt x="91" y="193"/>
                        <a:pt x="83" y="185"/>
                      </a:cubicBezTo>
                      <a:cubicBezTo>
                        <a:pt x="8" y="110"/>
                        <a:pt x="8" y="110"/>
                        <a:pt x="8" y="110"/>
                      </a:cubicBezTo>
                      <a:cubicBezTo>
                        <a:pt x="0" y="103"/>
                        <a:pt x="0" y="90"/>
                        <a:pt x="8" y="83"/>
                      </a:cubicBezTo>
                      <a:cubicBezTo>
                        <a:pt x="83" y="8"/>
                        <a:pt x="83" y="8"/>
                        <a:pt x="83" y="8"/>
                      </a:cubicBezTo>
                      <a:cubicBezTo>
                        <a:pt x="91" y="0"/>
                        <a:pt x="103" y="0"/>
                        <a:pt x="111" y="8"/>
                      </a:cubicBezTo>
                      <a:close/>
                    </a:path>
                  </a:pathLst>
                </a:custGeom>
                <a:solidFill>
                  <a:srgbClr val="92D050"/>
                </a:solidFill>
                <a:ln w="12700" cap="flat" cmpd="sng" algn="ctr">
                  <a:solidFill>
                    <a:sysClr val="window" lastClr="FFFFFF"/>
                  </a:solidFill>
                  <a:prstDash val="solid"/>
                </a:ln>
                <a:effectLst/>
              </p:spPr>
              <p:txBody>
                <a:bodyPr rtlCol="0" anchor="ctr"/>
                <a:lstStyle/>
                <a:p>
                  <a:pPr marL="0" marR="0" lvl="0" indent="0" algn="ctr" defTabSz="914400" rtl="0" eaLnBrk="1" fontAlgn="base" latinLnBrk="0" hangingPunct="1">
                    <a:lnSpc>
                      <a:spcPct val="130000"/>
                    </a:lnSpc>
                    <a:spcBef>
                      <a:spcPct val="0"/>
                    </a:spcBef>
                    <a:spcAft>
                      <a:spcPct val="0"/>
                    </a:spcAft>
                    <a:buClrTx/>
                    <a:buSzTx/>
                    <a:buFontTx/>
                    <a:buNone/>
                    <a:defRPr/>
                  </a:pPr>
                  <a:endParaRPr kumimoji="0" lang="zh-CN" altLang="en-US" sz="2400" b="0" i="0" u="none" strike="noStrike" kern="0" cap="none" spc="0" normalizeH="0" baseline="0" noProof="0">
                    <a:ln>
                      <a:noFill/>
                    </a:ln>
                    <a:solidFill>
                      <a:prstClr val="black"/>
                    </a:solidFill>
                    <a:effectLst/>
                    <a:uLnTx/>
                    <a:uFillTx/>
                    <a:cs typeface="+mn-ea"/>
                    <a:sym typeface="+mn-lt"/>
                  </a:endParaRPr>
                </a:p>
              </p:txBody>
            </p:sp>
          </p:grpSp>
          <p:sp>
            <p:nvSpPr>
              <p:cNvPr id="8" name="标题层"/>
              <p:cNvSpPr txBox="1"/>
              <p:nvPr/>
            </p:nvSpPr>
            <p:spPr bwMode="auto">
              <a:xfrm>
                <a:off x="4126818" y="1756621"/>
                <a:ext cx="617718" cy="538849"/>
              </a:xfrm>
              <a:prstGeom prst="rect">
                <a:avLst/>
              </a:prstGeom>
              <a:noFill/>
              <a:effectLst/>
            </p:spPr>
            <p:txBody>
              <a:bodyPr wrap="square">
                <a:spAutoFit/>
              </a:bodyPr>
              <a:lstStyle/>
              <a:p>
                <a:pPr marL="0" marR="0" lvl="0" indent="0" algn="ctr" defTabSz="1219200" rtl="0" eaLnBrk="1" fontAlgn="auto" latinLnBrk="0" hangingPunct="1">
                  <a:lnSpc>
                    <a:spcPct val="130000"/>
                  </a:lnSpc>
                  <a:buClrTx/>
                  <a:buSzTx/>
                  <a:buFontTx/>
                  <a:buNone/>
                  <a:defRPr/>
                </a:pPr>
                <a:r>
                  <a:rPr kumimoji="0" lang="en-US" altLang="zh-CN" sz="3600" b="1" i="0" u="none" strike="noStrike" kern="0" cap="none" spc="0" normalizeH="0" baseline="0" noProof="0" dirty="0">
                    <a:ln>
                      <a:noFill/>
                    </a:ln>
                    <a:solidFill>
                      <a:prstClr val="white"/>
                    </a:solidFill>
                    <a:effectLst/>
                    <a:uLnTx/>
                    <a:uFillTx/>
                    <a:cs typeface="+mn-ea"/>
                    <a:sym typeface="+mn-lt"/>
                  </a:rPr>
                  <a:t>01</a:t>
                </a:r>
                <a:endParaRPr kumimoji="0" lang="zh-CN" altLang="en-US" sz="3600" b="1" i="0" u="none" strike="noStrike" kern="0" cap="none" spc="0" normalizeH="0" baseline="0" noProof="0" dirty="0">
                  <a:ln>
                    <a:noFill/>
                  </a:ln>
                  <a:solidFill>
                    <a:prstClr val="white"/>
                  </a:solidFill>
                  <a:effectLst/>
                  <a:uLnTx/>
                  <a:uFillTx/>
                  <a:cs typeface="+mn-ea"/>
                  <a:sym typeface="+mn-lt"/>
                </a:endParaRPr>
              </a:p>
            </p:txBody>
          </p:sp>
        </p:grpSp>
        <p:sp>
          <p:nvSpPr>
            <p:cNvPr id="6" name="矩形 5"/>
            <p:cNvSpPr/>
            <p:nvPr/>
          </p:nvSpPr>
          <p:spPr>
            <a:xfrm>
              <a:off x="4298600" y="1505972"/>
              <a:ext cx="2976104" cy="455413"/>
            </a:xfrm>
            <a:prstGeom prst="rect">
              <a:avLst/>
            </a:prstGeom>
          </p:spPr>
          <p:txBody>
            <a:bodyPr wrap="square">
              <a:spAutoFit/>
            </a:bodyPr>
            <a:lstStyle/>
            <a:p>
              <a:pPr marL="0" marR="0" lvl="0" indent="0" algn="just" defTabSz="914400" rtl="0" eaLnBrk="1" fontAlgn="auto" latinLnBrk="0" hangingPunct="1">
                <a:lnSpc>
                  <a:spcPct val="130000"/>
                </a:lnSpc>
                <a:buClrTx/>
                <a:buSzTx/>
                <a:buFontTx/>
                <a:buNone/>
                <a:defRPr/>
              </a:pPr>
              <a:r>
                <a:rPr kumimoji="0" lang="en-US" altLang="zh-CN" sz="2800" b="0" i="0" u="none" strike="noStrike" kern="1200" cap="none" spc="0" normalizeH="0" baseline="0" noProof="0" dirty="0" err="1">
                  <a:ln>
                    <a:noFill/>
                  </a:ln>
                  <a:solidFill>
                    <a:srgbClr val="FFFFFF"/>
                  </a:solidFill>
                  <a:effectLst/>
                  <a:uLnTx/>
                  <a:uFillTx/>
                  <a:cs typeface="+mn-ea"/>
                  <a:sym typeface="+mn-lt"/>
                </a:rPr>
                <a:t>Kể</a:t>
              </a:r>
              <a:r>
                <a:rPr kumimoji="0" lang="en-US" altLang="zh-CN" sz="2800" b="0" i="0" u="none" strike="noStrike" kern="1200" cap="none" spc="0" normalizeH="0" baseline="0" noProof="0" dirty="0">
                  <a:ln>
                    <a:noFill/>
                  </a:ln>
                  <a:solidFill>
                    <a:srgbClr val="FFFFFF"/>
                  </a:solidFill>
                  <a:effectLst/>
                  <a:uLnTx/>
                  <a:uFillTx/>
                  <a:cs typeface="+mn-ea"/>
                  <a:sym typeface="+mn-lt"/>
                </a:rPr>
                <a:t> </a:t>
              </a:r>
              <a:r>
                <a:rPr kumimoji="0" lang="en-US" altLang="zh-CN" sz="2800" b="0" i="0" u="none" strike="noStrike" kern="1200" cap="none" spc="0" normalizeH="0" baseline="0" noProof="0" dirty="0" err="1">
                  <a:ln>
                    <a:noFill/>
                  </a:ln>
                  <a:solidFill>
                    <a:srgbClr val="FFFFFF"/>
                  </a:solidFill>
                  <a:effectLst/>
                  <a:uLnTx/>
                  <a:uFillTx/>
                  <a:cs typeface="+mn-ea"/>
                  <a:sym typeface="+mn-lt"/>
                </a:rPr>
                <a:t>tên</a:t>
              </a:r>
              <a:r>
                <a:rPr kumimoji="0" lang="en-US" altLang="zh-CN" sz="2800" b="0" i="0" u="none" strike="noStrike" kern="1200" cap="none" spc="0" normalizeH="0" baseline="0" noProof="0" dirty="0">
                  <a:ln>
                    <a:noFill/>
                  </a:ln>
                  <a:solidFill>
                    <a:srgbClr val="FFFFFF"/>
                  </a:solidFill>
                  <a:effectLst/>
                  <a:uLnTx/>
                  <a:uFillTx/>
                  <a:cs typeface="+mn-ea"/>
                  <a:sym typeface="+mn-lt"/>
                </a:rPr>
                <a:t> </a:t>
              </a:r>
              <a:r>
                <a:rPr kumimoji="0" lang="en-US" altLang="zh-CN" sz="2800" b="0" i="0" u="none" strike="noStrike" kern="1200" cap="none" spc="0" normalizeH="0" baseline="0" noProof="0" dirty="0" err="1">
                  <a:ln>
                    <a:noFill/>
                  </a:ln>
                  <a:solidFill>
                    <a:srgbClr val="FFFFFF"/>
                  </a:solidFill>
                  <a:effectLst/>
                  <a:uLnTx/>
                  <a:uFillTx/>
                  <a:cs typeface="+mn-ea"/>
                  <a:sym typeface="+mn-lt"/>
                </a:rPr>
                <a:t>các</a:t>
              </a:r>
              <a:r>
                <a:rPr kumimoji="0" lang="en-US" altLang="zh-CN" sz="2800" b="0" i="0" u="none" strike="noStrike" kern="1200" cap="none" spc="0" normalizeH="0" baseline="0" noProof="0" dirty="0">
                  <a:ln>
                    <a:noFill/>
                  </a:ln>
                  <a:solidFill>
                    <a:srgbClr val="FFFFFF"/>
                  </a:solidFill>
                  <a:effectLst/>
                  <a:uLnTx/>
                  <a:uFillTx/>
                  <a:cs typeface="+mn-ea"/>
                  <a:sym typeface="+mn-lt"/>
                </a:rPr>
                <a:t> </a:t>
              </a:r>
              <a:r>
                <a:rPr kumimoji="0" lang="en-US" altLang="zh-CN" sz="2800" b="0" i="0" u="none" strike="noStrike" kern="1200" cap="none" spc="0" normalizeH="0" baseline="0" noProof="0" dirty="0" err="1">
                  <a:ln>
                    <a:noFill/>
                  </a:ln>
                  <a:solidFill>
                    <a:srgbClr val="FFFFFF"/>
                  </a:solidFill>
                  <a:effectLst/>
                  <a:uLnTx/>
                  <a:uFillTx/>
                  <a:cs typeface="+mn-ea"/>
                  <a:sym typeface="+mn-lt"/>
                </a:rPr>
                <a:t>sản</a:t>
              </a:r>
              <a:r>
                <a:rPr kumimoji="0" lang="en-US" altLang="zh-CN" sz="2800" b="0" i="0" u="none" strike="noStrike" kern="1200" cap="none" spc="0" normalizeH="0" baseline="0" noProof="0" dirty="0">
                  <a:ln>
                    <a:noFill/>
                  </a:ln>
                  <a:solidFill>
                    <a:srgbClr val="FFFFFF"/>
                  </a:solidFill>
                  <a:effectLst/>
                  <a:uLnTx/>
                  <a:uFillTx/>
                  <a:cs typeface="+mn-ea"/>
                  <a:sym typeface="+mn-lt"/>
                </a:rPr>
                <a:t> </a:t>
              </a:r>
              <a:r>
                <a:rPr kumimoji="0" lang="en-US" altLang="zh-CN" sz="2800" b="0" i="0" u="none" strike="noStrike" kern="1200" cap="none" spc="0" normalizeH="0" baseline="0" noProof="0" dirty="0" err="1">
                  <a:ln>
                    <a:noFill/>
                  </a:ln>
                  <a:solidFill>
                    <a:srgbClr val="FFFFFF"/>
                  </a:solidFill>
                  <a:effectLst/>
                  <a:uLnTx/>
                  <a:uFillTx/>
                  <a:cs typeface="+mn-ea"/>
                  <a:sym typeface="+mn-lt"/>
                </a:rPr>
                <a:t>phẩm</a:t>
              </a:r>
              <a:endParaRPr kumimoji="0" lang="zh-CN" altLang="en-US" sz="2800" b="0" i="0" u="none" strike="noStrike" kern="1200" cap="none" spc="0" normalizeH="0" baseline="0" noProof="0" dirty="0">
                <a:ln>
                  <a:noFill/>
                </a:ln>
                <a:solidFill>
                  <a:prstClr val="white"/>
                </a:solidFill>
                <a:effectLst/>
                <a:uLnTx/>
                <a:uFillTx/>
                <a:cs typeface="+mn-ea"/>
                <a:sym typeface="+mn-lt"/>
              </a:endParaRPr>
            </a:p>
          </p:txBody>
        </p:sp>
      </p:grpSp>
      <p:grpSp>
        <p:nvGrpSpPr>
          <p:cNvPr id="12" name="组合 11"/>
          <p:cNvGrpSpPr/>
          <p:nvPr/>
        </p:nvGrpSpPr>
        <p:grpSpPr>
          <a:xfrm>
            <a:off x="5639508" y="3148279"/>
            <a:ext cx="5568619" cy="1251150"/>
            <a:chOff x="2987824" y="2266652"/>
            <a:chExt cx="4176464" cy="938362"/>
          </a:xfrm>
        </p:grpSpPr>
        <p:grpSp>
          <p:nvGrpSpPr>
            <p:cNvPr id="13" name="组合 12"/>
            <p:cNvGrpSpPr/>
            <p:nvPr/>
          </p:nvGrpSpPr>
          <p:grpSpPr>
            <a:xfrm>
              <a:off x="2987824" y="2266652"/>
              <a:ext cx="4176464" cy="938362"/>
              <a:chOff x="3707904" y="1549051"/>
              <a:chExt cx="4176464" cy="938362"/>
            </a:xfrm>
          </p:grpSpPr>
          <p:grpSp>
            <p:nvGrpSpPr>
              <p:cNvPr id="15" name="组合 14"/>
              <p:cNvGrpSpPr/>
              <p:nvPr/>
            </p:nvGrpSpPr>
            <p:grpSpPr>
              <a:xfrm>
                <a:off x="3707904" y="1549051"/>
                <a:ext cx="4176464" cy="938362"/>
                <a:chOff x="2123728" y="1563638"/>
                <a:chExt cx="4176464" cy="938362"/>
              </a:xfrm>
            </p:grpSpPr>
            <p:sp>
              <p:nvSpPr>
                <p:cNvPr id="17" name="圆角矩形 27"/>
                <p:cNvSpPr/>
                <p:nvPr/>
              </p:nvSpPr>
              <p:spPr>
                <a:xfrm>
                  <a:off x="2123728" y="1741320"/>
                  <a:ext cx="4176464" cy="582997"/>
                </a:xfrm>
                <a:prstGeom prst="roundRect">
                  <a:avLst/>
                </a:prstGeom>
                <a:solidFill>
                  <a:srgbClr val="FEBC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defRPr/>
                  </a:pPr>
                  <a:endParaRPr kumimoji="0" lang="zh-CN" altLang="en-US" sz="2400" b="0" i="0" u="none" strike="noStrike" kern="1200" cap="none" spc="0" normalizeH="0" baseline="0" noProof="0">
                    <a:ln>
                      <a:noFill/>
                    </a:ln>
                    <a:solidFill>
                      <a:prstClr val="white"/>
                    </a:solidFill>
                    <a:effectLst/>
                    <a:uLnTx/>
                    <a:uFillTx/>
                    <a:cs typeface="+mn-ea"/>
                    <a:sym typeface="+mn-lt"/>
                  </a:endParaRPr>
                </a:p>
              </p:txBody>
            </p:sp>
            <p:sp useBgFill="1">
              <p:nvSpPr>
                <p:cNvPr id="18" name="Freeform 7"/>
                <p:cNvSpPr/>
                <p:nvPr/>
              </p:nvSpPr>
              <p:spPr bwMode="auto">
                <a:xfrm>
                  <a:off x="2378914" y="1563638"/>
                  <a:ext cx="945174" cy="938362"/>
                </a:xfrm>
                <a:custGeom>
                  <a:avLst/>
                  <a:gdLst>
                    <a:gd name="T0" fmla="*/ 117 w 200"/>
                    <a:gd name="T1" fmla="*/ 7 h 199"/>
                    <a:gd name="T2" fmla="*/ 193 w 200"/>
                    <a:gd name="T3" fmla="*/ 83 h 199"/>
                    <a:gd name="T4" fmla="*/ 195 w 200"/>
                    <a:gd name="T5" fmla="*/ 85 h 199"/>
                    <a:gd name="T6" fmla="*/ 199 w 200"/>
                    <a:gd name="T7" fmla="*/ 94 h 199"/>
                    <a:gd name="T8" fmla="*/ 199 w 200"/>
                    <a:gd name="T9" fmla="*/ 96 h 199"/>
                    <a:gd name="T10" fmla="*/ 198 w 200"/>
                    <a:gd name="T11" fmla="*/ 108 h 199"/>
                    <a:gd name="T12" fmla="*/ 197 w 200"/>
                    <a:gd name="T13" fmla="*/ 110 h 199"/>
                    <a:gd name="T14" fmla="*/ 192 w 200"/>
                    <a:gd name="T15" fmla="*/ 117 h 199"/>
                    <a:gd name="T16" fmla="*/ 116 w 200"/>
                    <a:gd name="T17" fmla="*/ 193 h 199"/>
                    <a:gd name="T18" fmla="*/ 114 w 200"/>
                    <a:gd name="T19" fmla="*/ 194 h 199"/>
                    <a:gd name="T20" fmla="*/ 106 w 200"/>
                    <a:gd name="T21" fmla="*/ 198 h 199"/>
                    <a:gd name="T22" fmla="*/ 103 w 200"/>
                    <a:gd name="T23" fmla="*/ 199 h 199"/>
                    <a:gd name="T24" fmla="*/ 92 w 200"/>
                    <a:gd name="T25" fmla="*/ 198 h 199"/>
                    <a:gd name="T26" fmla="*/ 90 w 200"/>
                    <a:gd name="T27" fmla="*/ 197 h 199"/>
                    <a:gd name="T28" fmla="*/ 83 w 200"/>
                    <a:gd name="T29" fmla="*/ 192 h 199"/>
                    <a:gd name="T30" fmla="*/ 7 w 200"/>
                    <a:gd name="T31" fmla="*/ 116 h 199"/>
                    <a:gd name="T32" fmla="*/ 5 w 200"/>
                    <a:gd name="T33" fmla="*/ 114 h 199"/>
                    <a:gd name="T34" fmla="*/ 1 w 200"/>
                    <a:gd name="T35" fmla="*/ 105 h 199"/>
                    <a:gd name="T36" fmla="*/ 1 w 200"/>
                    <a:gd name="T37" fmla="*/ 103 h 199"/>
                    <a:gd name="T38" fmla="*/ 2 w 200"/>
                    <a:gd name="T39" fmla="*/ 91 h 199"/>
                    <a:gd name="T40" fmla="*/ 3 w 200"/>
                    <a:gd name="T41" fmla="*/ 89 h 199"/>
                    <a:gd name="T42" fmla="*/ 7 w 200"/>
                    <a:gd name="T43" fmla="*/ 82 h 199"/>
                    <a:gd name="T44" fmla="*/ 83 w 200"/>
                    <a:gd name="T45" fmla="*/ 6 h 199"/>
                    <a:gd name="T46" fmla="*/ 85 w 200"/>
                    <a:gd name="T47" fmla="*/ 5 h 199"/>
                    <a:gd name="T48" fmla="*/ 94 w 200"/>
                    <a:gd name="T49" fmla="*/ 1 h 199"/>
                    <a:gd name="T50" fmla="*/ 96 w 200"/>
                    <a:gd name="T51" fmla="*/ 0 h 199"/>
                    <a:gd name="T52" fmla="*/ 108 w 200"/>
                    <a:gd name="T53" fmla="*/ 1 h 199"/>
                    <a:gd name="T54" fmla="*/ 110 w 200"/>
                    <a:gd name="T55" fmla="*/ 2 h 199"/>
                    <a:gd name="T56" fmla="*/ 117 w 200"/>
                    <a:gd name="T57" fmla="*/ 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0" h="199">
                      <a:moveTo>
                        <a:pt x="117" y="7"/>
                      </a:moveTo>
                      <a:cubicBezTo>
                        <a:pt x="193" y="83"/>
                        <a:pt x="193" y="83"/>
                        <a:pt x="193" y="83"/>
                      </a:cubicBezTo>
                      <a:cubicBezTo>
                        <a:pt x="195" y="85"/>
                        <a:pt x="195" y="85"/>
                        <a:pt x="195" y="85"/>
                      </a:cubicBezTo>
                      <a:cubicBezTo>
                        <a:pt x="196" y="88"/>
                        <a:pt x="198" y="90"/>
                        <a:pt x="199" y="94"/>
                      </a:cubicBezTo>
                      <a:cubicBezTo>
                        <a:pt x="199" y="96"/>
                        <a:pt x="199" y="96"/>
                        <a:pt x="199" y="96"/>
                      </a:cubicBezTo>
                      <a:cubicBezTo>
                        <a:pt x="200" y="100"/>
                        <a:pt x="199" y="104"/>
                        <a:pt x="198" y="108"/>
                      </a:cubicBezTo>
                      <a:cubicBezTo>
                        <a:pt x="197" y="110"/>
                        <a:pt x="197" y="110"/>
                        <a:pt x="197" y="110"/>
                      </a:cubicBezTo>
                      <a:cubicBezTo>
                        <a:pt x="196" y="112"/>
                        <a:pt x="194" y="115"/>
                        <a:pt x="192" y="117"/>
                      </a:cubicBezTo>
                      <a:cubicBezTo>
                        <a:pt x="116" y="193"/>
                        <a:pt x="116" y="193"/>
                        <a:pt x="116" y="193"/>
                      </a:cubicBezTo>
                      <a:cubicBezTo>
                        <a:pt x="114" y="194"/>
                        <a:pt x="114" y="194"/>
                        <a:pt x="114" y="194"/>
                      </a:cubicBezTo>
                      <a:cubicBezTo>
                        <a:pt x="112" y="196"/>
                        <a:pt x="109" y="197"/>
                        <a:pt x="106" y="198"/>
                      </a:cubicBezTo>
                      <a:cubicBezTo>
                        <a:pt x="103" y="199"/>
                        <a:pt x="103" y="199"/>
                        <a:pt x="103" y="199"/>
                      </a:cubicBezTo>
                      <a:cubicBezTo>
                        <a:pt x="99" y="199"/>
                        <a:pt x="96" y="199"/>
                        <a:pt x="92" y="198"/>
                      </a:cubicBezTo>
                      <a:cubicBezTo>
                        <a:pt x="90" y="197"/>
                        <a:pt x="90" y="197"/>
                        <a:pt x="90" y="197"/>
                      </a:cubicBezTo>
                      <a:cubicBezTo>
                        <a:pt x="87" y="195"/>
                        <a:pt x="85" y="194"/>
                        <a:pt x="83" y="192"/>
                      </a:cubicBezTo>
                      <a:cubicBezTo>
                        <a:pt x="7" y="116"/>
                        <a:pt x="7" y="116"/>
                        <a:pt x="7" y="116"/>
                      </a:cubicBezTo>
                      <a:cubicBezTo>
                        <a:pt x="5" y="114"/>
                        <a:pt x="5" y="114"/>
                        <a:pt x="5" y="114"/>
                      </a:cubicBezTo>
                      <a:cubicBezTo>
                        <a:pt x="3" y="111"/>
                        <a:pt x="2" y="109"/>
                        <a:pt x="1" y="105"/>
                      </a:cubicBezTo>
                      <a:cubicBezTo>
                        <a:pt x="1" y="103"/>
                        <a:pt x="1" y="103"/>
                        <a:pt x="1" y="103"/>
                      </a:cubicBezTo>
                      <a:cubicBezTo>
                        <a:pt x="0" y="99"/>
                        <a:pt x="0" y="95"/>
                        <a:pt x="2" y="91"/>
                      </a:cubicBezTo>
                      <a:cubicBezTo>
                        <a:pt x="3" y="89"/>
                        <a:pt x="3" y="89"/>
                        <a:pt x="3" y="89"/>
                      </a:cubicBezTo>
                      <a:cubicBezTo>
                        <a:pt x="4" y="86"/>
                        <a:pt x="5" y="84"/>
                        <a:pt x="7" y="82"/>
                      </a:cubicBezTo>
                      <a:cubicBezTo>
                        <a:pt x="83" y="6"/>
                        <a:pt x="83" y="6"/>
                        <a:pt x="83" y="6"/>
                      </a:cubicBezTo>
                      <a:cubicBezTo>
                        <a:pt x="85" y="5"/>
                        <a:pt x="85" y="5"/>
                        <a:pt x="85" y="5"/>
                      </a:cubicBezTo>
                      <a:cubicBezTo>
                        <a:pt x="88" y="3"/>
                        <a:pt x="91" y="2"/>
                        <a:pt x="94" y="1"/>
                      </a:cubicBezTo>
                      <a:cubicBezTo>
                        <a:pt x="96" y="0"/>
                        <a:pt x="96" y="0"/>
                        <a:pt x="96" y="0"/>
                      </a:cubicBezTo>
                      <a:cubicBezTo>
                        <a:pt x="100" y="0"/>
                        <a:pt x="104" y="0"/>
                        <a:pt x="108" y="1"/>
                      </a:cubicBezTo>
                      <a:cubicBezTo>
                        <a:pt x="110" y="2"/>
                        <a:pt x="110" y="2"/>
                        <a:pt x="110" y="2"/>
                      </a:cubicBezTo>
                      <a:cubicBezTo>
                        <a:pt x="113" y="4"/>
                        <a:pt x="115" y="5"/>
                        <a:pt x="117" y="7"/>
                      </a:cubicBezTo>
                      <a:close/>
                    </a:path>
                  </a:pathLst>
                </a:custGeom>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30000"/>
                    </a:lnSpc>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9" name="Freeform 8"/>
                <p:cNvSpPr/>
                <p:nvPr/>
              </p:nvSpPr>
              <p:spPr bwMode="auto">
                <a:xfrm>
                  <a:off x="2448901" y="1630972"/>
                  <a:ext cx="805199" cy="803695"/>
                </a:xfrm>
                <a:custGeom>
                  <a:avLst/>
                  <a:gdLst>
                    <a:gd name="T0" fmla="*/ 111 w 193"/>
                    <a:gd name="T1" fmla="*/ 8 h 193"/>
                    <a:gd name="T2" fmla="*/ 186 w 193"/>
                    <a:gd name="T3" fmla="*/ 83 h 193"/>
                    <a:gd name="T4" fmla="*/ 186 w 193"/>
                    <a:gd name="T5" fmla="*/ 110 h 193"/>
                    <a:gd name="T6" fmla="*/ 111 w 193"/>
                    <a:gd name="T7" fmla="*/ 185 h 193"/>
                    <a:gd name="T8" fmla="*/ 83 w 193"/>
                    <a:gd name="T9" fmla="*/ 185 h 193"/>
                    <a:gd name="T10" fmla="*/ 8 w 193"/>
                    <a:gd name="T11" fmla="*/ 110 h 193"/>
                    <a:gd name="T12" fmla="*/ 8 w 193"/>
                    <a:gd name="T13" fmla="*/ 83 h 193"/>
                    <a:gd name="T14" fmla="*/ 83 w 193"/>
                    <a:gd name="T15" fmla="*/ 8 h 193"/>
                    <a:gd name="T16" fmla="*/ 111 w 193"/>
                    <a:gd name="T17" fmla="*/ 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93">
                      <a:moveTo>
                        <a:pt x="111" y="8"/>
                      </a:moveTo>
                      <a:cubicBezTo>
                        <a:pt x="186" y="83"/>
                        <a:pt x="186" y="83"/>
                        <a:pt x="186" y="83"/>
                      </a:cubicBezTo>
                      <a:cubicBezTo>
                        <a:pt x="193" y="90"/>
                        <a:pt x="193" y="103"/>
                        <a:pt x="186" y="110"/>
                      </a:cubicBezTo>
                      <a:cubicBezTo>
                        <a:pt x="111" y="185"/>
                        <a:pt x="111" y="185"/>
                        <a:pt x="111" y="185"/>
                      </a:cubicBezTo>
                      <a:cubicBezTo>
                        <a:pt x="103" y="193"/>
                        <a:pt x="91" y="193"/>
                        <a:pt x="83" y="185"/>
                      </a:cubicBezTo>
                      <a:cubicBezTo>
                        <a:pt x="8" y="110"/>
                        <a:pt x="8" y="110"/>
                        <a:pt x="8" y="110"/>
                      </a:cubicBezTo>
                      <a:cubicBezTo>
                        <a:pt x="0" y="103"/>
                        <a:pt x="0" y="90"/>
                        <a:pt x="8" y="83"/>
                      </a:cubicBezTo>
                      <a:cubicBezTo>
                        <a:pt x="83" y="8"/>
                        <a:pt x="83" y="8"/>
                        <a:pt x="83" y="8"/>
                      </a:cubicBezTo>
                      <a:cubicBezTo>
                        <a:pt x="91" y="0"/>
                        <a:pt x="103" y="0"/>
                        <a:pt x="111" y="8"/>
                      </a:cubicBezTo>
                      <a:close/>
                    </a:path>
                  </a:pathLst>
                </a:custGeom>
                <a:solidFill>
                  <a:srgbClr val="FFC000"/>
                </a:solidFill>
                <a:ln w="127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30000"/>
                    </a:lnSpc>
                    <a:buClrTx/>
                    <a:buSzTx/>
                    <a:buFontTx/>
                    <a:buNone/>
                    <a:defRPr/>
                  </a:pPr>
                  <a:endParaRPr kumimoji="0" lang="zh-CN" altLang="en-US" sz="2400" b="0" i="0" u="none" strike="noStrike" kern="0" cap="none" spc="0" normalizeH="0" baseline="0" noProof="0">
                    <a:ln>
                      <a:noFill/>
                    </a:ln>
                    <a:solidFill>
                      <a:prstClr val="black"/>
                    </a:solidFill>
                    <a:effectLst/>
                    <a:uLnTx/>
                    <a:uFillTx/>
                    <a:cs typeface="+mn-ea"/>
                    <a:sym typeface="+mn-lt"/>
                  </a:endParaRPr>
                </a:p>
              </p:txBody>
            </p:sp>
          </p:grpSp>
          <p:sp>
            <p:nvSpPr>
              <p:cNvPr id="16" name="标题层"/>
              <p:cNvSpPr txBox="1"/>
              <p:nvPr/>
            </p:nvSpPr>
            <p:spPr bwMode="auto">
              <a:xfrm>
                <a:off x="4126818" y="1756621"/>
                <a:ext cx="617718" cy="538849"/>
              </a:xfrm>
              <a:prstGeom prst="rect">
                <a:avLst/>
              </a:prstGeom>
              <a:noFill/>
              <a:effectLst/>
            </p:spPr>
            <p:txBody>
              <a:bodyPr wrap="square">
                <a:spAutoFit/>
              </a:bodyPr>
              <a:lstStyle/>
              <a:p>
                <a:pPr marL="0" marR="0" lvl="0" indent="0" algn="ctr" defTabSz="1219200" rtl="0" eaLnBrk="1" fontAlgn="auto" latinLnBrk="0" hangingPunct="1">
                  <a:lnSpc>
                    <a:spcPct val="130000"/>
                  </a:lnSpc>
                  <a:buClrTx/>
                  <a:buSzTx/>
                  <a:buFontTx/>
                  <a:buNone/>
                  <a:defRPr/>
                </a:pPr>
                <a:r>
                  <a:rPr kumimoji="0" lang="en-US" altLang="zh-CN" sz="3600" b="1" i="0" u="none" strike="noStrike" kern="0" cap="none" spc="0" normalizeH="0" baseline="0" noProof="0" dirty="0">
                    <a:ln>
                      <a:noFill/>
                    </a:ln>
                    <a:solidFill>
                      <a:prstClr val="white"/>
                    </a:solidFill>
                    <a:effectLst/>
                    <a:uLnTx/>
                    <a:uFillTx/>
                    <a:cs typeface="+mn-ea"/>
                    <a:sym typeface="+mn-lt"/>
                  </a:rPr>
                  <a:t>02</a:t>
                </a:r>
                <a:endParaRPr kumimoji="0" lang="zh-CN" altLang="en-US" sz="3600" b="1" i="0" u="none" strike="noStrike" kern="0" cap="none" spc="0" normalizeH="0" baseline="0" noProof="0" dirty="0">
                  <a:ln>
                    <a:noFill/>
                  </a:ln>
                  <a:solidFill>
                    <a:prstClr val="white"/>
                  </a:solidFill>
                  <a:effectLst/>
                  <a:uLnTx/>
                  <a:uFillTx/>
                  <a:cs typeface="+mn-ea"/>
                  <a:sym typeface="+mn-lt"/>
                </a:endParaRPr>
              </a:p>
            </p:txBody>
          </p:sp>
        </p:grpSp>
        <p:sp>
          <p:nvSpPr>
            <p:cNvPr id="14" name="矩形 13"/>
            <p:cNvSpPr/>
            <p:nvPr/>
          </p:nvSpPr>
          <p:spPr>
            <a:xfrm>
              <a:off x="4188184" y="2487594"/>
              <a:ext cx="2976103" cy="262332"/>
            </a:xfrm>
            <a:prstGeom prst="rect">
              <a:avLst/>
            </a:prstGeom>
          </p:spPr>
          <p:txBody>
            <a:bodyPr wrap="square">
              <a:spAutoFit/>
            </a:bodyPr>
            <a:lstStyle/>
            <a:p>
              <a:pPr marL="0" marR="0" lvl="0" indent="0" algn="just" defTabSz="914400" rtl="0" eaLnBrk="1" fontAlgn="auto" latinLnBrk="0" hangingPunct="1">
                <a:lnSpc>
                  <a:spcPct val="130000"/>
                </a:lnSpc>
                <a:buClrTx/>
                <a:buSzTx/>
                <a:buFontTx/>
                <a:buNone/>
                <a:defRPr/>
              </a:pPr>
              <a:endParaRPr kumimoji="0" lang="zh-CN" altLang="en-US" sz="1400" b="0" i="0" u="none" strike="noStrike" kern="1200" cap="none" spc="0" normalizeH="0" baseline="0" noProof="0" dirty="0">
                <a:ln>
                  <a:noFill/>
                </a:ln>
                <a:solidFill>
                  <a:prstClr val="white"/>
                </a:solidFill>
                <a:effectLst/>
                <a:uLnTx/>
                <a:uFillTx/>
                <a:cs typeface="+mn-ea"/>
                <a:sym typeface="+mn-lt"/>
              </a:endParaRPr>
            </a:p>
          </p:txBody>
        </p:sp>
      </p:grpSp>
      <p:grpSp>
        <p:nvGrpSpPr>
          <p:cNvPr id="20" name="组合 19"/>
          <p:cNvGrpSpPr/>
          <p:nvPr/>
        </p:nvGrpSpPr>
        <p:grpSpPr>
          <a:xfrm>
            <a:off x="5639508" y="4407795"/>
            <a:ext cx="5715839" cy="1251150"/>
            <a:chOff x="2987824" y="3217564"/>
            <a:chExt cx="4286879" cy="938362"/>
          </a:xfrm>
        </p:grpSpPr>
        <p:grpSp>
          <p:nvGrpSpPr>
            <p:cNvPr id="21" name="组合 20"/>
            <p:cNvGrpSpPr/>
            <p:nvPr/>
          </p:nvGrpSpPr>
          <p:grpSpPr>
            <a:xfrm>
              <a:off x="2987824" y="3217564"/>
              <a:ext cx="4176464" cy="938362"/>
              <a:chOff x="3707904" y="1549051"/>
              <a:chExt cx="4176464" cy="938362"/>
            </a:xfrm>
          </p:grpSpPr>
          <p:grpSp>
            <p:nvGrpSpPr>
              <p:cNvPr id="23" name="组合 22"/>
              <p:cNvGrpSpPr/>
              <p:nvPr/>
            </p:nvGrpSpPr>
            <p:grpSpPr>
              <a:xfrm>
                <a:off x="3707904" y="1549051"/>
                <a:ext cx="4176464" cy="938362"/>
                <a:chOff x="2123728" y="1563638"/>
                <a:chExt cx="4176464" cy="938362"/>
              </a:xfrm>
            </p:grpSpPr>
            <p:sp>
              <p:nvSpPr>
                <p:cNvPr id="25" name="圆角矩形 47"/>
                <p:cNvSpPr/>
                <p:nvPr/>
              </p:nvSpPr>
              <p:spPr>
                <a:xfrm>
                  <a:off x="2123728" y="1741320"/>
                  <a:ext cx="4176464" cy="582997"/>
                </a:xfrm>
                <a:prstGeom prst="roundRect">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defRPr/>
                  </a:pPr>
                  <a:endParaRPr kumimoji="0" lang="zh-CN" altLang="en-US" sz="2400" b="0" i="0" u="none" strike="noStrike" kern="1200" cap="none" spc="0" normalizeH="0" baseline="0" noProof="0">
                    <a:ln>
                      <a:noFill/>
                    </a:ln>
                    <a:solidFill>
                      <a:prstClr val="white"/>
                    </a:solidFill>
                    <a:effectLst/>
                    <a:uLnTx/>
                    <a:uFillTx/>
                    <a:cs typeface="+mn-ea"/>
                    <a:sym typeface="+mn-lt"/>
                  </a:endParaRPr>
                </a:p>
              </p:txBody>
            </p:sp>
            <p:sp useBgFill="1">
              <p:nvSpPr>
                <p:cNvPr id="26" name="Freeform 7"/>
                <p:cNvSpPr/>
                <p:nvPr/>
              </p:nvSpPr>
              <p:spPr bwMode="auto">
                <a:xfrm>
                  <a:off x="2378914" y="1563638"/>
                  <a:ext cx="945174" cy="938362"/>
                </a:xfrm>
                <a:custGeom>
                  <a:avLst/>
                  <a:gdLst>
                    <a:gd name="T0" fmla="*/ 117 w 200"/>
                    <a:gd name="T1" fmla="*/ 7 h 199"/>
                    <a:gd name="T2" fmla="*/ 193 w 200"/>
                    <a:gd name="T3" fmla="*/ 83 h 199"/>
                    <a:gd name="T4" fmla="*/ 195 w 200"/>
                    <a:gd name="T5" fmla="*/ 85 h 199"/>
                    <a:gd name="T6" fmla="*/ 199 w 200"/>
                    <a:gd name="T7" fmla="*/ 94 h 199"/>
                    <a:gd name="T8" fmla="*/ 199 w 200"/>
                    <a:gd name="T9" fmla="*/ 96 h 199"/>
                    <a:gd name="T10" fmla="*/ 198 w 200"/>
                    <a:gd name="T11" fmla="*/ 108 h 199"/>
                    <a:gd name="T12" fmla="*/ 197 w 200"/>
                    <a:gd name="T13" fmla="*/ 110 h 199"/>
                    <a:gd name="T14" fmla="*/ 192 w 200"/>
                    <a:gd name="T15" fmla="*/ 117 h 199"/>
                    <a:gd name="T16" fmla="*/ 116 w 200"/>
                    <a:gd name="T17" fmla="*/ 193 h 199"/>
                    <a:gd name="T18" fmla="*/ 114 w 200"/>
                    <a:gd name="T19" fmla="*/ 194 h 199"/>
                    <a:gd name="T20" fmla="*/ 106 w 200"/>
                    <a:gd name="T21" fmla="*/ 198 h 199"/>
                    <a:gd name="T22" fmla="*/ 103 w 200"/>
                    <a:gd name="T23" fmla="*/ 199 h 199"/>
                    <a:gd name="T24" fmla="*/ 92 w 200"/>
                    <a:gd name="T25" fmla="*/ 198 h 199"/>
                    <a:gd name="T26" fmla="*/ 90 w 200"/>
                    <a:gd name="T27" fmla="*/ 197 h 199"/>
                    <a:gd name="T28" fmla="*/ 83 w 200"/>
                    <a:gd name="T29" fmla="*/ 192 h 199"/>
                    <a:gd name="T30" fmla="*/ 7 w 200"/>
                    <a:gd name="T31" fmla="*/ 116 h 199"/>
                    <a:gd name="T32" fmla="*/ 5 w 200"/>
                    <a:gd name="T33" fmla="*/ 114 h 199"/>
                    <a:gd name="T34" fmla="*/ 1 w 200"/>
                    <a:gd name="T35" fmla="*/ 105 h 199"/>
                    <a:gd name="T36" fmla="*/ 1 w 200"/>
                    <a:gd name="T37" fmla="*/ 103 h 199"/>
                    <a:gd name="T38" fmla="*/ 2 w 200"/>
                    <a:gd name="T39" fmla="*/ 91 h 199"/>
                    <a:gd name="T40" fmla="*/ 3 w 200"/>
                    <a:gd name="T41" fmla="*/ 89 h 199"/>
                    <a:gd name="T42" fmla="*/ 7 w 200"/>
                    <a:gd name="T43" fmla="*/ 82 h 199"/>
                    <a:gd name="T44" fmla="*/ 83 w 200"/>
                    <a:gd name="T45" fmla="*/ 6 h 199"/>
                    <a:gd name="T46" fmla="*/ 85 w 200"/>
                    <a:gd name="T47" fmla="*/ 5 h 199"/>
                    <a:gd name="T48" fmla="*/ 94 w 200"/>
                    <a:gd name="T49" fmla="*/ 1 h 199"/>
                    <a:gd name="T50" fmla="*/ 96 w 200"/>
                    <a:gd name="T51" fmla="*/ 0 h 199"/>
                    <a:gd name="T52" fmla="*/ 108 w 200"/>
                    <a:gd name="T53" fmla="*/ 1 h 199"/>
                    <a:gd name="T54" fmla="*/ 110 w 200"/>
                    <a:gd name="T55" fmla="*/ 2 h 199"/>
                    <a:gd name="T56" fmla="*/ 117 w 200"/>
                    <a:gd name="T57" fmla="*/ 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0" h="199">
                      <a:moveTo>
                        <a:pt x="117" y="7"/>
                      </a:moveTo>
                      <a:cubicBezTo>
                        <a:pt x="193" y="83"/>
                        <a:pt x="193" y="83"/>
                        <a:pt x="193" y="83"/>
                      </a:cubicBezTo>
                      <a:cubicBezTo>
                        <a:pt x="195" y="85"/>
                        <a:pt x="195" y="85"/>
                        <a:pt x="195" y="85"/>
                      </a:cubicBezTo>
                      <a:cubicBezTo>
                        <a:pt x="196" y="88"/>
                        <a:pt x="198" y="90"/>
                        <a:pt x="199" y="94"/>
                      </a:cubicBezTo>
                      <a:cubicBezTo>
                        <a:pt x="199" y="96"/>
                        <a:pt x="199" y="96"/>
                        <a:pt x="199" y="96"/>
                      </a:cubicBezTo>
                      <a:cubicBezTo>
                        <a:pt x="200" y="100"/>
                        <a:pt x="199" y="104"/>
                        <a:pt x="198" y="108"/>
                      </a:cubicBezTo>
                      <a:cubicBezTo>
                        <a:pt x="197" y="110"/>
                        <a:pt x="197" y="110"/>
                        <a:pt x="197" y="110"/>
                      </a:cubicBezTo>
                      <a:cubicBezTo>
                        <a:pt x="196" y="112"/>
                        <a:pt x="194" y="115"/>
                        <a:pt x="192" y="117"/>
                      </a:cubicBezTo>
                      <a:cubicBezTo>
                        <a:pt x="116" y="193"/>
                        <a:pt x="116" y="193"/>
                        <a:pt x="116" y="193"/>
                      </a:cubicBezTo>
                      <a:cubicBezTo>
                        <a:pt x="114" y="194"/>
                        <a:pt x="114" y="194"/>
                        <a:pt x="114" y="194"/>
                      </a:cubicBezTo>
                      <a:cubicBezTo>
                        <a:pt x="112" y="196"/>
                        <a:pt x="109" y="197"/>
                        <a:pt x="106" y="198"/>
                      </a:cubicBezTo>
                      <a:cubicBezTo>
                        <a:pt x="103" y="199"/>
                        <a:pt x="103" y="199"/>
                        <a:pt x="103" y="199"/>
                      </a:cubicBezTo>
                      <a:cubicBezTo>
                        <a:pt x="99" y="199"/>
                        <a:pt x="96" y="199"/>
                        <a:pt x="92" y="198"/>
                      </a:cubicBezTo>
                      <a:cubicBezTo>
                        <a:pt x="90" y="197"/>
                        <a:pt x="90" y="197"/>
                        <a:pt x="90" y="197"/>
                      </a:cubicBezTo>
                      <a:cubicBezTo>
                        <a:pt x="87" y="195"/>
                        <a:pt x="85" y="194"/>
                        <a:pt x="83" y="192"/>
                      </a:cubicBezTo>
                      <a:cubicBezTo>
                        <a:pt x="7" y="116"/>
                        <a:pt x="7" y="116"/>
                        <a:pt x="7" y="116"/>
                      </a:cubicBezTo>
                      <a:cubicBezTo>
                        <a:pt x="5" y="114"/>
                        <a:pt x="5" y="114"/>
                        <a:pt x="5" y="114"/>
                      </a:cubicBezTo>
                      <a:cubicBezTo>
                        <a:pt x="3" y="111"/>
                        <a:pt x="2" y="109"/>
                        <a:pt x="1" y="105"/>
                      </a:cubicBezTo>
                      <a:cubicBezTo>
                        <a:pt x="1" y="103"/>
                        <a:pt x="1" y="103"/>
                        <a:pt x="1" y="103"/>
                      </a:cubicBezTo>
                      <a:cubicBezTo>
                        <a:pt x="0" y="99"/>
                        <a:pt x="0" y="95"/>
                        <a:pt x="2" y="91"/>
                      </a:cubicBezTo>
                      <a:cubicBezTo>
                        <a:pt x="3" y="89"/>
                        <a:pt x="3" y="89"/>
                        <a:pt x="3" y="89"/>
                      </a:cubicBezTo>
                      <a:cubicBezTo>
                        <a:pt x="4" y="86"/>
                        <a:pt x="5" y="84"/>
                        <a:pt x="7" y="82"/>
                      </a:cubicBezTo>
                      <a:cubicBezTo>
                        <a:pt x="83" y="6"/>
                        <a:pt x="83" y="6"/>
                        <a:pt x="83" y="6"/>
                      </a:cubicBezTo>
                      <a:cubicBezTo>
                        <a:pt x="85" y="5"/>
                        <a:pt x="85" y="5"/>
                        <a:pt x="85" y="5"/>
                      </a:cubicBezTo>
                      <a:cubicBezTo>
                        <a:pt x="88" y="3"/>
                        <a:pt x="91" y="2"/>
                        <a:pt x="94" y="1"/>
                      </a:cubicBezTo>
                      <a:cubicBezTo>
                        <a:pt x="96" y="0"/>
                        <a:pt x="96" y="0"/>
                        <a:pt x="96" y="0"/>
                      </a:cubicBezTo>
                      <a:cubicBezTo>
                        <a:pt x="100" y="0"/>
                        <a:pt x="104" y="0"/>
                        <a:pt x="108" y="1"/>
                      </a:cubicBezTo>
                      <a:cubicBezTo>
                        <a:pt x="110" y="2"/>
                        <a:pt x="110" y="2"/>
                        <a:pt x="110" y="2"/>
                      </a:cubicBezTo>
                      <a:cubicBezTo>
                        <a:pt x="113" y="4"/>
                        <a:pt x="115" y="5"/>
                        <a:pt x="117" y="7"/>
                      </a:cubicBezTo>
                      <a:close/>
                    </a:path>
                  </a:pathLst>
                </a:custGeom>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30000"/>
                    </a:lnSpc>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27" name="Freeform 8"/>
                <p:cNvSpPr/>
                <p:nvPr/>
              </p:nvSpPr>
              <p:spPr bwMode="auto">
                <a:xfrm>
                  <a:off x="2448901" y="1630972"/>
                  <a:ext cx="805199" cy="803695"/>
                </a:xfrm>
                <a:custGeom>
                  <a:avLst/>
                  <a:gdLst>
                    <a:gd name="T0" fmla="*/ 111 w 193"/>
                    <a:gd name="T1" fmla="*/ 8 h 193"/>
                    <a:gd name="T2" fmla="*/ 186 w 193"/>
                    <a:gd name="T3" fmla="*/ 83 h 193"/>
                    <a:gd name="T4" fmla="*/ 186 w 193"/>
                    <a:gd name="T5" fmla="*/ 110 h 193"/>
                    <a:gd name="T6" fmla="*/ 111 w 193"/>
                    <a:gd name="T7" fmla="*/ 185 h 193"/>
                    <a:gd name="T8" fmla="*/ 83 w 193"/>
                    <a:gd name="T9" fmla="*/ 185 h 193"/>
                    <a:gd name="T10" fmla="*/ 8 w 193"/>
                    <a:gd name="T11" fmla="*/ 110 h 193"/>
                    <a:gd name="T12" fmla="*/ 8 w 193"/>
                    <a:gd name="T13" fmla="*/ 83 h 193"/>
                    <a:gd name="T14" fmla="*/ 83 w 193"/>
                    <a:gd name="T15" fmla="*/ 8 h 193"/>
                    <a:gd name="T16" fmla="*/ 111 w 193"/>
                    <a:gd name="T17" fmla="*/ 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93">
                      <a:moveTo>
                        <a:pt x="111" y="8"/>
                      </a:moveTo>
                      <a:cubicBezTo>
                        <a:pt x="186" y="83"/>
                        <a:pt x="186" y="83"/>
                        <a:pt x="186" y="83"/>
                      </a:cubicBezTo>
                      <a:cubicBezTo>
                        <a:pt x="193" y="90"/>
                        <a:pt x="193" y="103"/>
                        <a:pt x="186" y="110"/>
                      </a:cubicBezTo>
                      <a:cubicBezTo>
                        <a:pt x="111" y="185"/>
                        <a:pt x="111" y="185"/>
                        <a:pt x="111" y="185"/>
                      </a:cubicBezTo>
                      <a:cubicBezTo>
                        <a:pt x="103" y="193"/>
                        <a:pt x="91" y="193"/>
                        <a:pt x="83" y="185"/>
                      </a:cubicBezTo>
                      <a:cubicBezTo>
                        <a:pt x="8" y="110"/>
                        <a:pt x="8" y="110"/>
                        <a:pt x="8" y="110"/>
                      </a:cubicBezTo>
                      <a:cubicBezTo>
                        <a:pt x="0" y="103"/>
                        <a:pt x="0" y="90"/>
                        <a:pt x="8" y="83"/>
                      </a:cubicBezTo>
                      <a:cubicBezTo>
                        <a:pt x="83" y="8"/>
                        <a:pt x="83" y="8"/>
                        <a:pt x="83" y="8"/>
                      </a:cubicBezTo>
                      <a:cubicBezTo>
                        <a:pt x="91" y="0"/>
                        <a:pt x="103" y="0"/>
                        <a:pt x="111" y="8"/>
                      </a:cubicBezTo>
                      <a:close/>
                    </a:path>
                  </a:pathLst>
                </a:custGeom>
                <a:solidFill>
                  <a:srgbClr val="92D050"/>
                </a:solidFill>
                <a:ln w="127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30000"/>
                    </a:lnSpc>
                    <a:buClrTx/>
                    <a:buSzTx/>
                    <a:buFontTx/>
                    <a:buNone/>
                    <a:defRPr/>
                  </a:pPr>
                  <a:endParaRPr kumimoji="0" lang="zh-CN" altLang="en-US" sz="2400" b="0" i="0" u="none" strike="noStrike" kern="0" cap="none" spc="0" normalizeH="0" baseline="0" noProof="0">
                    <a:ln>
                      <a:noFill/>
                    </a:ln>
                    <a:solidFill>
                      <a:prstClr val="black"/>
                    </a:solidFill>
                    <a:effectLst/>
                    <a:uLnTx/>
                    <a:uFillTx/>
                    <a:cs typeface="+mn-ea"/>
                    <a:sym typeface="+mn-lt"/>
                  </a:endParaRPr>
                </a:p>
              </p:txBody>
            </p:sp>
          </p:grpSp>
          <p:sp>
            <p:nvSpPr>
              <p:cNvPr id="24" name="标题层"/>
              <p:cNvSpPr txBox="1"/>
              <p:nvPr/>
            </p:nvSpPr>
            <p:spPr bwMode="auto">
              <a:xfrm>
                <a:off x="4126818" y="1756621"/>
                <a:ext cx="617718" cy="538849"/>
              </a:xfrm>
              <a:prstGeom prst="rect">
                <a:avLst/>
              </a:prstGeom>
              <a:noFill/>
              <a:effectLst/>
            </p:spPr>
            <p:txBody>
              <a:bodyPr wrap="square">
                <a:spAutoFit/>
              </a:bodyPr>
              <a:lstStyle/>
              <a:p>
                <a:pPr marL="0" marR="0" lvl="0" indent="0" algn="ctr" defTabSz="1219200" rtl="0" eaLnBrk="1" fontAlgn="auto" latinLnBrk="0" hangingPunct="1">
                  <a:lnSpc>
                    <a:spcPct val="130000"/>
                  </a:lnSpc>
                  <a:buClrTx/>
                  <a:buSzTx/>
                  <a:buFontTx/>
                  <a:buNone/>
                  <a:defRPr/>
                </a:pPr>
                <a:r>
                  <a:rPr kumimoji="0" lang="en-US" altLang="zh-CN" sz="3600" b="1" i="0" u="none" strike="noStrike" kern="0" cap="none" spc="0" normalizeH="0" baseline="0" noProof="0" dirty="0">
                    <a:ln>
                      <a:noFill/>
                    </a:ln>
                    <a:solidFill>
                      <a:prstClr val="white"/>
                    </a:solidFill>
                    <a:effectLst/>
                    <a:uLnTx/>
                    <a:uFillTx/>
                    <a:cs typeface="+mn-ea"/>
                    <a:sym typeface="+mn-lt"/>
                  </a:rPr>
                  <a:t>03</a:t>
                </a:r>
                <a:endParaRPr kumimoji="0" lang="zh-CN" altLang="en-US" sz="3600" b="1" i="0" u="none" strike="noStrike" kern="0" cap="none" spc="0" normalizeH="0" baseline="0" noProof="0" dirty="0">
                  <a:ln>
                    <a:noFill/>
                  </a:ln>
                  <a:solidFill>
                    <a:prstClr val="white"/>
                  </a:solidFill>
                  <a:effectLst/>
                  <a:uLnTx/>
                  <a:uFillTx/>
                  <a:cs typeface="+mn-ea"/>
                  <a:sym typeface="+mn-lt"/>
                </a:endParaRPr>
              </a:p>
            </p:txBody>
          </p:sp>
        </p:grpSp>
        <p:sp>
          <p:nvSpPr>
            <p:cNvPr id="22" name="矩形 21"/>
            <p:cNvSpPr/>
            <p:nvPr/>
          </p:nvSpPr>
          <p:spPr>
            <a:xfrm>
              <a:off x="4298600" y="3466704"/>
              <a:ext cx="2976103" cy="400254"/>
            </a:xfrm>
            <a:prstGeom prst="rect">
              <a:avLst/>
            </a:prstGeom>
          </p:spPr>
          <p:txBody>
            <a:bodyPr wrap="square">
              <a:spAutoFit/>
            </a:bodyPr>
            <a:lstStyle/>
            <a:p>
              <a:pPr marL="0" marR="0" lvl="0" indent="0" algn="just" defTabSz="914400" rtl="0" eaLnBrk="1" fontAlgn="auto" latinLnBrk="0" hangingPunct="1">
                <a:lnSpc>
                  <a:spcPct val="130000"/>
                </a:lnSpc>
                <a:buClrTx/>
                <a:buSzTx/>
                <a:buFontTx/>
                <a:buNone/>
                <a:defRPr/>
              </a:pPr>
              <a:r>
                <a:rPr kumimoji="0" lang="en-US" altLang="zh-CN" sz="2400" b="0" i="0" u="none" strike="noStrike" kern="1200" cap="none" spc="0" normalizeH="0" baseline="0" noProof="0" dirty="0" err="1">
                  <a:ln>
                    <a:noFill/>
                  </a:ln>
                  <a:solidFill>
                    <a:srgbClr val="FFFFFF"/>
                  </a:solidFill>
                  <a:effectLst/>
                  <a:uLnTx/>
                  <a:uFillTx/>
                  <a:cs typeface="+mn-ea"/>
                  <a:sym typeface="+mn-lt"/>
                </a:rPr>
                <a:t>Ứng</a:t>
              </a:r>
              <a:r>
                <a:rPr kumimoji="0" lang="en-US" altLang="zh-CN" sz="2400" b="0" i="0" u="none" strike="noStrike" kern="1200" cap="none" spc="0" normalizeH="0" baseline="0" noProof="0" dirty="0">
                  <a:ln>
                    <a:noFill/>
                  </a:ln>
                  <a:solidFill>
                    <a:srgbClr val="FFFFFF"/>
                  </a:solidFill>
                  <a:effectLst/>
                  <a:uLnTx/>
                  <a:uFillTx/>
                  <a:cs typeface="+mn-ea"/>
                  <a:sym typeface="+mn-lt"/>
                </a:rPr>
                <a:t> </a:t>
              </a:r>
              <a:r>
                <a:rPr kumimoji="0" lang="en-US" altLang="zh-CN" sz="2400" b="0" i="0" u="none" strike="noStrike" kern="1200" cap="none" spc="0" normalizeH="0" baseline="0" noProof="0" dirty="0" err="1">
                  <a:ln>
                    <a:noFill/>
                  </a:ln>
                  <a:solidFill>
                    <a:srgbClr val="FFFFFF"/>
                  </a:solidFill>
                  <a:effectLst/>
                  <a:uLnTx/>
                  <a:uFillTx/>
                  <a:cs typeface="+mn-ea"/>
                  <a:sym typeface="+mn-lt"/>
                </a:rPr>
                <a:t>dụng</a:t>
              </a:r>
              <a:r>
                <a:rPr kumimoji="0" lang="en-US" altLang="zh-CN" sz="2400" b="0" i="0" u="none" strike="noStrike" kern="1200" cap="none" spc="0" normalizeH="0" baseline="0" noProof="0" dirty="0">
                  <a:ln>
                    <a:noFill/>
                  </a:ln>
                  <a:solidFill>
                    <a:srgbClr val="FFFFFF"/>
                  </a:solidFill>
                  <a:effectLst/>
                  <a:uLnTx/>
                  <a:uFillTx/>
                  <a:cs typeface="+mn-ea"/>
                  <a:sym typeface="+mn-lt"/>
                </a:rPr>
                <a:t> </a:t>
              </a:r>
              <a:r>
                <a:rPr kumimoji="0" lang="en-US" altLang="zh-CN" sz="2400" b="0" i="0" u="none" strike="noStrike" kern="1200" cap="none" spc="0" normalizeH="0" baseline="0" noProof="0" dirty="0" err="1">
                  <a:ln>
                    <a:noFill/>
                  </a:ln>
                  <a:solidFill>
                    <a:srgbClr val="FFFFFF"/>
                  </a:solidFill>
                  <a:effectLst/>
                  <a:uLnTx/>
                  <a:uFillTx/>
                  <a:cs typeface="+mn-ea"/>
                  <a:sym typeface="+mn-lt"/>
                </a:rPr>
                <a:t>củ</a:t>
              </a:r>
              <a:r>
                <a:rPr lang="en-US" altLang="zh-CN" sz="2400" dirty="0">
                  <a:solidFill>
                    <a:srgbClr val="FFFFFF"/>
                  </a:solidFill>
                  <a:cs typeface="+mn-ea"/>
                  <a:sym typeface="+mn-lt"/>
                </a:rPr>
                <a:t>a </a:t>
              </a:r>
              <a:r>
                <a:rPr lang="en-US" altLang="zh-CN" sz="2400" dirty="0" err="1">
                  <a:solidFill>
                    <a:srgbClr val="FFFFFF"/>
                  </a:solidFill>
                  <a:cs typeface="+mn-ea"/>
                  <a:sym typeface="+mn-lt"/>
                </a:rPr>
                <a:t>sản</a:t>
              </a:r>
              <a:r>
                <a:rPr lang="en-US" altLang="zh-CN" sz="2400" dirty="0">
                  <a:solidFill>
                    <a:srgbClr val="FFFFFF"/>
                  </a:solidFill>
                  <a:cs typeface="+mn-ea"/>
                  <a:sym typeface="+mn-lt"/>
                </a:rPr>
                <a:t> </a:t>
              </a:r>
              <a:r>
                <a:rPr lang="en-US" altLang="zh-CN" sz="2400" dirty="0" err="1">
                  <a:solidFill>
                    <a:srgbClr val="FFFFFF"/>
                  </a:solidFill>
                  <a:cs typeface="+mn-ea"/>
                  <a:sym typeface="+mn-lt"/>
                </a:rPr>
                <a:t>phẩm</a:t>
              </a:r>
              <a:endParaRPr kumimoji="0" lang="zh-CN" altLang="en-US" sz="2400" b="0" i="0" u="none" strike="noStrike" kern="1200" cap="none" spc="0" normalizeH="0" baseline="0" noProof="0" dirty="0">
                <a:ln>
                  <a:noFill/>
                </a:ln>
                <a:solidFill>
                  <a:prstClr val="white"/>
                </a:solidFill>
                <a:effectLst/>
                <a:uLnTx/>
                <a:uFillTx/>
                <a:cs typeface="+mn-ea"/>
                <a:sym typeface="+mn-lt"/>
              </a:endParaRPr>
            </a:p>
          </p:txBody>
        </p:sp>
      </p:grpSp>
      <p:pic>
        <p:nvPicPr>
          <p:cNvPr id="30" name="图片 29"/>
          <p:cNvPicPr>
            <a:picLocks noChangeAspect="1"/>
          </p:cNvPicPr>
          <p:nvPr/>
        </p:nvPicPr>
        <p:blipFill rotWithShape="1">
          <a:blip r:embed="rId2">
            <a:extLst>
              <a:ext uri="{28A0092B-C50C-407E-A947-70E740481C1C}">
                <a14:useLocalDpi xmlns:a14="http://schemas.microsoft.com/office/drawing/2010/main" val="0"/>
              </a:ext>
            </a:extLst>
          </a:blip>
          <a:srcRect l="-3424" t="1312" r="3424" b="48674"/>
          <a:stretch>
            <a:fillRect/>
          </a:stretch>
        </p:blipFill>
        <p:spPr>
          <a:xfrm>
            <a:off x="836652" y="2125672"/>
            <a:ext cx="4299996" cy="3353803"/>
          </a:xfrm>
          <a:prstGeom prst="rect">
            <a:avLst/>
          </a:prstGeom>
        </p:spPr>
      </p:pic>
      <p:sp>
        <p:nvSpPr>
          <p:cNvPr id="29" name="矩形 5"/>
          <p:cNvSpPr/>
          <p:nvPr/>
        </p:nvSpPr>
        <p:spPr>
          <a:xfrm>
            <a:off x="7364976" y="3465316"/>
            <a:ext cx="3968139" cy="607218"/>
          </a:xfrm>
          <a:prstGeom prst="rect">
            <a:avLst/>
          </a:prstGeom>
        </p:spPr>
        <p:txBody>
          <a:bodyPr wrap="square">
            <a:spAutoFit/>
          </a:bodyPr>
          <a:lstStyle/>
          <a:p>
            <a:pPr marL="0" marR="0" lvl="0" indent="0" algn="just" defTabSz="914400" rtl="0" eaLnBrk="1" fontAlgn="auto" latinLnBrk="0" hangingPunct="1">
              <a:lnSpc>
                <a:spcPct val="130000"/>
              </a:lnSpc>
              <a:buClrTx/>
              <a:buSzTx/>
              <a:buFontTx/>
              <a:buNone/>
              <a:defRPr/>
            </a:pPr>
            <a:r>
              <a:rPr kumimoji="0" lang="en-US" altLang="zh-CN" sz="2800" b="0" i="0" u="none" strike="noStrike" kern="1200" cap="none" spc="0" normalizeH="0" baseline="0" noProof="0" dirty="0" err="1">
                <a:ln>
                  <a:noFill/>
                </a:ln>
                <a:solidFill>
                  <a:srgbClr val="FFFFFF"/>
                </a:solidFill>
                <a:effectLst/>
                <a:uLnTx/>
                <a:uFillTx/>
                <a:cs typeface="+mn-ea"/>
                <a:sym typeface="+mn-lt"/>
              </a:rPr>
              <a:t>Vật</a:t>
            </a:r>
            <a:r>
              <a:rPr kumimoji="0" lang="en-US" altLang="zh-CN" sz="2800" b="0" i="0" u="none" strike="noStrike" kern="1200" cap="none" spc="0" normalizeH="0" baseline="0" noProof="0" dirty="0">
                <a:ln>
                  <a:noFill/>
                </a:ln>
                <a:solidFill>
                  <a:srgbClr val="FFFFFF"/>
                </a:solidFill>
                <a:effectLst/>
                <a:uLnTx/>
                <a:uFillTx/>
                <a:cs typeface="+mn-ea"/>
                <a:sym typeface="+mn-lt"/>
              </a:rPr>
              <a:t> </a:t>
            </a:r>
            <a:r>
              <a:rPr kumimoji="0" lang="en-US" altLang="zh-CN" sz="2800" b="0" i="0" u="none" strike="noStrike" kern="1200" cap="none" spc="0" normalizeH="0" baseline="0" noProof="0" dirty="0" err="1">
                <a:ln>
                  <a:noFill/>
                </a:ln>
                <a:solidFill>
                  <a:srgbClr val="FFFFFF"/>
                </a:solidFill>
                <a:effectLst/>
                <a:uLnTx/>
                <a:uFillTx/>
                <a:cs typeface="+mn-ea"/>
                <a:sym typeface="+mn-lt"/>
              </a:rPr>
              <a:t>liệu</a:t>
            </a:r>
            <a:r>
              <a:rPr kumimoji="0" lang="en-US" altLang="zh-CN" sz="2800" b="0" i="0" u="none" strike="noStrike" kern="1200" cap="none" spc="0" normalizeH="0" baseline="0" noProof="0" dirty="0">
                <a:ln>
                  <a:noFill/>
                </a:ln>
                <a:solidFill>
                  <a:srgbClr val="FFFFFF"/>
                </a:solidFill>
                <a:effectLst/>
                <a:uLnTx/>
                <a:uFillTx/>
                <a:cs typeface="+mn-ea"/>
                <a:sym typeface="+mn-lt"/>
              </a:rPr>
              <a:t> </a:t>
            </a:r>
            <a:r>
              <a:rPr kumimoji="0" lang="en-US" altLang="zh-CN" sz="2800" b="0" i="0" u="none" strike="noStrike" kern="1200" cap="none" spc="0" normalizeH="0" baseline="0" noProof="0" dirty="0" err="1">
                <a:ln>
                  <a:noFill/>
                </a:ln>
                <a:solidFill>
                  <a:srgbClr val="FFFFFF"/>
                </a:solidFill>
                <a:effectLst/>
                <a:uLnTx/>
                <a:uFillTx/>
                <a:cs typeface="+mn-ea"/>
                <a:sym typeface="+mn-lt"/>
              </a:rPr>
              <a:t>làm</a:t>
            </a:r>
            <a:r>
              <a:rPr kumimoji="0" lang="en-US" altLang="zh-CN" sz="2800" b="0" i="0" u="none" strike="noStrike" kern="1200" cap="none" spc="0" normalizeH="0" baseline="0" noProof="0" dirty="0">
                <a:ln>
                  <a:noFill/>
                </a:ln>
                <a:solidFill>
                  <a:srgbClr val="FFFFFF"/>
                </a:solidFill>
                <a:effectLst/>
                <a:uLnTx/>
                <a:uFillTx/>
                <a:cs typeface="+mn-ea"/>
                <a:sym typeface="+mn-lt"/>
              </a:rPr>
              <a:t> </a:t>
            </a:r>
            <a:r>
              <a:rPr kumimoji="0" lang="en-US" altLang="zh-CN" sz="2800" b="0" i="0" u="none" strike="noStrike" kern="1200" cap="none" spc="0" normalizeH="0" baseline="0" noProof="0" dirty="0" err="1">
                <a:ln>
                  <a:noFill/>
                </a:ln>
                <a:solidFill>
                  <a:srgbClr val="FFFFFF"/>
                </a:solidFill>
                <a:effectLst/>
                <a:uLnTx/>
                <a:uFillTx/>
                <a:cs typeface="+mn-ea"/>
                <a:sym typeface="+mn-lt"/>
              </a:rPr>
              <a:t>sản</a:t>
            </a:r>
            <a:r>
              <a:rPr kumimoji="0" lang="en-US" altLang="zh-CN" sz="2800" b="0" i="0" u="none" strike="noStrike" kern="1200" cap="none" spc="0" normalizeH="0" baseline="0" noProof="0" dirty="0">
                <a:ln>
                  <a:noFill/>
                </a:ln>
                <a:solidFill>
                  <a:srgbClr val="FFFFFF"/>
                </a:solidFill>
                <a:effectLst/>
                <a:uLnTx/>
                <a:uFillTx/>
                <a:cs typeface="+mn-ea"/>
                <a:sym typeface="+mn-lt"/>
              </a:rPr>
              <a:t> </a:t>
            </a:r>
            <a:r>
              <a:rPr kumimoji="0" lang="en-US" altLang="zh-CN" sz="2800" b="0" i="0" u="none" strike="noStrike" kern="1200" cap="none" spc="0" normalizeH="0" baseline="0" noProof="0" dirty="0" err="1">
                <a:ln>
                  <a:noFill/>
                </a:ln>
                <a:solidFill>
                  <a:srgbClr val="FFFFFF"/>
                </a:solidFill>
                <a:effectLst/>
                <a:uLnTx/>
                <a:uFillTx/>
                <a:cs typeface="+mn-ea"/>
                <a:sym typeface="+mn-lt"/>
              </a:rPr>
              <a:t>phẩm</a:t>
            </a:r>
            <a:endParaRPr kumimoji="0" lang="zh-CN" altLang="en-US" sz="2800" b="0" i="0" u="none" strike="noStrike" kern="1200" cap="none" spc="0" normalizeH="0" baseline="0" noProof="0" dirty="0">
              <a:ln>
                <a:noFill/>
              </a:ln>
              <a:solidFill>
                <a:prstClr val="white"/>
              </a:solidFill>
              <a:effectLst/>
              <a:uLnTx/>
              <a:uFillTx/>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decel="5200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1+#ppt_w/2"/>
                                          </p:val>
                                        </p:tav>
                                        <p:tav tm="100000">
                                          <p:val>
                                            <p:strVal val="#ppt_x"/>
                                          </p:val>
                                        </p:tav>
                                      </p:tavLst>
                                    </p:anim>
                                    <p:anim calcmode="lin" valueType="num">
                                      <p:cBhvr additive="base">
                                        <p:cTn id="14" dur="75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2" decel="52000" fill="hold" nodeType="withEffect">
                                  <p:stCondLst>
                                    <p:cond delay="20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750" fill="hold"/>
                                        <p:tgtEl>
                                          <p:spTgt spid="12"/>
                                        </p:tgtEl>
                                        <p:attrNameLst>
                                          <p:attrName>ppt_x</p:attrName>
                                        </p:attrNameLst>
                                      </p:cBhvr>
                                      <p:tavLst>
                                        <p:tav tm="0">
                                          <p:val>
                                            <p:strVal val="1+#ppt_w/2"/>
                                          </p:val>
                                        </p:tav>
                                        <p:tav tm="100000">
                                          <p:val>
                                            <p:strVal val="#ppt_x"/>
                                          </p:val>
                                        </p:tav>
                                      </p:tavLst>
                                    </p:anim>
                                    <p:anim calcmode="lin" valueType="num">
                                      <p:cBhvr additive="base">
                                        <p:cTn id="18" dur="750" fill="hold"/>
                                        <p:tgtEl>
                                          <p:spTgt spid="12"/>
                                        </p:tgtEl>
                                        <p:attrNameLst>
                                          <p:attrName>ppt_y</p:attrName>
                                        </p:attrNameLst>
                                      </p:cBhvr>
                                      <p:tavLst>
                                        <p:tav tm="0">
                                          <p:val>
                                            <p:strVal val="#ppt_y"/>
                                          </p:val>
                                        </p:tav>
                                        <p:tav tm="100000">
                                          <p:val>
                                            <p:strVal val="#ppt_y"/>
                                          </p:val>
                                        </p:tav>
                                      </p:tavLst>
                                    </p:anim>
                                  </p:childTnLst>
                                </p:cTn>
                              </p:par>
                              <p:par>
                                <p:cTn id="19" presetID="2" presetClass="entr" presetSubtype="2" decel="52000" fill="hold" nodeType="withEffect">
                                  <p:stCondLst>
                                    <p:cond delay="50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750" fill="hold"/>
                                        <p:tgtEl>
                                          <p:spTgt spid="20"/>
                                        </p:tgtEl>
                                        <p:attrNameLst>
                                          <p:attrName>ppt_x</p:attrName>
                                        </p:attrNameLst>
                                      </p:cBhvr>
                                      <p:tavLst>
                                        <p:tav tm="0">
                                          <p:val>
                                            <p:strVal val="1+#ppt_w/2"/>
                                          </p:val>
                                        </p:tav>
                                        <p:tav tm="100000">
                                          <p:val>
                                            <p:strVal val="#ppt_x"/>
                                          </p:val>
                                        </p:tav>
                                      </p:tavLst>
                                    </p:anim>
                                    <p:anim calcmode="lin" valueType="num">
                                      <p:cBhvr additive="base">
                                        <p:cTn id="22" dur="7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7"/>
          <p:cNvSpPr>
            <a:spLocks noGrp="1" noRot="1" noChangeAspect="1" noMove="1" noResize="1" noEditPoints="1" noAdjustHandles="1" noChangeArrowheads="1" noChangeShapeType="1" noTextEdit="1"/>
          </p:cNvSpPr>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1">
            <a:extLst>
              <a:ext uri="{28A0092B-C50C-407E-A947-70E740481C1C}">
                <a14:useLocalDpi xmlns:a14="http://schemas.microsoft.com/office/drawing/2010/main" val="0"/>
              </a:ext>
            </a:extLst>
          </a:blip>
          <a:srcRect l="9857" r="16070"/>
          <a:stretch>
            <a:fillRect/>
          </a:stretch>
        </p:blipFill>
        <p:spPr>
          <a:xfrm>
            <a:off x="20" y="10"/>
            <a:ext cx="4063977" cy="3428990"/>
          </a:xfrm>
          <a:prstGeom prst="rect">
            <a:avLst/>
          </a:prstGeom>
        </p:spPr>
      </p:pic>
      <p:pic>
        <p:nvPicPr>
          <p:cNvPr id="3" name="Picture 2" descr="A picture containing kitchenware, black&#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t="10699" r="3" b="5331"/>
          <a:stretch>
            <a:fillRect/>
          </a:stretch>
        </p:blipFill>
        <p:spPr>
          <a:xfrm>
            <a:off x="4044529" y="10"/>
            <a:ext cx="4083465" cy="3428990"/>
          </a:xfrm>
          <a:prstGeom prst="rect">
            <a:avLst/>
          </a:prstGeom>
        </p:spPr>
      </p:pic>
      <p:pic>
        <p:nvPicPr>
          <p:cNvPr id="11" name="Picture 10" descr="A picture containing building, bridge, grass&#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9283" r="30273" b="1"/>
          <a:stretch>
            <a:fillRect/>
          </a:stretch>
        </p:blipFill>
        <p:spPr>
          <a:xfrm>
            <a:off x="8127994" y="10"/>
            <a:ext cx="4064005" cy="3428990"/>
          </a:xfrm>
          <a:prstGeom prst="rect">
            <a:avLst/>
          </a:prstGeom>
        </p:spPr>
      </p:pic>
      <p:pic>
        <p:nvPicPr>
          <p:cNvPr id="5" name="Picture 4" descr="A picture containing wrench, tool&#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28111" r="15648" b="-2"/>
          <a:stretch>
            <a:fillRect/>
          </a:stretch>
        </p:blipFill>
        <p:spPr>
          <a:xfrm>
            <a:off x="20" y="3429000"/>
            <a:ext cx="4059916" cy="3429000"/>
          </a:xfrm>
          <a:prstGeom prst="rect">
            <a:avLst/>
          </a:prstGeom>
        </p:spPr>
      </p:pic>
      <p:pic>
        <p:nvPicPr>
          <p:cNvPr id="13" name="Picture 12" descr="A picture containing text, window, building&#10;&#10;Description automatically generated"/>
          <p:cNvPicPr>
            <a:picLocks noChangeAspect="1"/>
          </p:cNvPicPr>
          <p:nvPr/>
        </p:nvPicPr>
        <p:blipFill rotWithShape="1">
          <a:blip r:embed="rId5">
            <a:extLst>
              <a:ext uri="{28A0092B-C50C-407E-A947-70E740481C1C}">
                <a14:useLocalDpi xmlns:a14="http://schemas.microsoft.com/office/drawing/2010/main" val="0"/>
              </a:ext>
            </a:extLst>
          </a:blip>
          <a:srcRect l="13694" r="8977" b="1"/>
          <a:stretch>
            <a:fillRect/>
          </a:stretch>
        </p:blipFill>
        <p:spPr>
          <a:xfrm>
            <a:off x="4052316" y="3429000"/>
            <a:ext cx="4087368" cy="3429000"/>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t="14218" r="2" b="1324"/>
          <a:stretch>
            <a:fillRect/>
          </a:stretch>
        </p:blipFill>
        <p:spPr>
          <a:xfrm>
            <a:off x="8132064" y="3429000"/>
            <a:ext cx="4059936" cy="3429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404616" y="325260"/>
            <a:ext cx="11188006" cy="3592968"/>
          </a:xfrm>
          <a:prstGeom prst="rect">
            <a:avLst/>
          </a:prstGeom>
        </p:spPr>
      </p:pic>
      <p:grpSp>
        <p:nvGrpSpPr>
          <p:cNvPr id="3" name="组合 2"/>
          <p:cNvGrpSpPr/>
          <p:nvPr/>
        </p:nvGrpSpPr>
        <p:grpSpPr>
          <a:xfrm>
            <a:off x="6193383" y="1754946"/>
            <a:ext cx="3768009" cy="2592533"/>
            <a:chOff x="7065141" y="1881946"/>
            <a:chExt cx="3768009" cy="2592533"/>
          </a:xfrm>
        </p:grpSpPr>
        <p:sp>
          <p:nvSpPr>
            <p:cNvPr id="4" name="椭圆 3"/>
            <p:cNvSpPr/>
            <p:nvPr/>
          </p:nvSpPr>
          <p:spPr>
            <a:xfrm>
              <a:off x="7065141" y="1881946"/>
              <a:ext cx="3768009" cy="2592533"/>
            </a:xfrm>
            <a:prstGeom prst="ellipse">
              <a:avLst/>
            </a:prstGeom>
            <a:solidFill>
              <a:srgbClr val="83B34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cs typeface="+mn-ea"/>
                <a:sym typeface="+mn-lt"/>
              </a:endParaRPr>
            </a:p>
          </p:txBody>
        </p:sp>
        <p:sp>
          <p:nvSpPr>
            <p:cNvPr id="5" name="椭圆 4"/>
            <p:cNvSpPr/>
            <p:nvPr/>
          </p:nvSpPr>
          <p:spPr>
            <a:xfrm>
              <a:off x="7248938" y="2016269"/>
              <a:ext cx="3400414" cy="2323886"/>
            </a:xfrm>
            <a:prstGeom prst="ellipse">
              <a:avLst/>
            </a:prstGeom>
            <a:solidFill>
              <a:srgbClr val="83B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cs typeface="+mn-ea"/>
                <a:sym typeface="+mn-lt"/>
              </a:endParaRPr>
            </a:p>
          </p:txBody>
        </p:sp>
      </p:grpSp>
      <p:grpSp>
        <p:nvGrpSpPr>
          <p:cNvPr id="6" name="组合 5"/>
          <p:cNvGrpSpPr/>
          <p:nvPr/>
        </p:nvGrpSpPr>
        <p:grpSpPr>
          <a:xfrm>
            <a:off x="3307121" y="1365660"/>
            <a:ext cx="1512168" cy="1512168"/>
            <a:chOff x="2118480" y="1316166"/>
            <a:chExt cx="1512168" cy="1512168"/>
          </a:xfrm>
          <a:solidFill>
            <a:srgbClr val="92D050"/>
          </a:solidFill>
        </p:grpSpPr>
        <p:sp>
          <p:nvSpPr>
            <p:cNvPr id="7" name="椭圆 6"/>
            <p:cNvSpPr/>
            <p:nvPr/>
          </p:nvSpPr>
          <p:spPr>
            <a:xfrm>
              <a:off x="2118480" y="1316166"/>
              <a:ext cx="1512168" cy="15121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defRPr/>
              </a:pPr>
              <a:endParaRPr kumimoji="0" lang="zh-CN" altLang="en-US" sz="1800" b="0" i="0" u="none" strike="noStrike" kern="1200" cap="none" spc="0" normalizeH="0" baseline="0" noProof="0">
                <a:ln>
                  <a:noFill/>
                </a:ln>
                <a:solidFill>
                  <a:srgbClr val="3992B5"/>
                </a:solidFill>
                <a:effectLst/>
                <a:uLnTx/>
                <a:uFillTx/>
                <a:cs typeface="+mn-ea"/>
                <a:sym typeface="+mn-lt"/>
              </a:endParaRPr>
            </a:p>
          </p:txBody>
        </p:sp>
        <p:sp>
          <p:nvSpPr>
            <p:cNvPr id="8" name="TextBox 67"/>
            <p:cNvSpPr txBox="1"/>
            <p:nvPr/>
          </p:nvSpPr>
          <p:spPr>
            <a:xfrm>
              <a:off x="2396585" y="1556810"/>
              <a:ext cx="1022180" cy="1135824"/>
            </a:xfrm>
            <a:prstGeom prst="rect">
              <a:avLst/>
            </a:prstGeom>
            <a:grpFill/>
          </p:spPr>
          <p:txBody>
            <a:bodyPr wrap="square" rtlCol="0">
              <a:spAutoFit/>
            </a:bodyPr>
            <a:lstStyle/>
            <a:p>
              <a:pPr marL="0" marR="0" lvl="1" indent="0" algn="l" defTabSz="914400" rtl="0" eaLnBrk="1" fontAlgn="auto" latinLnBrk="0" hangingPunct="1">
                <a:lnSpc>
                  <a:spcPct val="130000"/>
                </a:lnSpc>
                <a:buClrTx/>
                <a:buSzTx/>
                <a:buFontTx/>
                <a:buNone/>
                <a:defRPr/>
              </a:pPr>
              <a:r>
                <a:rPr kumimoji="0" lang="en-US" altLang="zh-CN" sz="6000" b="0" i="0" u="none" strike="noStrike" kern="1200" cap="none" spc="225" normalizeH="0" baseline="0" noProof="0" dirty="0">
                  <a:ln>
                    <a:noFill/>
                  </a:ln>
                  <a:solidFill>
                    <a:srgbClr val="FFFFFF"/>
                  </a:solidFill>
                  <a:effectLst/>
                  <a:uLnTx/>
                  <a:uFillTx/>
                  <a:cs typeface="+mn-ea"/>
                  <a:sym typeface="+mn-lt"/>
                </a:rPr>
                <a:t>01</a:t>
              </a:r>
              <a:endParaRPr kumimoji="0" lang="zh-CN" altLang="en-US" sz="6000" b="0" i="0" u="none" strike="noStrike" kern="1200" cap="none" spc="225" normalizeH="0" baseline="0" noProof="0" dirty="0">
                <a:ln>
                  <a:noFill/>
                </a:ln>
                <a:solidFill>
                  <a:srgbClr val="FFFFFF"/>
                </a:solidFill>
                <a:effectLst/>
                <a:uLnTx/>
                <a:uFillTx/>
                <a:cs typeface="+mn-ea"/>
                <a:sym typeface="+mn-lt"/>
              </a:endParaRPr>
            </a:p>
          </p:txBody>
        </p:sp>
      </p:grpSp>
      <p:sp>
        <p:nvSpPr>
          <p:cNvPr id="9" name="文本框 8"/>
          <p:cNvSpPr txBox="1"/>
          <p:nvPr/>
        </p:nvSpPr>
        <p:spPr>
          <a:xfrm>
            <a:off x="6962666" y="2742128"/>
            <a:ext cx="2486578" cy="754374"/>
          </a:xfrm>
          <a:prstGeom prst="rect">
            <a:avLst/>
          </a:prstGeom>
          <a:noFill/>
        </p:spPr>
        <p:txBody>
          <a:bodyPr wrap="none" rtlCol="0">
            <a:spAutoFit/>
          </a:bodyPr>
          <a:lstStyle/>
          <a:p>
            <a:pPr defTabSz="1218565">
              <a:lnSpc>
                <a:spcPct val="130000"/>
              </a:lnSpc>
              <a:defRPr/>
            </a:pPr>
            <a:r>
              <a:rPr lang="en-US" altLang="zh-CN" sz="3600" b="1" kern="0" dirty="0">
                <a:solidFill>
                  <a:schemeClr val="bg1"/>
                </a:solidFill>
                <a:cs typeface="+mn-ea"/>
                <a:sym typeface="+mn-lt"/>
              </a:rPr>
              <a:t>KHỞI ĐỘNG</a:t>
            </a:r>
            <a:endParaRPr lang="zh-CN" altLang="en-US" sz="3600" b="1" kern="0" dirty="0">
              <a:solidFill>
                <a:schemeClr val="bg1"/>
              </a:solidFill>
              <a:cs typeface="+mn-ea"/>
              <a:sym typeface="+mn-lt"/>
            </a:endParaRPr>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5877" y="3626662"/>
            <a:ext cx="3142742" cy="266393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Effect transition="in" filter="fade">
                                      <p:cBhvr>
                                        <p:cTn id="13" dur="10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able"/>
          <p:cNvPicPr>
            <a:picLocks noChangeAspect="1"/>
          </p:cNvPicPr>
          <p:nvPr/>
        </p:nvPicPr>
        <p:blipFill>
          <a:blip r:embed="rId1"/>
          <a:stretch>
            <a:fillRect/>
          </a:stretch>
        </p:blipFill>
        <p:spPr>
          <a:xfrm>
            <a:off x="1878806" y="829946"/>
            <a:ext cx="8356600" cy="5702300"/>
          </a:xfrm>
          <a:prstGeom prst="rect">
            <a:avLst/>
          </a:prstGeom>
        </p:spPr>
      </p:pic>
      <p:sp>
        <p:nvSpPr>
          <p:cNvPr id="3" name="Rectangle 2"/>
          <p:cNvSpPr>
            <a:spLocks noChangeArrowheads="1"/>
          </p:cNvSpPr>
          <p:nvPr/>
        </p:nvSpPr>
        <p:spPr bwMode="auto">
          <a:xfrm>
            <a:off x="1878806" y="185421"/>
            <a:ext cx="4364038"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pPr eaLnBrk="0" hangingPunct="0"/>
            <a:r>
              <a:rPr lang="en-US" altLang="pt-BR" sz="3600" dirty="0" err="1">
                <a:solidFill>
                  <a:srgbClr val="002060"/>
                </a:solidFill>
                <a:latin typeface="Arial" panose="020B0604020202020204" pitchFamily="34" charset="0"/>
              </a:rPr>
              <a:t>Bảng</a:t>
            </a:r>
            <a:r>
              <a:rPr lang="en-US" altLang="pt-BR" sz="3600" dirty="0">
                <a:solidFill>
                  <a:srgbClr val="002060"/>
                </a:solidFill>
                <a:latin typeface="Arial" panose="020B0604020202020204" pitchFamily="34" charset="0"/>
              </a:rPr>
              <a:t> </a:t>
            </a:r>
            <a:r>
              <a:rPr lang="en-US" altLang="pt-BR" sz="3600" dirty="0" err="1">
                <a:solidFill>
                  <a:srgbClr val="002060"/>
                </a:solidFill>
                <a:latin typeface="Arial" panose="020B0604020202020204" pitchFamily="34" charset="0"/>
              </a:rPr>
              <a:t>kết</a:t>
            </a:r>
            <a:r>
              <a:rPr lang="en-US" altLang="pt-BR" sz="3600" dirty="0">
                <a:solidFill>
                  <a:srgbClr val="002060"/>
                </a:solidFill>
                <a:latin typeface="Arial" panose="020B0604020202020204" pitchFamily="34" charset="0"/>
              </a:rPr>
              <a:t> </a:t>
            </a:r>
            <a:r>
              <a:rPr lang="en-US" altLang="pt-BR" sz="3600" dirty="0" err="1">
                <a:solidFill>
                  <a:srgbClr val="002060"/>
                </a:solidFill>
                <a:latin typeface="Arial" panose="020B0604020202020204" pitchFamily="34" charset="0"/>
              </a:rPr>
              <a:t>quả</a:t>
            </a:r>
            <a:r>
              <a:rPr lang="en-US" altLang="pt-BR" sz="3600" dirty="0">
                <a:solidFill>
                  <a:srgbClr val="002060"/>
                </a:solidFill>
                <a:latin typeface="Arial" panose="020B0604020202020204" pitchFamily="34" charset="0"/>
              </a:rPr>
              <a:t>:</a:t>
            </a:r>
            <a:endParaRPr lang="en-US" altLang="pt-BR" sz="3600" dirty="0">
              <a:solidFill>
                <a:srgbClr val="002060"/>
              </a:solidFill>
              <a:latin typeface="Arial" panose="020B0604020202020204" pitchFamily="34" charset="0"/>
            </a:endParaRPr>
          </a:p>
        </p:txBody>
      </p:sp>
      <p:sp>
        <p:nvSpPr>
          <p:cNvPr id="4" name="Rectangle 3">
            <a:hlinkClick r:id="" action="ppaction://noaction"/>
          </p:cNvPr>
          <p:cNvSpPr>
            <a:spLocks noChangeArrowheads="1"/>
          </p:cNvSpPr>
          <p:nvPr/>
        </p:nvSpPr>
        <p:spPr bwMode="auto">
          <a:xfrm>
            <a:off x="3078956" y="1723709"/>
            <a:ext cx="3500438"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pPr eaLnBrk="0" hangingPunct="0"/>
            <a:r>
              <a:rPr lang="en-US" altLang="zh-CN" sz="3200">
                <a:latin typeface="Arial" panose="020B0604020202020204" pitchFamily="34" charset="0"/>
                <a:ea typeface="SimSun" panose="02010600030101010101" pitchFamily="2" charset="-122"/>
              </a:rPr>
              <a:t>Đường ray xe lửa.</a:t>
            </a:r>
            <a:endParaRPr lang="en-US" altLang="zh-CN" sz="3200">
              <a:latin typeface="Arial" panose="020B0604020202020204" pitchFamily="34" charset="0"/>
              <a:ea typeface="SimSun" panose="02010600030101010101" pitchFamily="2" charset="-122"/>
            </a:endParaRPr>
          </a:p>
        </p:txBody>
      </p:sp>
      <p:sp>
        <p:nvSpPr>
          <p:cNvPr id="5" name="Rectangle 4">
            <a:hlinkClick r:id="" action="ppaction://noaction"/>
          </p:cNvPr>
          <p:cNvSpPr>
            <a:spLocks noChangeArrowheads="1"/>
          </p:cNvSpPr>
          <p:nvPr/>
        </p:nvSpPr>
        <p:spPr bwMode="auto">
          <a:xfrm>
            <a:off x="6587331" y="1723709"/>
            <a:ext cx="37258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pPr eaLnBrk="0" hangingPunct="0"/>
            <a:r>
              <a:rPr lang="en-US" altLang="zh-CN" sz="3200">
                <a:latin typeface="Arial" panose="020B0604020202020204" pitchFamily="34" charset="0"/>
                <a:ea typeface="SimSun" panose="02010600030101010101" pitchFamily="2" charset="-122"/>
              </a:rPr>
              <a:t>Thép</a:t>
            </a:r>
            <a:endParaRPr lang="en-US" altLang="zh-CN" sz="3200">
              <a:latin typeface="Arial" panose="020B0604020202020204" pitchFamily="34" charset="0"/>
              <a:ea typeface="SimSun" panose="02010600030101010101" pitchFamily="2" charset="-122"/>
            </a:endParaRPr>
          </a:p>
        </p:txBody>
      </p:sp>
      <p:sp>
        <p:nvSpPr>
          <p:cNvPr id="6" name="Rectangle 5">
            <a:hlinkClick r:id="" action="ppaction://noaction"/>
          </p:cNvPr>
          <p:cNvSpPr>
            <a:spLocks noChangeArrowheads="1"/>
          </p:cNvSpPr>
          <p:nvPr/>
        </p:nvSpPr>
        <p:spPr bwMode="auto">
          <a:xfrm>
            <a:off x="3078956" y="2800034"/>
            <a:ext cx="2913063"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pPr eaLnBrk="0" hangingPunct="0"/>
            <a:r>
              <a:rPr lang="en-US" altLang="zh-CN" sz="3200">
                <a:latin typeface="Arial" panose="020B0604020202020204" pitchFamily="34" charset="0"/>
                <a:ea typeface="SimSun" panose="02010600030101010101" pitchFamily="2" charset="-122"/>
              </a:rPr>
              <a:t>Lan can nhà ở.</a:t>
            </a:r>
            <a:endParaRPr lang="en-US" altLang="zh-CN" sz="3200">
              <a:latin typeface="Arial" panose="020B0604020202020204" pitchFamily="34" charset="0"/>
              <a:ea typeface="SimSun" panose="02010600030101010101" pitchFamily="2" charset="-122"/>
            </a:endParaRPr>
          </a:p>
        </p:txBody>
      </p:sp>
      <p:sp>
        <p:nvSpPr>
          <p:cNvPr id="7" name="Rectangle 6">
            <a:hlinkClick r:id="" action="ppaction://noaction"/>
          </p:cNvPr>
          <p:cNvSpPr>
            <a:spLocks noChangeArrowheads="1"/>
          </p:cNvSpPr>
          <p:nvPr/>
        </p:nvSpPr>
        <p:spPr bwMode="auto">
          <a:xfrm>
            <a:off x="6682581" y="2800034"/>
            <a:ext cx="1108075"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pPr eaLnBrk="0" hangingPunct="0"/>
            <a:r>
              <a:rPr lang="en-US" altLang="zh-CN" sz="3200">
                <a:latin typeface="Arial" panose="020B0604020202020204" pitchFamily="34" charset="0"/>
                <a:ea typeface="SimSun" panose="02010600030101010101" pitchFamily="2" charset="-122"/>
              </a:rPr>
              <a:t>Thép</a:t>
            </a:r>
            <a:endParaRPr lang="en-US" altLang="zh-CN" sz="3200">
              <a:latin typeface="Arial" panose="020B0604020202020204" pitchFamily="34" charset="0"/>
              <a:ea typeface="SimSun" panose="02010600030101010101" pitchFamily="2" charset="-122"/>
            </a:endParaRPr>
          </a:p>
        </p:txBody>
      </p:sp>
      <p:sp>
        <p:nvSpPr>
          <p:cNvPr id="8" name="Rectangle 7">
            <a:hlinkClick r:id="" action="ppaction://noaction"/>
          </p:cNvPr>
          <p:cNvSpPr>
            <a:spLocks noChangeArrowheads="1"/>
          </p:cNvSpPr>
          <p:nvPr/>
        </p:nvSpPr>
        <p:spPr bwMode="auto">
          <a:xfrm>
            <a:off x="6682581" y="3625534"/>
            <a:ext cx="1108075"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pPr eaLnBrk="0" hangingPunct="0"/>
            <a:r>
              <a:rPr lang="en-US" altLang="zh-CN" sz="3200">
                <a:latin typeface="Arial" panose="020B0604020202020204" pitchFamily="34" charset="0"/>
                <a:ea typeface="SimSun" panose="02010600030101010101" pitchFamily="2" charset="-122"/>
              </a:rPr>
              <a:t>Thép</a:t>
            </a:r>
            <a:endParaRPr lang="en-US" altLang="zh-CN" sz="3200">
              <a:latin typeface="Arial" panose="020B0604020202020204" pitchFamily="34" charset="0"/>
              <a:ea typeface="SimSun" panose="02010600030101010101" pitchFamily="2" charset="-122"/>
            </a:endParaRPr>
          </a:p>
        </p:txBody>
      </p:sp>
      <p:sp>
        <p:nvSpPr>
          <p:cNvPr id="9" name="Rectangle 8">
            <a:hlinkClick r:id="" action="ppaction://noaction"/>
          </p:cNvPr>
          <p:cNvSpPr>
            <a:spLocks noChangeArrowheads="1"/>
          </p:cNvSpPr>
          <p:nvPr/>
        </p:nvSpPr>
        <p:spPr bwMode="auto">
          <a:xfrm>
            <a:off x="6682581" y="5905184"/>
            <a:ext cx="1108075"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pPr eaLnBrk="0" hangingPunct="0"/>
            <a:r>
              <a:rPr lang="en-US" altLang="zh-CN" sz="3200">
                <a:latin typeface="Arial" panose="020B0604020202020204" pitchFamily="34" charset="0"/>
                <a:ea typeface="SimSun" panose="02010600030101010101" pitchFamily="2" charset="-122"/>
              </a:rPr>
              <a:t>Thép</a:t>
            </a:r>
            <a:endParaRPr lang="en-US" altLang="zh-CN" sz="3200">
              <a:latin typeface="Arial" panose="020B0604020202020204" pitchFamily="34" charset="0"/>
              <a:ea typeface="SimSun" panose="02010600030101010101" pitchFamily="2" charset="-122"/>
            </a:endParaRPr>
          </a:p>
        </p:txBody>
      </p:sp>
      <p:sp>
        <p:nvSpPr>
          <p:cNvPr id="10" name="Rectangle 9">
            <a:hlinkClick r:id="" action="ppaction://noaction"/>
          </p:cNvPr>
          <p:cNvSpPr>
            <a:spLocks noChangeArrowheads="1"/>
          </p:cNvSpPr>
          <p:nvPr/>
        </p:nvSpPr>
        <p:spPr bwMode="auto">
          <a:xfrm>
            <a:off x="6682581" y="5166996"/>
            <a:ext cx="1809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pPr eaLnBrk="0" hangingPunct="0"/>
            <a:r>
              <a:rPr lang="en-US" altLang="zh-CN" sz="3200">
                <a:latin typeface="Arial" panose="020B0604020202020204" pitchFamily="34" charset="0"/>
                <a:ea typeface="SimSun" panose="02010600030101010101" pitchFamily="2" charset="-122"/>
              </a:rPr>
              <a:t>Sắt, thép</a:t>
            </a:r>
            <a:endParaRPr lang="en-US" altLang="zh-CN" sz="3200">
              <a:latin typeface="Arial" panose="020B0604020202020204" pitchFamily="34" charset="0"/>
              <a:ea typeface="SimSun" panose="02010600030101010101" pitchFamily="2" charset="-122"/>
            </a:endParaRPr>
          </a:p>
        </p:txBody>
      </p:sp>
      <p:sp>
        <p:nvSpPr>
          <p:cNvPr id="11" name="Rectangle 10">
            <a:hlinkClick r:id="" action="ppaction://noaction"/>
          </p:cNvPr>
          <p:cNvSpPr>
            <a:spLocks noChangeArrowheads="1"/>
          </p:cNvSpPr>
          <p:nvPr/>
        </p:nvSpPr>
        <p:spPr bwMode="auto">
          <a:xfrm>
            <a:off x="6682581" y="4360546"/>
            <a:ext cx="11763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pPr eaLnBrk="0" hangingPunct="0"/>
            <a:r>
              <a:rPr lang="en-US" altLang="zh-CN" sz="3200">
                <a:latin typeface="Arial" panose="020B0604020202020204" pitchFamily="34" charset="0"/>
                <a:ea typeface="SimSun" panose="02010600030101010101" pitchFamily="2" charset="-122"/>
              </a:rPr>
              <a:t>Gang</a:t>
            </a:r>
            <a:endParaRPr lang="en-US" altLang="zh-CN" sz="3200">
              <a:latin typeface="Arial" panose="020B0604020202020204" pitchFamily="34" charset="0"/>
              <a:ea typeface="SimSun" panose="02010600030101010101" pitchFamily="2" charset="-122"/>
            </a:endParaRPr>
          </a:p>
        </p:txBody>
      </p:sp>
      <p:sp>
        <p:nvSpPr>
          <p:cNvPr id="12" name="Rectangle 11">
            <a:hlinkClick r:id="" action="ppaction://noaction"/>
          </p:cNvPr>
          <p:cNvSpPr>
            <a:spLocks noChangeArrowheads="1"/>
          </p:cNvSpPr>
          <p:nvPr/>
        </p:nvSpPr>
        <p:spPr bwMode="auto">
          <a:xfrm>
            <a:off x="3063081" y="3625534"/>
            <a:ext cx="3255963"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pPr eaLnBrk="0" hangingPunct="0"/>
            <a:r>
              <a:rPr lang="en-US" altLang="zh-CN" sz="3200">
                <a:latin typeface="Arial" panose="020B0604020202020204" pitchFamily="34" charset="0"/>
                <a:ea typeface="SimSun" panose="02010600030101010101" pitchFamily="2" charset="-122"/>
              </a:rPr>
              <a:t>Cầu (Long Biên).</a:t>
            </a:r>
            <a:endParaRPr lang="en-US" altLang="zh-CN" sz="3200">
              <a:latin typeface="Arial" panose="020B0604020202020204" pitchFamily="34" charset="0"/>
              <a:ea typeface="SimSun" panose="02010600030101010101" pitchFamily="2" charset="-122"/>
            </a:endParaRPr>
          </a:p>
        </p:txBody>
      </p:sp>
      <p:sp>
        <p:nvSpPr>
          <p:cNvPr id="13" name="Rectangle 12">
            <a:hlinkClick r:id="" action="ppaction://noaction"/>
          </p:cNvPr>
          <p:cNvSpPr>
            <a:spLocks noChangeArrowheads="1"/>
          </p:cNvSpPr>
          <p:nvPr/>
        </p:nvSpPr>
        <p:spPr bwMode="auto">
          <a:xfrm>
            <a:off x="3063081" y="4360546"/>
            <a:ext cx="904875"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pPr eaLnBrk="0" hangingPunct="0"/>
            <a:r>
              <a:rPr lang="en-US" altLang="zh-CN" sz="3200">
                <a:latin typeface="Arial" panose="020B0604020202020204" pitchFamily="34" charset="0"/>
                <a:ea typeface="SimSun" panose="02010600030101010101" pitchFamily="2" charset="-122"/>
              </a:rPr>
              <a:t>Nồi.</a:t>
            </a:r>
            <a:endParaRPr lang="en-US" altLang="zh-CN" sz="3200">
              <a:latin typeface="Arial" panose="020B0604020202020204" pitchFamily="34" charset="0"/>
              <a:ea typeface="SimSun" panose="02010600030101010101" pitchFamily="2" charset="-122"/>
            </a:endParaRPr>
          </a:p>
        </p:txBody>
      </p:sp>
      <p:sp>
        <p:nvSpPr>
          <p:cNvPr id="14" name="Rectangle 13">
            <a:hlinkClick r:id="" action="ppaction://noaction"/>
          </p:cNvPr>
          <p:cNvSpPr>
            <a:spLocks noChangeArrowheads="1"/>
          </p:cNvSpPr>
          <p:nvPr/>
        </p:nvSpPr>
        <p:spPr bwMode="auto">
          <a:xfrm>
            <a:off x="3078956" y="5093971"/>
            <a:ext cx="3708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pPr eaLnBrk="0" hangingPunct="0"/>
            <a:r>
              <a:rPr lang="en-US" altLang="zh-CN" sz="3200">
                <a:latin typeface="Arial" panose="020B0604020202020204" pitchFamily="34" charset="0"/>
                <a:ea typeface="SimSun" panose="02010600030101010101" pitchFamily="2" charset="-122"/>
              </a:rPr>
              <a:t>Dao, kéo, dây thép.</a:t>
            </a:r>
            <a:endParaRPr lang="en-US" altLang="zh-CN" sz="3200">
              <a:latin typeface="Arial" panose="020B0604020202020204" pitchFamily="34" charset="0"/>
              <a:ea typeface="SimSun" panose="02010600030101010101" pitchFamily="2" charset="-122"/>
            </a:endParaRPr>
          </a:p>
        </p:txBody>
      </p:sp>
      <p:sp>
        <p:nvSpPr>
          <p:cNvPr id="15" name="Rectangle 14">
            <a:hlinkClick r:id="" action="ppaction://noaction"/>
          </p:cNvPr>
          <p:cNvSpPr>
            <a:spLocks noChangeArrowheads="1"/>
          </p:cNvSpPr>
          <p:nvPr/>
        </p:nvSpPr>
        <p:spPr bwMode="auto">
          <a:xfrm>
            <a:off x="3050381" y="5905184"/>
            <a:ext cx="36131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pPr eaLnBrk="0" hangingPunct="0"/>
            <a:r>
              <a:rPr lang="en-US" altLang="zh-CN" sz="3200">
                <a:latin typeface="Arial" panose="020B0604020202020204" pitchFamily="34" charset="0"/>
                <a:ea typeface="SimSun" panose="02010600030101010101" pitchFamily="2" charset="-122"/>
              </a:rPr>
              <a:t>Dụng cụ mở ốc vít.</a:t>
            </a:r>
            <a:endParaRPr lang="en-US" altLang="zh-CN" sz="3200">
              <a:latin typeface="Arial" panose="020B0604020202020204" pitchFamily="34" charset="0"/>
              <a:ea typeface="SimSun"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3284739" y="0"/>
            <a:ext cx="5139530" cy="1650533"/>
          </a:xfrm>
          <a:prstGeom prst="rect">
            <a:avLst/>
          </a:prstGeom>
        </p:spPr>
      </p:pic>
      <p:sp>
        <p:nvSpPr>
          <p:cNvPr id="3" name="文本框 2"/>
          <p:cNvSpPr txBox="1"/>
          <p:nvPr/>
        </p:nvSpPr>
        <p:spPr>
          <a:xfrm>
            <a:off x="4879962" y="385336"/>
            <a:ext cx="2432076" cy="754374"/>
          </a:xfrm>
          <a:prstGeom prst="rect">
            <a:avLst/>
          </a:prstGeom>
          <a:noFill/>
        </p:spPr>
        <p:txBody>
          <a:bodyPr wrap="none" rtlCol="0">
            <a:spAutoFit/>
          </a:bodyPr>
          <a:lstStyle/>
          <a:p>
            <a:pPr marL="0" marR="0" lvl="0" indent="0" algn="l" defTabSz="914400" rtl="0" eaLnBrk="1" fontAlgn="auto" latinLnBrk="0" hangingPunct="1">
              <a:lnSpc>
                <a:spcPct val="130000"/>
              </a:lnSpc>
              <a:buClrTx/>
              <a:buSzTx/>
              <a:buFontTx/>
              <a:buNone/>
              <a:defRPr/>
            </a:pPr>
            <a:r>
              <a:rPr kumimoji="0" lang="en-US" altLang="zh-CN" sz="3600" b="1" i="0" u="none" strike="noStrike" kern="1200" cap="none" spc="0" normalizeH="0" baseline="0" noProof="0" dirty="0">
                <a:ln>
                  <a:noFill/>
                </a:ln>
                <a:solidFill>
                  <a:srgbClr val="002060"/>
                </a:solidFill>
                <a:effectLst/>
                <a:uLnTx/>
                <a:uFillTx/>
                <a:cs typeface="+mn-ea"/>
                <a:sym typeface="+mn-lt"/>
              </a:rPr>
              <a:t>ỨNG DỤNG</a:t>
            </a:r>
            <a:endParaRPr kumimoji="0" lang="zh-CN" altLang="en-US" sz="3600" b="1" i="0" u="none" strike="noStrike" kern="1200" cap="none" spc="0" normalizeH="0" baseline="0" noProof="0" dirty="0">
              <a:ln>
                <a:noFill/>
              </a:ln>
              <a:solidFill>
                <a:srgbClr val="002060"/>
              </a:solidFill>
              <a:effectLst/>
              <a:uLnTx/>
              <a:uFillTx/>
              <a:cs typeface="+mn-ea"/>
              <a:sym typeface="+mn-lt"/>
            </a:endParaRPr>
          </a:p>
        </p:txBody>
      </p:sp>
      <p:grpSp>
        <p:nvGrpSpPr>
          <p:cNvPr id="10" name="组合 9"/>
          <p:cNvGrpSpPr/>
          <p:nvPr/>
        </p:nvGrpSpPr>
        <p:grpSpPr>
          <a:xfrm>
            <a:off x="3747949" y="1656214"/>
            <a:ext cx="1999304" cy="1533571"/>
            <a:chOff x="2890838" y="4437063"/>
            <a:chExt cx="279398" cy="214313"/>
          </a:xfrm>
          <a:solidFill>
            <a:srgbClr val="FEBC30"/>
          </a:solidFill>
        </p:grpSpPr>
        <p:sp>
          <p:nvSpPr>
            <p:cNvPr id="11" name="Freeform 198"/>
            <p:cNvSpPr/>
            <p:nvPr/>
          </p:nvSpPr>
          <p:spPr bwMode="auto">
            <a:xfrm>
              <a:off x="3071811" y="4437063"/>
              <a:ext cx="31750" cy="28575"/>
            </a:xfrm>
            <a:custGeom>
              <a:avLst/>
              <a:gdLst>
                <a:gd name="T0" fmla="*/ 32 w 33"/>
                <a:gd name="T1" fmla="*/ 30 h 30"/>
                <a:gd name="T2" fmla="*/ 33 w 33"/>
                <a:gd name="T3" fmla="*/ 30 h 30"/>
                <a:gd name="T4" fmla="*/ 16 w 33"/>
                <a:gd name="T5" fmla="*/ 0 h 30"/>
                <a:gd name="T6" fmla="*/ 0 w 33"/>
                <a:gd name="T7" fmla="*/ 30 h 30"/>
                <a:gd name="T8" fmla="*/ 0 w 33"/>
                <a:gd name="T9" fmla="*/ 30 h 30"/>
                <a:gd name="T10" fmla="*/ 16 w 33"/>
                <a:gd name="T11" fmla="*/ 28 h 30"/>
                <a:gd name="T12" fmla="*/ 32 w 33"/>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3" h="30">
                  <a:moveTo>
                    <a:pt x="32" y="30"/>
                  </a:moveTo>
                  <a:cubicBezTo>
                    <a:pt x="33" y="30"/>
                    <a:pt x="33" y="30"/>
                    <a:pt x="33" y="30"/>
                  </a:cubicBezTo>
                  <a:cubicBezTo>
                    <a:pt x="16" y="0"/>
                    <a:pt x="16" y="0"/>
                    <a:pt x="16" y="0"/>
                  </a:cubicBezTo>
                  <a:cubicBezTo>
                    <a:pt x="0" y="30"/>
                    <a:pt x="0" y="30"/>
                    <a:pt x="0" y="30"/>
                  </a:cubicBezTo>
                  <a:cubicBezTo>
                    <a:pt x="0" y="30"/>
                    <a:pt x="0" y="30"/>
                    <a:pt x="0" y="30"/>
                  </a:cubicBezTo>
                  <a:cubicBezTo>
                    <a:pt x="6" y="29"/>
                    <a:pt x="11" y="28"/>
                    <a:pt x="16" y="28"/>
                  </a:cubicBezTo>
                  <a:cubicBezTo>
                    <a:pt x="22" y="28"/>
                    <a:pt x="27" y="29"/>
                    <a:pt x="3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30000"/>
                </a:lnSpc>
                <a:buClrTx/>
                <a:buSzTx/>
                <a:buFontTx/>
                <a:buNone/>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12" name="Freeform 199"/>
            <p:cNvSpPr/>
            <p:nvPr/>
          </p:nvSpPr>
          <p:spPr bwMode="auto">
            <a:xfrm>
              <a:off x="3141661" y="4503738"/>
              <a:ext cx="28575" cy="31750"/>
            </a:xfrm>
            <a:custGeom>
              <a:avLst/>
              <a:gdLst>
                <a:gd name="T0" fmla="*/ 0 w 30"/>
                <a:gd name="T1" fmla="*/ 33 h 33"/>
                <a:gd name="T2" fmla="*/ 0 w 30"/>
                <a:gd name="T3" fmla="*/ 33 h 33"/>
                <a:gd name="T4" fmla="*/ 30 w 30"/>
                <a:gd name="T5" fmla="*/ 17 h 33"/>
                <a:gd name="T6" fmla="*/ 0 w 30"/>
                <a:gd name="T7" fmla="*/ 0 h 33"/>
                <a:gd name="T8" fmla="*/ 0 w 30"/>
                <a:gd name="T9" fmla="*/ 1 h 33"/>
                <a:gd name="T10" fmla="*/ 2 w 30"/>
                <a:gd name="T11" fmla="*/ 17 h 33"/>
                <a:gd name="T12" fmla="*/ 0 w 30"/>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30" h="33">
                  <a:moveTo>
                    <a:pt x="0" y="33"/>
                  </a:moveTo>
                  <a:cubicBezTo>
                    <a:pt x="0" y="33"/>
                    <a:pt x="0" y="33"/>
                    <a:pt x="0" y="33"/>
                  </a:cubicBezTo>
                  <a:cubicBezTo>
                    <a:pt x="30" y="17"/>
                    <a:pt x="30" y="17"/>
                    <a:pt x="30" y="17"/>
                  </a:cubicBezTo>
                  <a:cubicBezTo>
                    <a:pt x="0" y="0"/>
                    <a:pt x="0" y="0"/>
                    <a:pt x="0" y="0"/>
                  </a:cubicBezTo>
                  <a:cubicBezTo>
                    <a:pt x="0" y="1"/>
                    <a:pt x="0" y="1"/>
                    <a:pt x="0" y="1"/>
                  </a:cubicBezTo>
                  <a:cubicBezTo>
                    <a:pt x="1" y="6"/>
                    <a:pt x="2" y="11"/>
                    <a:pt x="2" y="17"/>
                  </a:cubicBezTo>
                  <a:cubicBezTo>
                    <a:pt x="2" y="22"/>
                    <a:pt x="1" y="28"/>
                    <a:pt x="0"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30000"/>
                </a:lnSpc>
                <a:buClrTx/>
                <a:buSzTx/>
                <a:buFontTx/>
                <a:buNone/>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13" name="Freeform 200"/>
            <p:cNvSpPr/>
            <p:nvPr/>
          </p:nvSpPr>
          <p:spPr bwMode="auto">
            <a:xfrm>
              <a:off x="3113086" y="4460876"/>
              <a:ext cx="33338" cy="31750"/>
            </a:xfrm>
            <a:custGeom>
              <a:avLst/>
              <a:gdLst>
                <a:gd name="T0" fmla="*/ 22 w 33"/>
                <a:gd name="T1" fmla="*/ 32 h 33"/>
                <a:gd name="T2" fmla="*/ 23 w 33"/>
                <a:gd name="T3" fmla="*/ 33 h 33"/>
                <a:gd name="T4" fmla="*/ 33 w 33"/>
                <a:gd name="T5" fmla="*/ 0 h 33"/>
                <a:gd name="T6" fmla="*/ 0 w 33"/>
                <a:gd name="T7" fmla="*/ 10 h 33"/>
                <a:gd name="T8" fmla="*/ 1 w 33"/>
                <a:gd name="T9" fmla="*/ 11 h 33"/>
                <a:gd name="T10" fmla="*/ 22 w 33"/>
                <a:gd name="T11" fmla="*/ 32 h 33"/>
              </a:gdLst>
              <a:ahLst/>
              <a:cxnLst>
                <a:cxn ang="0">
                  <a:pos x="T0" y="T1"/>
                </a:cxn>
                <a:cxn ang="0">
                  <a:pos x="T2" y="T3"/>
                </a:cxn>
                <a:cxn ang="0">
                  <a:pos x="T4" y="T5"/>
                </a:cxn>
                <a:cxn ang="0">
                  <a:pos x="T6" y="T7"/>
                </a:cxn>
                <a:cxn ang="0">
                  <a:pos x="T8" y="T9"/>
                </a:cxn>
                <a:cxn ang="0">
                  <a:pos x="T10" y="T11"/>
                </a:cxn>
              </a:cxnLst>
              <a:rect l="0" t="0" r="r" b="b"/>
              <a:pathLst>
                <a:path w="33" h="33">
                  <a:moveTo>
                    <a:pt x="22" y="32"/>
                  </a:moveTo>
                  <a:cubicBezTo>
                    <a:pt x="23" y="33"/>
                    <a:pt x="23" y="33"/>
                    <a:pt x="23" y="33"/>
                  </a:cubicBezTo>
                  <a:cubicBezTo>
                    <a:pt x="33" y="0"/>
                    <a:pt x="33" y="0"/>
                    <a:pt x="33" y="0"/>
                  </a:cubicBezTo>
                  <a:cubicBezTo>
                    <a:pt x="0" y="10"/>
                    <a:pt x="0" y="10"/>
                    <a:pt x="0" y="10"/>
                  </a:cubicBezTo>
                  <a:cubicBezTo>
                    <a:pt x="1" y="11"/>
                    <a:pt x="1" y="11"/>
                    <a:pt x="1" y="11"/>
                  </a:cubicBezTo>
                  <a:cubicBezTo>
                    <a:pt x="10" y="16"/>
                    <a:pt x="17" y="23"/>
                    <a:pt x="22"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30000"/>
                </a:lnSpc>
                <a:buClrTx/>
                <a:buSzTx/>
                <a:buFontTx/>
                <a:buNone/>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14" name="Freeform 201"/>
            <p:cNvSpPr/>
            <p:nvPr/>
          </p:nvSpPr>
          <p:spPr bwMode="auto">
            <a:xfrm>
              <a:off x="3006723" y="4503738"/>
              <a:ext cx="26988" cy="25400"/>
            </a:xfrm>
            <a:custGeom>
              <a:avLst/>
              <a:gdLst>
                <a:gd name="T0" fmla="*/ 25 w 27"/>
                <a:gd name="T1" fmla="*/ 17 h 26"/>
                <a:gd name="T2" fmla="*/ 27 w 27"/>
                <a:gd name="T3" fmla="*/ 0 h 26"/>
                <a:gd name="T4" fmla="*/ 27 w 27"/>
                <a:gd name="T5" fmla="*/ 0 h 26"/>
                <a:gd name="T6" fmla="*/ 0 w 27"/>
                <a:gd name="T7" fmla="*/ 15 h 26"/>
                <a:gd name="T8" fmla="*/ 26 w 27"/>
                <a:gd name="T9" fmla="*/ 26 h 26"/>
                <a:gd name="T10" fmla="*/ 25 w 27"/>
                <a:gd name="T11" fmla="*/ 17 h 26"/>
              </a:gdLst>
              <a:ahLst/>
              <a:cxnLst>
                <a:cxn ang="0">
                  <a:pos x="T0" y="T1"/>
                </a:cxn>
                <a:cxn ang="0">
                  <a:pos x="T2" y="T3"/>
                </a:cxn>
                <a:cxn ang="0">
                  <a:pos x="T4" y="T5"/>
                </a:cxn>
                <a:cxn ang="0">
                  <a:pos x="T6" y="T7"/>
                </a:cxn>
                <a:cxn ang="0">
                  <a:pos x="T8" y="T9"/>
                </a:cxn>
                <a:cxn ang="0">
                  <a:pos x="T10" y="T11"/>
                </a:cxn>
              </a:cxnLst>
              <a:rect l="0" t="0" r="r" b="b"/>
              <a:pathLst>
                <a:path w="27" h="26">
                  <a:moveTo>
                    <a:pt x="25" y="17"/>
                  </a:moveTo>
                  <a:cubicBezTo>
                    <a:pt x="25" y="11"/>
                    <a:pt x="26" y="5"/>
                    <a:pt x="27" y="0"/>
                  </a:cubicBezTo>
                  <a:cubicBezTo>
                    <a:pt x="27" y="0"/>
                    <a:pt x="27" y="0"/>
                    <a:pt x="27" y="0"/>
                  </a:cubicBezTo>
                  <a:cubicBezTo>
                    <a:pt x="0" y="15"/>
                    <a:pt x="0" y="15"/>
                    <a:pt x="0" y="15"/>
                  </a:cubicBezTo>
                  <a:cubicBezTo>
                    <a:pt x="9" y="17"/>
                    <a:pt x="18" y="21"/>
                    <a:pt x="26" y="26"/>
                  </a:cubicBezTo>
                  <a:cubicBezTo>
                    <a:pt x="25" y="23"/>
                    <a:pt x="25" y="20"/>
                    <a:pt x="25"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30000"/>
                </a:lnSpc>
                <a:buClrTx/>
                <a:buSzTx/>
                <a:buFontTx/>
                <a:buNone/>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15" name="Freeform 202"/>
            <p:cNvSpPr/>
            <p:nvPr/>
          </p:nvSpPr>
          <p:spPr bwMode="auto">
            <a:xfrm>
              <a:off x="3113087" y="4546601"/>
              <a:ext cx="33338" cy="31750"/>
            </a:xfrm>
            <a:custGeom>
              <a:avLst/>
              <a:gdLst>
                <a:gd name="T0" fmla="*/ 33 w 33"/>
                <a:gd name="T1" fmla="*/ 33 h 33"/>
                <a:gd name="T2" fmla="*/ 23 w 33"/>
                <a:gd name="T3" fmla="*/ 0 h 33"/>
                <a:gd name="T4" fmla="*/ 22 w 33"/>
                <a:gd name="T5" fmla="*/ 1 h 33"/>
                <a:gd name="T6" fmla="*/ 1 w 33"/>
                <a:gd name="T7" fmla="*/ 22 h 33"/>
                <a:gd name="T8" fmla="*/ 0 w 33"/>
                <a:gd name="T9" fmla="*/ 24 h 33"/>
                <a:gd name="T10" fmla="*/ 33 w 33"/>
                <a:gd name="T11" fmla="*/ 33 h 33"/>
              </a:gdLst>
              <a:ahLst/>
              <a:cxnLst>
                <a:cxn ang="0">
                  <a:pos x="T0" y="T1"/>
                </a:cxn>
                <a:cxn ang="0">
                  <a:pos x="T2" y="T3"/>
                </a:cxn>
                <a:cxn ang="0">
                  <a:pos x="T4" y="T5"/>
                </a:cxn>
                <a:cxn ang="0">
                  <a:pos x="T6" y="T7"/>
                </a:cxn>
                <a:cxn ang="0">
                  <a:pos x="T8" y="T9"/>
                </a:cxn>
                <a:cxn ang="0">
                  <a:pos x="T10" y="T11"/>
                </a:cxn>
              </a:cxnLst>
              <a:rect l="0" t="0" r="r" b="b"/>
              <a:pathLst>
                <a:path w="33" h="33">
                  <a:moveTo>
                    <a:pt x="33" y="33"/>
                  </a:moveTo>
                  <a:cubicBezTo>
                    <a:pt x="23" y="0"/>
                    <a:pt x="23" y="0"/>
                    <a:pt x="23" y="0"/>
                  </a:cubicBezTo>
                  <a:cubicBezTo>
                    <a:pt x="22" y="1"/>
                    <a:pt x="22" y="1"/>
                    <a:pt x="22" y="1"/>
                  </a:cubicBezTo>
                  <a:cubicBezTo>
                    <a:pt x="17" y="10"/>
                    <a:pt x="10" y="17"/>
                    <a:pt x="1" y="22"/>
                  </a:cubicBezTo>
                  <a:cubicBezTo>
                    <a:pt x="0" y="24"/>
                    <a:pt x="0" y="24"/>
                    <a:pt x="0" y="24"/>
                  </a:cubicBezTo>
                  <a:lnTo>
                    <a:pt x="33" y="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30000"/>
                </a:lnSpc>
                <a:buClrTx/>
                <a:buSzTx/>
                <a:buFontTx/>
                <a:buNone/>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16" name="Freeform 203"/>
            <p:cNvSpPr/>
            <p:nvPr/>
          </p:nvSpPr>
          <p:spPr bwMode="auto">
            <a:xfrm>
              <a:off x="3028949" y="4460877"/>
              <a:ext cx="31750" cy="31750"/>
            </a:xfrm>
            <a:custGeom>
              <a:avLst/>
              <a:gdLst>
                <a:gd name="T0" fmla="*/ 32 w 33"/>
                <a:gd name="T1" fmla="*/ 11 h 33"/>
                <a:gd name="T2" fmla="*/ 33 w 33"/>
                <a:gd name="T3" fmla="*/ 10 h 33"/>
                <a:gd name="T4" fmla="*/ 0 w 33"/>
                <a:gd name="T5" fmla="*/ 0 h 33"/>
                <a:gd name="T6" fmla="*/ 10 w 33"/>
                <a:gd name="T7" fmla="*/ 33 h 33"/>
                <a:gd name="T8" fmla="*/ 10 w 33"/>
                <a:gd name="T9" fmla="*/ 32 h 33"/>
                <a:gd name="T10" fmla="*/ 32 w 33"/>
                <a:gd name="T11" fmla="*/ 11 h 33"/>
              </a:gdLst>
              <a:ahLst/>
              <a:cxnLst>
                <a:cxn ang="0">
                  <a:pos x="T0" y="T1"/>
                </a:cxn>
                <a:cxn ang="0">
                  <a:pos x="T2" y="T3"/>
                </a:cxn>
                <a:cxn ang="0">
                  <a:pos x="T4" y="T5"/>
                </a:cxn>
                <a:cxn ang="0">
                  <a:pos x="T6" y="T7"/>
                </a:cxn>
                <a:cxn ang="0">
                  <a:pos x="T8" y="T9"/>
                </a:cxn>
                <a:cxn ang="0">
                  <a:pos x="T10" y="T11"/>
                </a:cxn>
              </a:cxnLst>
              <a:rect l="0" t="0" r="r" b="b"/>
              <a:pathLst>
                <a:path w="33" h="33">
                  <a:moveTo>
                    <a:pt x="32" y="11"/>
                  </a:moveTo>
                  <a:cubicBezTo>
                    <a:pt x="33" y="10"/>
                    <a:pt x="33" y="10"/>
                    <a:pt x="33" y="10"/>
                  </a:cubicBezTo>
                  <a:cubicBezTo>
                    <a:pt x="0" y="0"/>
                    <a:pt x="0" y="0"/>
                    <a:pt x="0" y="0"/>
                  </a:cubicBezTo>
                  <a:cubicBezTo>
                    <a:pt x="10" y="33"/>
                    <a:pt x="10" y="33"/>
                    <a:pt x="10" y="33"/>
                  </a:cubicBezTo>
                  <a:cubicBezTo>
                    <a:pt x="10" y="32"/>
                    <a:pt x="10" y="32"/>
                    <a:pt x="10" y="32"/>
                  </a:cubicBezTo>
                  <a:cubicBezTo>
                    <a:pt x="16" y="23"/>
                    <a:pt x="23" y="16"/>
                    <a:pt x="3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30000"/>
                </a:lnSpc>
                <a:buClrTx/>
                <a:buSzTx/>
                <a:buFontTx/>
                <a:buNone/>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17" name="Freeform 204"/>
            <p:cNvSpPr/>
            <p:nvPr/>
          </p:nvSpPr>
          <p:spPr bwMode="auto">
            <a:xfrm>
              <a:off x="3044824" y="4478339"/>
              <a:ext cx="84138" cy="79375"/>
            </a:xfrm>
            <a:custGeom>
              <a:avLst/>
              <a:gdLst>
                <a:gd name="T0" fmla="*/ 86 w 86"/>
                <a:gd name="T1" fmla="*/ 43 h 82"/>
                <a:gd name="T2" fmla="*/ 43 w 86"/>
                <a:gd name="T3" fmla="*/ 0 h 82"/>
                <a:gd name="T4" fmla="*/ 0 w 86"/>
                <a:gd name="T5" fmla="*/ 43 h 82"/>
                <a:gd name="T6" fmla="*/ 8 w 86"/>
                <a:gd name="T7" fmla="*/ 66 h 82"/>
                <a:gd name="T8" fmla="*/ 20 w 86"/>
                <a:gd name="T9" fmla="*/ 65 h 82"/>
                <a:gd name="T10" fmla="*/ 60 w 86"/>
                <a:gd name="T11" fmla="*/ 82 h 82"/>
                <a:gd name="T12" fmla="*/ 86 w 86"/>
                <a:gd name="T13" fmla="*/ 43 h 82"/>
              </a:gdLst>
              <a:ahLst/>
              <a:cxnLst>
                <a:cxn ang="0">
                  <a:pos x="T0" y="T1"/>
                </a:cxn>
                <a:cxn ang="0">
                  <a:pos x="T2" y="T3"/>
                </a:cxn>
                <a:cxn ang="0">
                  <a:pos x="T4" y="T5"/>
                </a:cxn>
                <a:cxn ang="0">
                  <a:pos x="T6" y="T7"/>
                </a:cxn>
                <a:cxn ang="0">
                  <a:pos x="T8" y="T9"/>
                </a:cxn>
                <a:cxn ang="0">
                  <a:pos x="T10" y="T11"/>
                </a:cxn>
                <a:cxn ang="0">
                  <a:pos x="T12" y="T13"/>
                </a:cxn>
              </a:cxnLst>
              <a:rect l="0" t="0" r="r" b="b"/>
              <a:pathLst>
                <a:path w="86" h="82">
                  <a:moveTo>
                    <a:pt x="86" y="43"/>
                  </a:moveTo>
                  <a:cubicBezTo>
                    <a:pt x="86" y="19"/>
                    <a:pt x="67" y="0"/>
                    <a:pt x="43" y="0"/>
                  </a:cubicBezTo>
                  <a:cubicBezTo>
                    <a:pt x="20" y="0"/>
                    <a:pt x="0" y="19"/>
                    <a:pt x="0" y="43"/>
                  </a:cubicBezTo>
                  <a:cubicBezTo>
                    <a:pt x="0" y="51"/>
                    <a:pt x="3" y="60"/>
                    <a:pt x="8" y="66"/>
                  </a:cubicBezTo>
                  <a:cubicBezTo>
                    <a:pt x="12" y="65"/>
                    <a:pt x="16" y="65"/>
                    <a:pt x="20" y="65"/>
                  </a:cubicBezTo>
                  <a:cubicBezTo>
                    <a:pt x="36" y="65"/>
                    <a:pt x="50" y="72"/>
                    <a:pt x="60" y="82"/>
                  </a:cubicBezTo>
                  <a:cubicBezTo>
                    <a:pt x="75" y="76"/>
                    <a:pt x="86" y="60"/>
                    <a:pt x="86"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30000"/>
                </a:lnSpc>
                <a:buClrTx/>
                <a:buSzTx/>
                <a:buFontTx/>
                <a:buNone/>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18" name="Freeform 206"/>
            <p:cNvSpPr/>
            <p:nvPr/>
          </p:nvSpPr>
          <p:spPr bwMode="auto">
            <a:xfrm>
              <a:off x="2890838" y="4527551"/>
              <a:ext cx="233363" cy="123825"/>
            </a:xfrm>
            <a:custGeom>
              <a:avLst/>
              <a:gdLst>
                <a:gd name="T0" fmla="*/ 179 w 241"/>
                <a:gd name="T1" fmla="*/ 25 h 128"/>
                <a:gd name="T2" fmla="*/ 157 w 241"/>
                <a:gd name="T3" fmla="*/ 31 h 128"/>
                <a:gd name="T4" fmla="*/ 108 w 241"/>
                <a:gd name="T5" fmla="*/ 0 h 128"/>
                <a:gd name="T6" fmla="*/ 58 w 241"/>
                <a:gd name="T7" fmla="*/ 32 h 128"/>
                <a:gd name="T8" fmla="*/ 43 w 241"/>
                <a:gd name="T9" fmla="*/ 26 h 128"/>
                <a:gd name="T10" fmla="*/ 17 w 241"/>
                <a:gd name="T11" fmla="*/ 52 h 128"/>
                <a:gd name="T12" fmla="*/ 18 w 241"/>
                <a:gd name="T13" fmla="*/ 59 h 128"/>
                <a:gd name="T14" fmla="*/ 0 w 241"/>
                <a:gd name="T15" fmla="*/ 91 h 128"/>
                <a:gd name="T16" fmla="*/ 37 w 241"/>
                <a:gd name="T17" fmla="*/ 128 h 128"/>
                <a:gd name="T18" fmla="*/ 37 w 241"/>
                <a:gd name="T19" fmla="*/ 128 h 128"/>
                <a:gd name="T20" fmla="*/ 37 w 241"/>
                <a:gd name="T21" fmla="*/ 128 h 128"/>
                <a:gd name="T22" fmla="*/ 37 w 241"/>
                <a:gd name="T23" fmla="*/ 128 h 128"/>
                <a:gd name="T24" fmla="*/ 38 w 241"/>
                <a:gd name="T25" fmla="*/ 128 h 128"/>
                <a:gd name="T26" fmla="*/ 211 w 241"/>
                <a:gd name="T27" fmla="*/ 128 h 128"/>
                <a:gd name="T28" fmla="*/ 212 w 241"/>
                <a:gd name="T29" fmla="*/ 128 h 128"/>
                <a:gd name="T30" fmla="*/ 241 w 241"/>
                <a:gd name="T31" fmla="*/ 99 h 128"/>
                <a:gd name="T32" fmla="*/ 223 w 241"/>
                <a:gd name="T33" fmla="*/ 72 h 128"/>
                <a:gd name="T34" fmla="*/ 223 w 241"/>
                <a:gd name="T35" fmla="*/ 69 h 128"/>
                <a:gd name="T36" fmla="*/ 179 w 241"/>
                <a:gd name="T37" fmla="*/ 2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128">
                  <a:moveTo>
                    <a:pt x="179" y="25"/>
                  </a:moveTo>
                  <a:cubicBezTo>
                    <a:pt x="171" y="25"/>
                    <a:pt x="164" y="27"/>
                    <a:pt x="157" y="31"/>
                  </a:cubicBezTo>
                  <a:cubicBezTo>
                    <a:pt x="148" y="13"/>
                    <a:pt x="129" y="0"/>
                    <a:pt x="108" y="0"/>
                  </a:cubicBezTo>
                  <a:cubicBezTo>
                    <a:pt x="86" y="0"/>
                    <a:pt x="67" y="13"/>
                    <a:pt x="58" y="32"/>
                  </a:cubicBezTo>
                  <a:cubicBezTo>
                    <a:pt x="54" y="28"/>
                    <a:pt x="49" y="26"/>
                    <a:pt x="43" y="26"/>
                  </a:cubicBezTo>
                  <a:cubicBezTo>
                    <a:pt x="29" y="26"/>
                    <a:pt x="17" y="38"/>
                    <a:pt x="17" y="52"/>
                  </a:cubicBezTo>
                  <a:cubicBezTo>
                    <a:pt x="17" y="54"/>
                    <a:pt x="18" y="57"/>
                    <a:pt x="18" y="59"/>
                  </a:cubicBezTo>
                  <a:cubicBezTo>
                    <a:pt x="8" y="66"/>
                    <a:pt x="0" y="77"/>
                    <a:pt x="0" y="91"/>
                  </a:cubicBezTo>
                  <a:cubicBezTo>
                    <a:pt x="0" y="111"/>
                    <a:pt x="17" y="128"/>
                    <a:pt x="37" y="128"/>
                  </a:cubicBezTo>
                  <a:cubicBezTo>
                    <a:pt x="37" y="128"/>
                    <a:pt x="37" y="128"/>
                    <a:pt x="37" y="128"/>
                  </a:cubicBezTo>
                  <a:cubicBezTo>
                    <a:pt x="37" y="128"/>
                    <a:pt x="37" y="128"/>
                    <a:pt x="37" y="128"/>
                  </a:cubicBezTo>
                  <a:cubicBezTo>
                    <a:pt x="37" y="128"/>
                    <a:pt x="37" y="128"/>
                    <a:pt x="37" y="128"/>
                  </a:cubicBezTo>
                  <a:cubicBezTo>
                    <a:pt x="38" y="128"/>
                    <a:pt x="38" y="128"/>
                    <a:pt x="38" y="128"/>
                  </a:cubicBezTo>
                  <a:cubicBezTo>
                    <a:pt x="211" y="128"/>
                    <a:pt x="211" y="128"/>
                    <a:pt x="211" y="128"/>
                  </a:cubicBezTo>
                  <a:cubicBezTo>
                    <a:pt x="211" y="128"/>
                    <a:pt x="212" y="128"/>
                    <a:pt x="212" y="128"/>
                  </a:cubicBezTo>
                  <a:cubicBezTo>
                    <a:pt x="228" y="128"/>
                    <a:pt x="241" y="115"/>
                    <a:pt x="241" y="99"/>
                  </a:cubicBezTo>
                  <a:cubicBezTo>
                    <a:pt x="241" y="87"/>
                    <a:pt x="234" y="76"/>
                    <a:pt x="223" y="72"/>
                  </a:cubicBezTo>
                  <a:cubicBezTo>
                    <a:pt x="223" y="71"/>
                    <a:pt x="223" y="70"/>
                    <a:pt x="223" y="69"/>
                  </a:cubicBezTo>
                  <a:cubicBezTo>
                    <a:pt x="223" y="45"/>
                    <a:pt x="204" y="25"/>
                    <a:pt x="179"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30000"/>
                </a:lnSpc>
                <a:buClrTx/>
                <a:buSzTx/>
                <a:buFontTx/>
                <a:buNone/>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grpSp>
      <p:grpSp>
        <p:nvGrpSpPr>
          <p:cNvPr id="19" name="组合 18"/>
          <p:cNvGrpSpPr/>
          <p:nvPr/>
        </p:nvGrpSpPr>
        <p:grpSpPr>
          <a:xfrm>
            <a:off x="1093649" y="2735714"/>
            <a:ext cx="1999304" cy="1533571"/>
            <a:chOff x="2890838" y="4437063"/>
            <a:chExt cx="279398" cy="214313"/>
          </a:xfrm>
          <a:solidFill>
            <a:srgbClr val="92D050"/>
          </a:solidFill>
        </p:grpSpPr>
        <p:sp>
          <p:nvSpPr>
            <p:cNvPr id="20" name="Freeform 198"/>
            <p:cNvSpPr/>
            <p:nvPr/>
          </p:nvSpPr>
          <p:spPr bwMode="auto">
            <a:xfrm>
              <a:off x="3071811" y="4437063"/>
              <a:ext cx="31750" cy="28575"/>
            </a:xfrm>
            <a:custGeom>
              <a:avLst/>
              <a:gdLst>
                <a:gd name="T0" fmla="*/ 32 w 33"/>
                <a:gd name="T1" fmla="*/ 30 h 30"/>
                <a:gd name="T2" fmla="*/ 33 w 33"/>
                <a:gd name="T3" fmla="*/ 30 h 30"/>
                <a:gd name="T4" fmla="*/ 16 w 33"/>
                <a:gd name="T5" fmla="*/ 0 h 30"/>
                <a:gd name="T6" fmla="*/ 0 w 33"/>
                <a:gd name="T7" fmla="*/ 30 h 30"/>
                <a:gd name="T8" fmla="*/ 0 w 33"/>
                <a:gd name="T9" fmla="*/ 30 h 30"/>
                <a:gd name="T10" fmla="*/ 16 w 33"/>
                <a:gd name="T11" fmla="*/ 28 h 30"/>
                <a:gd name="T12" fmla="*/ 32 w 33"/>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3" h="30">
                  <a:moveTo>
                    <a:pt x="32" y="30"/>
                  </a:moveTo>
                  <a:cubicBezTo>
                    <a:pt x="33" y="30"/>
                    <a:pt x="33" y="30"/>
                    <a:pt x="33" y="30"/>
                  </a:cubicBezTo>
                  <a:cubicBezTo>
                    <a:pt x="16" y="0"/>
                    <a:pt x="16" y="0"/>
                    <a:pt x="16" y="0"/>
                  </a:cubicBezTo>
                  <a:cubicBezTo>
                    <a:pt x="0" y="30"/>
                    <a:pt x="0" y="30"/>
                    <a:pt x="0" y="30"/>
                  </a:cubicBezTo>
                  <a:cubicBezTo>
                    <a:pt x="0" y="30"/>
                    <a:pt x="0" y="30"/>
                    <a:pt x="0" y="30"/>
                  </a:cubicBezTo>
                  <a:cubicBezTo>
                    <a:pt x="6" y="29"/>
                    <a:pt x="11" y="28"/>
                    <a:pt x="16" y="28"/>
                  </a:cubicBezTo>
                  <a:cubicBezTo>
                    <a:pt x="22" y="28"/>
                    <a:pt x="27" y="29"/>
                    <a:pt x="3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30000"/>
                </a:lnSpc>
                <a:buClrTx/>
                <a:buSzTx/>
                <a:buFontTx/>
                <a:buNone/>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21" name="Freeform 199"/>
            <p:cNvSpPr/>
            <p:nvPr/>
          </p:nvSpPr>
          <p:spPr bwMode="auto">
            <a:xfrm>
              <a:off x="3141661" y="4503738"/>
              <a:ext cx="28575" cy="31750"/>
            </a:xfrm>
            <a:custGeom>
              <a:avLst/>
              <a:gdLst>
                <a:gd name="T0" fmla="*/ 0 w 30"/>
                <a:gd name="T1" fmla="*/ 33 h 33"/>
                <a:gd name="T2" fmla="*/ 0 w 30"/>
                <a:gd name="T3" fmla="*/ 33 h 33"/>
                <a:gd name="T4" fmla="*/ 30 w 30"/>
                <a:gd name="T5" fmla="*/ 17 h 33"/>
                <a:gd name="T6" fmla="*/ 0 w 30"/>
                <a:gd name="T7" fmla="*/ 0 h 33"/>
                <a:gd name="T8" fmla="*/ 0 w 30"/>
                <a:gd name="T9" fmla="*/ 1 h 33"/>
                <a:gd name="T10" fmla="*/ 2 w 30"/>
                <a:gd name="T11" fmla="*/ 17 h 33"/>
                <a:gd name="T12" fmla="*/ 0 w 30"/>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30" h="33">
                  <a:moveTo>
                    <a:pt x="0" y="33"/>
                  </a:moveTo>
                  <a:cubicBezTo>
                    <a:pt x="0" y="33"/>
                    <a:pt x="0" y="33"/>
                    <a:pt x="0" y="33"/>
                  </a:cubicBezTo>
                  <a:cubicBezTo>
                    <a:pt x="30" y="17"/>
                    <a:pt x="30" y="17"/>
                    <a:pt x="30" y="17"/>
                  </a:cubicBezTo>
                  <a:cubicBezTo>
                    <a:pt x="0" y="0"/>
                    <a:pt x="0" y="0"/>
                    <a:pt x="0" y="0"/>
                  </a:cubicBezTo>
                  <a:cubicBezTo>
                    <a:pt x="0" y="1"/>
                    <a:pt x="0" y="1"/>
                    <a:pt x="0" y="1"/>
                  </a:cubicBezTo>
                  <a:cubicBezTo>
                    <a:pt x="1" y="6"/>
                    <a:pt x="2" y="11"/>
                    <a:pt x="2" y="17"/>
                  </a:cubicBezTo>
                  <a:cubicBezTo>
                    <a:pt x="2" y="22"/>
                    <a:pt x="1" y="28"/>
                    <a:pt x="0"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30000"/>
                </a:lnSpc>
                <a:buClrTx/>
                <a:buSzTx/>
                <a:buFontTx/>
                <a:buNone/>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22" name="Freeform 200"/>
            <p:cNvSpPr/>
            <p:nvPr/>
          </p:nvSpPr>
          <p:spPr bwMode="auto">
            <a:xfrm>
              <a:off x="3113086" y="4460876"/>
              <a:ext cx="33338" cy="31750"/>
            </a:xfrm>
            <a:custGeom>
              <a:avLst/>
              <a:gdLst>
                <a:gd name="T0" fmla="*/ 22 w 33"/>
                <a:gd name="T1" fmla="*/ 32 h 33"/>
                <a:gd name="T2" fmla="*/ 23 w 33"/>
                <a:gd name="T3" fmla="*/ 33 h 33"/>
                <a:gd name="T4" fmla="*/ 33 w 33"/>
                <a:gd name="T5" fmla="*/ 0 h 33"/>
                <a:gd name="T6" fmla="*/ 0 w 33"/>
                <a:gd name="T7" fmla="*/ 10 h 33"/>
                <a:gd name="T8" fmla="*/ 1 w 33"/>
                <a:gd name="T9" fmla="*/ 11 h 33"/>
                <a:gd name="T10" fmla="*/ 22 w 33"/>
                <a:gd name="T11" fmla="*/ 32 h 33"/>
              </a:gdLst>
              <a:ahLst/>
              <a:cxnLst>
                <a:cxn ang="0">
                  <a:pos x="T0" y="T1"/>
                </a:cxn>
                <a:cxn ang="0">
                  <a:pos x="T2" y="T3"/>
                </a:cxn>
                <a:cxn ang="0">
                  <a:pos x="T4" y="T5"/>
                </a:cxn>
                <a:cxn ang="0">
                  <a:pos x="T6" y="T7"/>
                </a:cxn>
                <a:cxn ang="0">
                  <a:pos x="T8" y="T9"/>
                </a:cxn>
                <a:cxn ang="0">
                  <a:pos x="T10" y="T11"/>
                </a:cxn>
              </a:cxnLst>
              <a:rect l="0" t="0" r="r" b="b"/>
              <a:pathLst>
                <a:path w="33" h="33">
                  <a:moveTo>
                    <a:pt x="22" y="32"/>
                  </a:moveTo>
                  <a:cubicBezTo>
                    <a:pt x="23" y="33"/>
                    <a:pt x="23" y="33"/>
                    <a:pt x="23" y="33"/>
                  </a:cubicBezTo>
                  <a:cubicBezTo>
                    <a:pt x="33" y="0"/>
                    <a:pt x="33" y="0"/>
                    <a:pt x="33" y="0"/>
                  </a:cubicBezTo>
                  <a:cubicBezTo>
                    <a:pt x="0" y="10"/>
                    <a:pt x="0" y="10"/>
                    <a:pt x="0" y="10"/>
                  </a:cubicBezTo>
                  <a:cubicBezTo>
                    <a:pt x="1" y="11"/>
                    <a:pt x="1" y="11"/>
                    <a:pt x="1" y="11"/>
                  </a:cubicBezTo>
                  <a:cubicBezTo>
                    <a:pt x="10" y="16"/>
                    <a:pt x="17" y="23"/>
                    <a:pt x="22"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30000"/>
                </a:lnSpc>
                <a:buClrTx/>
                <a:buSzTx/>
                <a:buFontTx/>
                <a:buNone/>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23" name="Freeform 201"/>
            <p:cNvSpPr/>
            <p:nvPr/>
          </p:nvSpPr>
          <p:spPr bwMode="auto">
            <a:xfrm>
              <a:off x="3006723" y="4503738"/>
              <a:ext cx="26988" cy="25400"/>
            </a:xfrm>
            <a:custGeom>
              <a:avLst/>
              <a:gdLst>
                <a:gd name="T0" fmla="*/ 25 w 27"/>
                <a:gd name="T1" fmla="*/ 17 h 26"/>
                <a:gd name="T2" fmla="*/ 27 w 27"/>
                <a:gd name="T3" fmla="*/ 0 h 26"/>
                <a:gd name="T4" fmla="*/ 27 w 27"/>
                <a:gd name="T5" fmla="*/ 0 h 26"/>
                <a:gd name="T6" fmla="*/ 0 w 27"/>
                <a:gd name="T7" fmla="*/ 15 h 26"/>
                <a:gd name="T8" fmla="*/ 26 w 27"/>
                <a:gd name="T9" fmla="*/ 26 h 26"/>
                <a:gd name="T10" fmla="*/ 25 w 27"/>
                <a:gd name="T11" fmla="*/ 17 h 26"/>
              </a:gdLst>
              <a:ahLst/>
              <a:cxnLst>
                <a:cxn ang="0">
                  <a:pos x="T0" y="T1"/>
                </a:cxn>
                <a:cxn ang="0">
                  <a:pos x="T2" y="T3"/>
                </a:cxn>
                <a:cxn ang="0">
                  <a:pos x="T4" y="T5"/>
                </a:cxn>
                <a:cxn ang="0">
                  <a:pos x="T6" y="T7"/>
                </a:cxn>
                <a:cxn ang="0">
                  <a:pos x="T8" y="T9"/>
                </a:cxn>
                <a:cxn ang="0">
                  <a:pos x="T10" y="T11"/>
                </a:cxn>
              </a:cxnLst>
              <a:rect l="0" t="0" r="r" b="b"/>
              <a:pathLst>
                <a:path w="27" h="26">
                  <a:moveTo>
                    <a:pt x="25" y="17"/>
                  </a:moveTo>
                  <a:cubicBezTo>
                    <a:pt x="25" y="11"/>
                    <a:pt x="26" y="5"/>
                    <a:pt x="27" y="0"/>
                  </a:cubicBezTo>
                  <a:cubicBezTo>
                    <a:pt x="27" y="0"/>
                    <a:pt x="27" y="0"/>
                    <a:pt x="27" y="0"/>
                  </a:cubicBezTo>
                  <a:cubicBezTo>
                    <a:pt x="0" y="15"/>
                    <a:pt x="0" y="15"/>
                    <a:pt x="0" y="15"/>
                  </a:cubicBezTo>
                  <a:cubicBezTo>
                    <a:pt x="9" y="17"/>
                    <a:pt x="18" y="21"/>
                    <a:pt x="26" y="26"/>
                  </a:cubicBezTo>
                  <a:cubicBezTo>
                    <a:pt x="25" y="23"/>
                    <a:pt x="25" y="20"/>
                    <a:pt x="25"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30000"/>
                </a:lnSpc>
                <a:buClrTx/>
                <a:buSzTx/>
                <a:buFontTx/>
                <a:buNone/>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24" name="Freeform 202"/>
            <p:cNvSpPr/>
            <p:nvPr/>
          </p:nvSpPr>
          <p:spPr bwMode="auto">
            <a:xfrm>
              <a:off x="3113087" y="4546601"/>
              <a:ext cx="33338" cy="31750"/>
            </a:xfrm>
            <a:custGeom>
              <a:avLst/>
              <a:gdLst>
                <a:gd name="T0" fmla="*/ 33 w 33"/>
                <a:gd name="T1" fmla="*/ 33 h 33"/>
                <a:gd name="T2" fmla="*/ 23 w 33"/>
                <a:gd name="T3" fmla="*/ 0 h 33"/>
                <a:gd name="T4" fmla="*/ 22 w 33"/>
                <a:gd name="T5" fmla="*/ 1 h 33"/>
                <a:gd name="T6" fmla="*/ 1 w 33"/>
                <a:gd name="T7" fmla="*/ 22 h 33"/>
                <a:gd name="T8" fmla="*/ 0 w 33"/>
                <a:gd name="T9" fmla="*/ 24 h 33"/>
                <a:gd name="T10" fmla="*/ 33 w 33"/>
                <a:gd name="T11" fmla="*/ 33 h 33"/>
              </a:gdLst>
              <a:ahLst/>
              <a:cxnLst>
                <a:cxn ang="0">
                  <a:pos x="T0" y="T1"/>
                </a:cxn>
                <a:cxn ang="0">
                  <a:pos x="T2" y="T3"/>
                </a:cxn>
                <a:cxn ang="0">
                  <a:pos x="T4" y="T5"/>
                </a:cxn>
                <a:cxn ang="0">
                  <a:pos x="T6" y="T7"/>
                </a:cxn>
                <a:cxn ang="0">
                  <a:pos x="T8" y="T9"/>
                </a:cxn>
                <a:cxn ang="0">
                  <a:pos x="T10" y="T11"/>
                </a:cxn>
              </a:cxnLst>
              <a:rect l="0" t="0" r="r" b="b"/>
              <a:pathLst>
                <a:path w="33" h="33">
                  <a:moveTo>
                    <a:pt x="33" y="33"/>
                  </a:moveTo>
                  <a:cubicBezTo>
                    <a:pt x="23" y="0"/>
                    <a:pt x="23" y="0"/>
                    <a:pt x="23" y="0"/>
                  </a:cubicBezTo>
                  <a:cubicBezTo>
                    <a:pt x="22" y="1"/>
                    <a:pt x="22" y="1"/>
                    <a:pt x="22" y="1"/>
                  </a:cubicBezTo>
                  <a:cubicBezTo>
                    <a:pt x="17" y="10"/>
                    <a:pt x="10" y="17"/>
                    <a:pt x="1" y="22"/>
                  </a:cubicBezTo>
                  <a:cubicBezTo>
                    <a:pt x="0" y="24"/>
                    <a:pt x="0" y="24"/>
                    <a:pt x="0" y="24"/>
                  </a:cubicBezTo>
                  <a:lnTo>
                    <a:pt x="33" y="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30000"/>
                </a:lnSpc>
                <a:buClrTx/>
                <a:buSzTx/>
                <a:buFontTx/>
                <a:buNone/>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25" name="Freeform 203"/>
            <p:cNvSpPr/>
            <p:nvPr/>
          </p:nvSpPr>
          <p:spPr bwMode="auto">
            <a:xfrm>
              <a:off x="3028949" y="4460877"/>
              <a:ext cx="31750" cy="31750"/>
            </a:xfrm>
            <a:custGeom>
              <a:avLst/>
              <a:gdLst>
                <a:gd name="T0" fmla="*/ 32 w 33"/>
                <a:gd name="T1" fmla="*/ 11 h 33"/>
                <a:gd name="T2" fmla="*/ 33 w 33"/>
                <a:gd name="T3" fmla="*/ 10 h 33"/>
                <a:gd name="T4" fmla="*/ 0 w 33"/>
                <a:gd name="T5" fmla="*/ 0 h 33"/>
                <a:gd name="T6" fmla="*/ 10 w 33"/>
                <a:gd name="T7" fmla="*/ 33 h 33"/>
                <a:gd name="T8" fmla="*/ 10 w 33"/>
                <a:gd name="T9" fmla="*/ 32 h 33"/>
                <a:gd name="T10" fmla="*/ 32 w 33"/>
                <a:gd name="T11" fmla="*/ 11 h 33"/>
              </a:gdLst>
              <a:ahLst/>
              <a:cxnLst>
                <a:cxn ang="0">
                  <a:pos x="T0" y="T1"/>
                </a:cxn>
                <a:cxn ang="0">
                  <a:pos x="T2" y="T3"/>
                </a:cxn>
                <a:cxn ang="0">
                  <a:pos x="T4" y="T5"/>
                </a:cxn>
                <a:cxn ang="0">
                  <a:pos x="T6" y="T7"/>
                </a:cxn>
                <a:cxn ang="0">
                  <a:pos x="T8" y="T9"/>
                </a:cxn>
                <a:cxn ang="0">
                  <a:pos x="T10" y="T11"/>
                </a:cxn>
              </a:cxnLst>
              <a:rect l="0" t="0" r="r" b="b"/>
              <a:pathLst>
                <a:path w="33" h="33">
                  <a:moveTo>
                    <a:pt x="32" y="11"/>
                  </a:moveTo>
                  <a:cubicBezTo>
                    <a:pt x="33" y="10"/>
                    <a:pt x="33" y="10"/>
                    <a:pt x="33" y="10"/>
                  </a:cubicBezTo>
                  <a:cubicBezTo>
                    <a:pt x="0" y="0"/>
                    <a:pt x="0" y="0"/>
                    <a:pt x="0" y="0"/>
                  </a:cubicBezTo>
                  <a:cubicBezTo>
                    <a:pt x="10" y="33"/>
                    <a:pt x="10" y="33"/>
                    <a:pt x="10" y="33"/>
                  </a:cubicBezTo>
                  <a:cubicBezTo>
                    <a:pt x="10" y="32"/>
                    <a:pt x="10" y="32"/>
                    <a:pt x="10" y="32"/>
                  </a:cubicBezTo>
                  <a:cubicBezTo>
                    <a:pt x="16" y="23"/>
                    <a:pt x="23" y="16"/>
                    <a:pt x="3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30000"/>
                </a:lnSpc>
                <a:buClrTx/>
                <a:buSzTx/>
                <a:buFontTx/>
                <a:buNone/>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26" name="Freeform 204"/>
            <p:cNvSpPr/>
            <p:nvPr/>
          </p:nvSpPr>
          <p:spPr bwMode="auto">
            <a:xfrm>
              <a:off x="3044824" y="4478339"/>
              <a:ext cx="84138" cy="79375"/>
            </a:xfrm>
            <a:custGeom>
              <a:avLst/>
              <a:gdLst>
                <a:gd name="T0" fmla="*/ 86 w 86"/>
                <a:gd name="T1" fmla="*/ 43 h 82"/>
                <a:gd name="T2" fmla="*/ 43 w 86"/>
                <a:gd name="T3" fmla="*/ 0 h 82"/>
                <a:gd name="T4" fmla="*/ 0 w 86"/>
                <a:gd name="T5" fmla="*/ 43 h 82"/>
                <a:gd name="T6" fmla="*/ 8 w 86"/>
                <a:gd name="T7" fmla="*/ 66 h 82"/>
                <a:gd name="T8" fmla="*/ 20 w 86"/>
                <a:gd name="T9" fmla="*/ 65 h 82"/>
                <a:gd name="T10" fmla="*/ 60 w 86"/>
                <a:gd name="T11" fmla="*/ 82 h 82"/>
                <a:gd name="T12" fmla="*/ 86 w 86"/>
                <a:gd name="T13" fmla="*/ 43 h 82"/>
              </a:gdLst>
              <a:ahLst/>
              <a:cxnLst>
                <a:cxn ang="0">
                  <a:pos x="T0" y="T1"/>
                </a:cxn>
                <a:cxn ang="0">
                  <a:pos x="T2" y="T3"/>
                </a:cxn>
                <a:cxn ang="0">
                  <a:pos x="T4" y="T5"/>
                </a:cxn>
                <a:cxn ang="0">
                  <a:pos x="T6" y="T7"/>
                </a:cxn>
                <a:cxn ang="0">
                  <a:pos x="T8" y="T9"/>
                </a:cxn>
                <a:cxn ang="0">
                  <a:pos x="T10" y="T11"/>
                </a:cxn>
                <a:cxn ang="0">
                  <a:pos x="T12" y="T13"/>
                </a:cxn>
              </a:cxnLst>
              <a:rect l="0" t="0" r="r" b="b"/>
              <a:pathLst>
                <a:path w="86" h="82">
                  <a:moveTo>
                    <a:pt x="86" y="43"/>
                  </a:moveTo>
                  <a:cubicBezTo>
                    <a:pt x="86" y="19"/>
                    <a:pt x="67" y="0"/>
                    <a:pt x="43" y="0"/>
                  </a:cubicBezTo>
                  <a:cubicBezTo>
                    <a:pt x="20" y="0"/>
                    <a:pt x="0" y="19"/>
                    <a:pt x="0" y="43"/>
                  </a:cubicBezTo>
                  <a:cubicBezTo>
                    <a:pt x="0" y="51"/>
                    <a:pt x="3" y="60"/>
                    <a:pt x="8" y="66"/>
                  </a:cubicBezTo>
                  <a:cubicBezTo>
                    <a:pt x="12" y="65"/>
                    <a:pt x="16" y="65"/>
                    <a:pt x="20" y="65"/>
                  </a:cubicBezTo>
                  <a:cubicBezTo>
                    <a:pt x="36" y="65"/>
                    <a:pt x="50" y="72"/>
                    <a:pt x="60" y="82"/>
                  </a:cubicBezTo>
                  <a:cubicBezTo>
                    <a:pt x="75" y="76"/>
                    <a:pt x="86" y="60"/>
                    <a:pt x="86"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30000"/>
                </a:lnSpc>
                <a:buClrTx/>
                <a:buSzTx/>
                <a:buFontTx/>
                <a:buNone/>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27" name="Freeform 206"/>
            <p:cNvSpPr/>
            <p:nvPr/>
          </p:nvSpPr>
          <p:spPr bwMode="auto">
            <a:xfrm>
              <a:off x="2890838" y="4527551"/>
              <a:ext cx="233363" cy="123825"/>
            </a:xfrm>
            <a:custGeom>
              <a:avLst/>
              <a:gdLst>
                <a:gd name="T0" fmla="*/ 179 w 241"/>
                <a:gd name="T1" fmla="*/ 25 h 128"/>
                <a:gd name="T2" fmla="*/ 157 w 241"/>
                <a:gd name="T3" fmla="*/ 31 h 128"/>
                <a:gd name="T4" fmla="*/ 108 w 241"/>
                <a:gd name="T5" fmla="*/ 0 h 128"/>
                <a:gd name="T6" fmla="*/ 58 w 241"/>
                <a:gd name="T7" fmla="*/ 32 h 128"/>
                <a:gd name="T8" fmla="*/ 43 w 241"/>
                <a:gd name="T9" fmla="*/ 26 h 128"/>
                <a:gd name="T10" fmla="*/ 17 w 241"/>
                <a:gd name="T11" fmla="*/ 52 h 128"/>
                <a:gd name="T12" fmla="*/ 18 w 241"/>
                <a:gd name="T13" fmla="*/ 59 h 128"/>
                <a:gd name="T14" fmla="*/ 0 w 241"/>
                <a:gd name="T15" fmla="*/ 91 h 128"/>
                <a:gd name="T16" fmla="*/ 37 w 241"/>
                <a:gd name="T17" fmla="*/ 128 h 128"/>
                <a:gd name="T18" fmla="*/ 37 w 241"/>
                <a:gd name="T19" fmla="*/ 128 h 128"/>
                <a:gd name="T20" fmla="*/ 37 w 241"/>
                <a:gd name="T21" fmla="*/ 128 h 128"/>
                <a:gd name="T22" fmla="*/ 37 w 241"/>
                <a:gd name="T23" fmla="*/ 128 h 128"/>
                <a:gd name="T24" fmla="*/ 38 w 241"/>
                <a:gd name="T25" fmla="*/ 128 h 128"/>
                <a:gd name="T26" fmla="*/ 211 w 241"/>
                <a:gd name="T27" fmla="*/ 128 h 128"/>
                <a:gd name="T28" fmla="*/ 212 w 241"/>
                <a:gd name="T29" fmla="*/ 128 h 128"/>
                <a:gd name="T30" fmla="*/ 241 w 241"/>
                <a:gd name="T31" fmla="*/ 99 h 128"/>
                <a:gd name="T32" fmla="*/ 223 w 241"/>
                <a:gd name="T33" fmla="*/ 72 h 128"/>
                <a:gd name="T34" fmla="*/ 223 w 241"/>
                <a:gd name="T35" fmla="*/ 69 h 128"/>
                <a:gd name="T36" fmla="*/ 179 w 241"/>
                <a:gd name="T37" fmla="*/ 2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128">
                  <a:moveTo>
                    <a:pt x="179" y="25"/>
                  </a:moveTo>
                  <a:cubicBezTo>
                    <a:pt x="171" y="25"/>
                    <a:pt x="164" y="27"/>
                    <a:pt x="157" y="31"/>
                  </a:cubicBezTo>
                  <a:cubicBezTo>
                    <a:pt x="148" y="13"/>
                    <a:pt x="129" y="0"/>
                    <a:pt x="108" y="0"/>
                  </a:cubicBezTo>
                  <a:cubicBezTo>
                    <a:pt x="86" y="0"/>
                    <a:pt x="67" y="13"/>
                    <a:pt x="58" y="32"/>
                  </a:cubicBezTo>
                  <a:cubicBezTo>
                    <a:pt x="54" y="28"/>
                    <a:pt x="49" y="26"/>
                    <a:pt x="43" y="26"/>
                  </a:cubicBezTo>
                  <a:cubicBezTo>
                    <a:pt x="29" y="26"/>
                    <a:pt x="17" y="38"/>
                    <a:pt x="17" y="52"/>
                  </a:cubicBezTo>
                  <a:cubicBezTo>
                    <a:pt x="17" y="54"/>
                    <a:pt x="18" y="57"/>
                    <a:pt x="18" y="59"/>
                  </a:cubicBezTo>
                  <a:cubicBezTo>
                    <a:pt x="8" y="66"/>
                    <a:pt x="0" y="77"/>
                    <a:pt x="0" y="91"/>
                  </a:cubicBezTo>
                  <a:cubicBezTo>
                    <a:pt x="0" y="111"/>
                    <a:pt x="17" y="128"/>
                    <a:pt x="37" y="128"/>
                  </a:cubicBezTo>
                  <a:cubicBezTo>
                    <a:pt x="37" y="128"/>
                    <a:pt x="37" y="128"/>
                    <a:pt x="37" y="128"/>
                  </a:cubicBezTo>
                  <a:cubicBezTo>
                    <a:pt x="37" y="128"/>
                    <a:pt x="37" y="128"/>
                    <a:pt x="37" y="128"/>
                  </a:cubicBezTo>
                  <a:cubicBezTo>
                    <a:pt x="37" y="128"/>
                    <a:pt x="37" y="128"/>
                    <a:pt x="37" y="128"/>
                  </a:cubicBezTo>
                  <a:cubicBezTo>
                    <a:pt x="38" y="128"/>
                    <a:pt x="38" y="128"/>
                    <a:pt x="38" y="128"/>
                  </a:cubicBezTo>
                  <a:cubicBezTo>
                    <a:pt x="211" y="128"/>
                    <a:pt x="211" y="128"/>
                    <a:pt x="211" y="128"/>
                  </a:cubicBezTo>
                  <a:cubicBezTo>
                    <a:pt x="211" y="128"/>
                    <a:pt x="212" y="128"/>
                    <a:pt x="212" y="128"/>
                  </a:cubicBezTo>
                  <a:cubicBezTo>
                    <a:pt x="228" y="128"/>
                    <a:pt x="241" y="115"/>
                    <a:pt x="241" y="99"/>
                  </a:cubicBezTo>
                  <a:cubicBezTo>
                    <a:pt x="241" y="87"/>
                    <a:pt x="234" y="76"/>
                    <a:pt x="223" y="72"/>
                  </a:cubicBezTo>
                  <a:cubicBezTo>
                    <a:pt x="223" y="71"/>
                    <a:pt x="223" y="70"/>
                    <a:pt x="223" y="69"/>
                  </a:cubicBezTo>
                  <a:cubicBezTo>
                    <a:pt x="223" y="45"/>
                    <a:pt x="204" y="25"/>
                    <a:pt x="179"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30000"/>
                </a:lnSpc>
                <a:buClrTx/>
                <a:buSzTx/>
                <a:buFontTx/>
                <a:buNone/>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grpSp>
      <p:grpSp>
        <p:nvGrpSpPr>
          <p:cNvPr id="28" name="组合 27"/>
          <p:cNvGrpSpPr/>
          <p:nvPr/>
        </p:nvGrpSpPr>
        <p:grpSpPr>
          <a:xfrm>
            <a:off x="6224449" y="3212824"/>
            <a:ext cx="1999304" cy="1533571"/>
            <a:chOff x="2890838" y="4437063"/>
            <a:chExt cx="279398" cy="214313"/>
          </a:xfrm>
          <a:solidFill>
            <a:srgbClr val="92D050"/>
          </a:solidFill>
        </p:grpSpPr>
        <p:sp>
          <p:nvSpPr>
            <p:cNvPr id="29" name="Freeform 198"/>
            <p:cNvSpPr/>
            <p:nvPr/>
          </p:nvSpPr>
          <p:spPr bwMode="auto">
            <a:xfrm>
              <a:off x="3071811" y="4437063"/>
              <a:ext cx="31750" cy="28575"/>
            </a:xfrm>
            <a:custGeom>
              <a:avLst/>
              <a:gdLst>
                <a:gd name="T0" fmla="*/ 32 w 33"/>
                <a:gd name="T1" fmla="*/ 30 h 30"/>
                <a:gd name="T2" fmla="*/ 33 w 33"/>
                <a:gd name="T3" fmla="*/ 30 h 30"/>
                <a:gd name="T4" fmla="*/ 16 w 33"/>
                <a:gd name="T5" fmla="*/ 0 h 30"/>
                <a:gd name="T6" fmla="*/ 0 w 33"/>
                <a:gd name="T7" fmla="*/ 30 h 30"/>
                <a:gd name="T8" fmla="*/ 0 w 33"/>
                <a:gd name="T9" fmla="*/ 30 h 30"/>
                <a:gd name="T10" fmla="*/ 16 w 33"/>
                <a:gd name="T11" fmla="*/ 28 h 30"/>
                <a:gd name="T12" fmla="*/ 32 w 33"/>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3" h="30">
                  <a:moveTo>
                    <a:pt x="32" y="30"/>
                  </a:moveTo>
                  <a:cubicBezTo>
                    <a:pt x="33" y="30"/>
                    <a:pt x="33" y="30"/>
                    <a:pt x="33" y="30"/>
                  </a:cubicBezTo>
                  <a:cubicBezTo>
                    <a:pt x="16" y="0"/>
                    <a:pt x="16" y="0"/>
                    <a:pt x="16" y="0"/>
                  </a:cubicBezTo>
                  <a:cubicBezTo>
                    <a:pt x="0" y="30"/>
                    <a:pt x="0" y="30"/>
                    <a:pt x="0" y="30"/>
                  </a:cubicBezTo>
                  <a:cubicBezTo>
                    <a:pt x="0" y="30"/>
                    <a:pt x="0" y="30"/>
                    <a:pt x="0" y="30"/>
                  </a:cubicBezTo>
                  <a:cubicBezTo>
                    <a:pt x="6" y="29"/>
                    <a:pt x="11" y="28"/>
                    <a:pt x="16" y="28"/>
                  </a:cubicBezTo>
                  <a:cubicBezTo>
                    <a:pt x="22" y="28"/>
                    <a:pt x="27" y="29"/>
                    <a:pt x="3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30000"/>
                </a:lnSpc>
                <a:buClrTx/>
                <a:buSzTx/>
                <a:buFontTx/>
                <a:buNone/>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30" name="Freeform 199"/>
            <p:cNvSpPr/>
            <p:nvPr/>
          </p:nvSpPr>
          <p:spPr bwMode="auto">
            <a:xfrm>
              <a:off x="3141661" y="4503738"/>
              <a:ext cx="28575" cy="31750"/>
            </a:xfrm>
            <a:custGeom>
              <a:avLst/>
              <a:gdLst>
                <a:gd name="T0" fmla="*/ 0 w 30"/>
                <a:gd name="T1" fmla="*/ 33 h 33"/>
                <a:gd name="T2" fmla="*/ 0 w 30"/>
                <a:gd name="T3" fmla="*/ 33 h 33"/>
                <a:gd name="T4" fmla="*/ 30 w 30"/>
                <a:gd name="T5" fmla="*/ 17 h 33"/>
                <a:gd name="T6" fmla="*/ 0 w 30"/>
                <a:gd name="T7" fmla="*/ 0 h 33"/>
                <a:gd name="T8" fmla="*/ 0 w 30"/>
                <a:gd name="T9" fmla="*/ 1 h 33"/>
                <a:gd name="T10" fmla="*/ 2 w 30"/>
                <a:gd name="T11" fmla="*/ 17 h 33"/>
                <a:gd name="T12" fmla="*/ 0 w 30"/>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30" h="33">
                  <a:moveTo>
                    <a:pt x="0" y="33"/>
                  </a:moveTo>
                  <a:cubicBezTo>
                    <a:pt x="0" y="33"/>
                    <a:pt x="0" y="33"/>
                    <a:pt x="0" y="33"/>
                  </a:cubicBezTo>
                  <a:cubicBezTo>
                    <a:pt x="30" y="17"/>
                    <a:pt x="30" y="17"/>
                    <a:pt x="30" y="17"/>
                  </a:cubicBezTo>
                  <a:cubicBezTo>
                    <a:pt x="0" y="0"/>
                    <a:pt x="0" y="0"/>
                    <a:pt x="0" y="0"/>
                  </a:cubicBezTo>
                  <a:cubicBezTo>
                    <a:pt x="0" y="1"/>
                    <a:pt x="0" y="1"/>
                    <a:pt x="0" y="1"/>
                  </a:cubicBezTo>
                  <a:cubicBezTo>
                    <a:pt x="1" y="6"/>
                    <a:pt x="2" y="11"/>
                    <a:pt x="2" y="17"/>
                  </a:cubicBezTo>
                  <a:cubicBezTo>
                    <a:pt x="2" y="22"/>
                    <a:pt x="1" y="28"/>
                    <a:pt x="0"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30000"/>
                </a:lnSpc>
                <a:buClrTx/>
                <a:buSzTx/>
                <a:buFontTx/>
                <a:buNone/>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31" name="Freeform 200"/>
            <p:cNvSpPr/>
            <p:nvPr/>
          </p:nvSpPr>
          <p:spPr bwMode="auto">
            <a:xfrm>
              <a:off x="3113086" y="4460876"/>
              <a:ext cx="33338" cy="31750"/>
            </a:xfrm>
            <a:custGeom>
              <a:avLst/>
              <a:gdLst>
                <a:gd name="T0" fmla="*/ 22 w 33"/>
                <a:gd name="T1" fmla="*/ 32 h 33"/>
                <a:gd name="T2" fmla="*/ 23 w 33"/>
                <a:gd name="T3" fmla="*/ 33 h 33"/>
                <a:gd name="T4" fmla="*/ 33 w 33"/>
                <a:gd name="T5" fmla="*/ 0 h 33"/>
                <a:gd name="T6" fmla="*/ 0 w 33"/>
                <a:gd name="T7" fmla="*/ 10 h 33"/>
                <a:gd name="T8" fmla="*/ 1 w 33"/>
                <a:gd name="T9" fmla="*/ 11 h 33"/>
                <a:gd name="T10" fmla="*/ 22 w 33"/>
                <a:gd name="T11" fmla="*/ 32 h 33"/>
              </a:gdLst>
              <a:ahLst/>
              <a:cxnLst>
                <a:cxn ang="0">
                  <a:pos x="T0" y="T1"/>
                </a:cxn>
                <a:cxn ang="0">
                  <a:pos x="T2" y="T3"/>
                </a:cxn>
                <a:cxn ang="0">
                  <a:pos x="T4" y="T5"/>
                </a:cxn>
                <a:cxn ang="0">
                  <a:pos x="T6" y="T7"/>
                </a:cxn>
                <a:cxn ang="0">
                  <a:pos x="T8" y="T9"/>
                </a:cxn>
                <a:cxn ang="0">
                  <a:pos x="T10" y="T11"/>
                </a:cxn>
              </a:cxnLst>
              <a:rect l="0" t="0" r="r" b="b"/>
              <a:pathLst>
                <a:path w="33" h="33">
                  <a:moveTo>
                    <a:pt x="22" y="32"/>
                  </a:moveTo>
                  <a:cubicBezTo>
                    <a:pt x="23" y="33"/>
                    <a:pt x="23" y="33"/>
                    <a:pt x="23" y="33"/>
                  </a:cubicBezTo>
                  <a:cubicBezTo>
                    <a:pt x="33" y="0"/>
                    <a:pt x="33" y="0"/>
                    <a:pt x="33" y="0"/>
                  </a:cubicBezTo>
                  <a:cubicBezTo>
                    <a:pt x="0" y="10"/>
                    <a:pt x="0" y="10"/>
                    <a:pt x="0" y="10"/>
                  </a:cubicBezTo>
                  <a:cubicBezTo>
                    <a:pt x="1" y="11"/>
                    <a:pt x="1" y="11"/>
                    <a:pt x="1" y="11"/>
                  </a:cubicBezTo>
                  <a:cubicBezTo>
                    <a:pt x="10" y="16"/>
                    <a:pt x="17" y="23"/>
                    <a:pt x="22"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30000"/>
                </a:lnSpc>
                <a:buClrTx/>
                <a:buSzTx/>
                <a:buFontTx/>
                <a:buNone/>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32" name="Freeform 201"/>
            <p:cNvSpPr/>
            <p:nvPr/>
          </p:nvSpPr>
          <p:spPr bwMode="auto">
            <a:xfrm>
              <a:off x="3006723" y="4503738"/>
              <a:ext cx="26988" cy="25400"/>
            </a:xfrm>
            <a:custGeom>
              <a:avLst/>
              <a:gdLst>
                <a:gd name="T0" fmla="*/ 25 w 27"/>
                <a:gd name="T1" fmla="*/ 17 h 26"/>
                <a:gd name="T2" fmla="*/ 27 w 27"/>
                <a:gd name="T3" fmla="*/ 0 h 26"/>
                <a:gd name="T4" fmla="*/ 27 w 27"/>
                <a:gd name="T5" fmla="*/ 0 h 26"/>
                <a:gd name="T6" fmla="*/ 0 w 27"/>
                <a:gd name="T7" fmla="*/ 15 h 26"/>
                <a:gd name="T8" fmla="*/ 26 w 27"/>
                <a:gd name="T9" fmla="*/ 26 h 26"/>
                <a:gd name="T10" fmla="*/ 25 w 27"/>
                <a:gd name="T11" fmla="*/ 17 h 26"/>
              </a:gdLst>
              <a:ahLst/>
              <a:cxnLst>
                <a:cxn ang="0">
                  <a:pos x="T0" y="T1"/>
                </a:cxn>
                <a:cxn ang="0">
                  <a:pos x="T2" y="T3"/>
                </a:cxn>
                <a:cxn ang="0">
                  <a:pos x="T4" y="T5"/>
                </a:cxn>
                <a:cxn ang="0">
                  <a:pos x="T6" y="T7"/>
                </a:cxn>
                <a:cxn ang="0">
                  <a:pos x="T8" y="T9"/>
                </a:cxn>
                <a:cxn ang="0">
                  <a:pos x="T10" y="T11"/>
                </a:cxn>
              </a:cxnLst>
              <a:rect l="0" t="0" r="r" b="b"/>
              <a:pathLst>
                <a:path w="27" h="26">
                  <a:moveTo>
                    <a:pt x="25" y="17"/>
                  </a:moveTo>
                  <a:cubicBezTo>
                    <a:pt x="25" y="11"/>
                    <a:pt x="26" y="5"/>
                    <a:pt x="27" y="0"/>
                  </a:cubicBezTo>
                  <a:cubicBezTo>
                    <a:pt x="27" y="0"/>
                    <a:pt x="27" y="0"/>
                    <a:pt x="27" y="0"/>
                  </a:cubicBezTo>
                  <a:cubicBezTo>
                    <a:pt x="0" y="15"/>
                    <a:pt x="0" y="15"/>
                    <a:pt x="0" y="15"/>
                  </a:cubicBezTo>
                  <a:cubicBezTo>
                    <a:pt x="9" y="17"/>
                    <a:pt x="18" y="21"/>
                    <a:pt x="26" y="26"/>
                  </a:cubicBezTo>
                  <a:cubicBezTo>
                    <a:pt x="25" y="23"/>
                    <a:pt x="25" y="20"/>
                    <a:pt x="25"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30000"/>
                </a:lnSpc>
                <a:buClrTx/>
                <a:buSzTx/>
                <a:buFontTx/>
                <a:buNone/>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33" name="Freeform 202"/>
            <p:cNvSpPr/>
            <p:nvPr/>
          </p:nvSpPr>
          <p:spPr bwMode="auto">
            <a:xfrm>
              <a:off x="3113087" y="4546601"/>
              <a:ext cx="33338" cy="31750"/>
            </a:xfrm>
            <a:custGeom>
              <a:avLst/>
              <a:gdLst>
                <a:gd name="T0" fmla="*/ 33 w 33"/>
                <a:gd name="T1" fmla="*/ 33 h 33"/>
                <a:gd name="T2" fmla="*/ 23 w 33"/>
                <a:gd name="T3" fmla="*/ 0 h 33"/>
                <a:gd name="T4" fmla="*/ 22 w 33"/>
                <a:gd name="T5" fmla="*/ 1 h 33"/>
                <a:gd name="T6" fmla="*/ 1 w 33"/>
                <a:gd name="T7" fmla="*/ 22 h 33"/>
                <a:gd name="T8" fmla="*/ 0 w 33"/>
                <a:gd name="T9" fmla="*/ 24 h 33"/>
                <a:gd name="T10" fmla="*/ 33 w 33"/>
                <a:gd name="T11" fmla="*/ 33 h 33"/>
              </a:gdLst>
              <a:ahLst/>
              <a:cxnLst>
                <a:cxn ang="0">
                  <a:pos x="T0" y="T1"/>
                </a:cxn>
                <a:cxn ang="0">
                  <a:pos x="T2" y="T3"/>
                </a:cxn>
                <a:cxn ang="0">
                  <a:pos x="T4" y="T5"/>
                </a:cxn>
                <a:cxn ang="0">
                  <a:pos x="T6" y="T7"/>
                </a:cxn>
                <a:cxn ang="0">
                  <a:pos x="T8" y="T9"/>
                </a:cxn>
                <a:cxn ang="0">
                  <a:pos x="T10" y="T11"/>
                </a:cxn>
              </a:cxnLst>
              <a:rect l="0" t="0" r="r" b="b"/>
              <a:pathLst>
                <a:path w="33" h="33">
                  <a:moveTo>
                    <a:pt x="33" y="33"/>
                  </a:moveTo>
                  <a:cubicBezTo>
                    <a:pt x="23" y="0"/>
                    <a:pt x="23" y="0"/>
                    <a:pt x="23" y="0"/>
                  </a:cubicBezTo>
                  <a:cubicBezTo>
                    <a:pt x="22" y="1"/>
                    <a:pt x="22" y="1"/>
                    <a:pt x="22" y="1"/>
                  </a:cubicBezTo>
                  <a:cubicBezTo>
                    <a:pt x="17" y="10"/>
                    <a:pt x="10" y="17"/>
                    <a:pt x="1" y="22"/>
                  </a:cubicBezTo>
                  <a:cubicBezTo>
                    <a:pt x="0" y="24"/>
                    <a:pt x="0" y="24"/>
                    <a:pt x="0" y="24"/>
                  </a:cubicBezTo>
                  <a:lnTo>
                    <a:pt x="33" y="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30000"/>
                </a:lnSpc>
                <a:buClrTx/>
                <a:buSzTx/>
                <a:buFontTx/>
                <a:buNone/>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34" name="Freeform 203"/>
            <p:cNvSpPr/>
            <p:nvPr/>
          </p:nvSpPr>
          <p:spPr bwMode="auto">
            <a:xfrm>
              <a:off x="3028949" y="4460877"/>
              <a:ext cx="31750" cy="31750"/>
            </a:xfrm>
            <a:custGeom>
              <a:avLst/>
              <a:gdLst>
                <a:gd name="T0" fmla="*/ 32 w 33"/>
                <a:gd name="T1" fmla="*/ 11 h 33"/>
                <a:gd name="T2" fmla="*/ 33 w 33"/>
                <a:gd name="T3" fmla="*/ 10 h 33"/>
                <a:gd name="T4" fmla="*/ 0 w 33"/>
                <a:gd name="T5" fmla="*/ 0 h 33"/>
                <a:gd name="T6" fmla="*/ 10 w 33"/>
                <a:gd name="T7" fmla="*/ 33 h 33"/>
                <a:gd name="T8" fmla="*/ 10 w 33"/>
                <a:gd name="T9" fmla="*/ 32 h 33"/>
                <a:gd name="T10" fmla="*/ 32 w 33"/>
                <a:gd name="T11" fmla="*/ 11 h 33"/>
              </a:gdLst>
              <a:ahLst/>
              <a:cxnLst>
                <a:cxn ang="0">
                  <a:pos x="T0" y="T1"/>
                </a:cxn>
                <a:cxn ang="0">
                  <a:pos x="T2" y="T3"/>
                </a:cxn>
                <a:cxn ang="0">
                  <a:pos x="T4" y="T5"/>
                </a:cxn>
                <a:cxn ang="0">
                  <a:pos x="T6" y="T7"/>
                </a:cxn>
                <a:cxn ang="0">
                  <a:pos x="T8" y="T9"/>
                </a:cxn>
                <a:cxn ang="0">
                  <a:pos x="T10" y="T11"/>
                </a:cxn>
              </a:cxnLst>
              <a:rect l="0" t="0" r="r" b="b"/>
              <a:pathLst>
                <a:path w="33" h="33">
                  <a:moveTo>
                    <a:pt x="32" y="11"/>
                  </a:moveTo>
                  <a:cubicBezTo>
                    <a:pt x="33" y="10"/>
                    <a:pt x="33" y="10"/>
                    <a:pt x="33" y="10"/>
                  </a:cubicBezTo>
                  <a:cubicBezTo>
                    <a:pt x="0" y="0"/>
                    <a:pt x="0" y="0"/>
                    <a:pt x="0" y="0"/>
                  </a:cubicBezTo>
                  <a:cubicBezTo>
                    <a:pt x="10" y="33"/>
                    <a:pt x="10" y="33"/>
                    <a:pt x="10" y="33"/>
                  </a:cubicBezTo>
                  <a:cubicBezTo>
                    <a:pt x="10" y="32"/>
                    <a:pt x="10" y="32"/>
                    <a:pt x="10" y="32"/>
                  </a:cubicBezTo>
                  <a:cubicBezTo>
                    <a:pt x="16" y="23"/>
                    <a:pt x="23" y="16"/>
                    <a:pt x="3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30000"/>
                </a:lnSpc>
                <a:buClrTx/>
                <a:buSzTx/>
                <a:buFontTx/>
                <a:buNone/>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35" name="Freeform 204"/>
            <p:cNvSpPr/>
            <p:nvPr/>
          </p:nvSpPr>
          <p:spPr bwMode="auto">
            <a:xfrm>
              <a:off x="3044824" y="4478339"/>
              <a:ext cx="84138" cy="79375"/>
            </a:xfrm>
            <a:custGeom>
              <a:avLst/>
              <a:gdLst>
                <a:gd name="T0" fmla="*/ 86 w 86"/>
                <a:gd name="T1" fmla="*/ 43 h 82"/>
                <a:gd name="T2" fmla="*/ 43 w 86"/>
                <a:gd name="T3" fmla="*/ 0 h 82"/>
                <a:gd name="T4" fmla="*/ 0 w 86"/>
                <a:gd name="T5" fmla="*/ 43 h 82"/>
                <a:gd name="T6" fmla="*/ 8 w 86"/>
                <a:gd name="T7" fmla="*/ 66 h 82"/>
                <a:gd name="T8" fmla="*/ 20 w 86"/>
                <a:gd name="T9" fmla="*/ 65 h 82"/>
                <a:gd name="T10" fmla="*/ 60 w 86"/>
                <a:gd name="T11" fmla="*/ 82 h 82"/>
                <a:gd name="T12" fmla="*/ 86 w 86"/>
                <a:gd name="T13" fmla="*/ 43 h 82"/>
              </a:gdLst>
              <a:ahLst/>
              <a:cxnLst>
                <a:cxn ang="0">
                  <a:pos x="T0" y="T1"/>
                </a:cxn>
                <a:cxn ang="0">
                  <a:pos x="T2" y="T3"/>
                </a:cxn>
                <a:cxn ang="0">
                  <a:pos x="T4" y="T5"/>
                </a:cxn>
                <a:cxn ang="0">
                  <a:pos x="T6" y="T7"/>
                </a:cxn>
                <a:cxn ang="0">
                  <a:pos x="T8" y="T9"/>
                </a:cxn>
                <a:cxn ang="0">
                  <a:pos x="T10" y="T11"/>
                </a:cxn>
                <a:cxn ang="0">
                  <a:pos x="T12" y="T13"/>
                </a:cxn>
              </a:cxnLst>
              <a:rect l="0" t="0" r="r" b="b"/>
              <a:pathLst>
                <a:path w="86" h="82">
                  <a:moveTo>
                    <a:pt x="86" y="43"/>
                  </a:moveTo>
                  <a:cubicBezTo>
                    <a:pt x="86" y="19"/>
                    <a:pt x="67" y="0"/>
                    <a:pt x="43" y="0"/>
                  </a:cubicBezTo>
                  <a:cubicBezTo>
                    <a:pt x="20" y="0"/>
                    <a:pt x="0" y="19"/>
                    <a:pt x="0" y="43"/>
                  </a:cubicBezTo>
                  <a:cubicBezTo>
                    <a:pt x="0" y="51"/>
                    <a:pt x="3" y="60"/>
                    <a:pt x="8" y="66"/>
                  </a:cubicBezTo>
                  <a:cubicBezTo>
                    <a:pt x="12" y="65"/>
                    <a:pt x="16" y="65"/>
                    <a:pt x="20" y="65"/>
                  </a:cubicBezTo>
                  <a:cubicBezTo>
                    <a:pt x="36" y="65"/>
                    <a:pt x="50" y="72"/>
                    <a:pt x="60" y="82"/>
                  </a:cubicBezTo>
                  <a:cubicBezTo>
                    <a:pt x="75" y="76"/>
                    <a:pt x="86" y="60"/>
                    <a:pt x="86"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30000"/>
                </a:lnSpc>
                <a:buClrTx/>
                <a:buSzTx/>
                <a:buFontTx/>
                <a:buNone/>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36" name="Freeform 206"/>
            <p:cNvSpPr/>
            <p:nvPr/>
          </p:nvSpPr>
          <p:spPr bwMode="auto">
            <a:xfrm>
              <a:off x="2890838" y="4527551"/>
              <a:ext cx="233363" cy="123825"/>
            </a:xfrm>
            <a:custGeom>
              <a:avLst/>
              <a:gdLst>
                <a:gd name="T0" fmla="*/ 179 w 241"/>
                <a:gd name="T1" fmla="*/ 25 h 128"/>
                <a:gd name="T2" fmla="*/ 157 w 241"/>
                <a:gd name="T3" fmla="*/ 31 h 128"/>
                <a:gd name="T4" fmla="*/ 108 w 241"/>
                <a:gd name="T5" fmla="*/ 0 h 128"/>
                <a:gd name="T6" fmla="*/ 58 w 241"/>
                <a:gd name="T7" fmla="*/ 32 h 128"/>
                <a:gd name="T8" fmla="*/ 43 w 241"/>
                <a:gd name="T9" fmla="*/ 26 h 128"/>
                <a:gd name="T10" fmla="*/ 17 w 241"/>
                <a:gd name="T11" fmla="*/ 52 h 128"/>
                <a:gd name="T12" fmla="*/ 18 w 241"/>
                <a:gd name="T13" fmla="*/ 59 h 128"/>
                <a:gd name="T14" fmla="*/ 0 w 241"/>
                <a:gd name="T15" fmla="*/ 91 h 128"/>
                <a:gd name="T16" fmla="*/ 37 w 241"/>
                <a:gd name="T17" fmla="*/ 128 h 128"/>
                <a:gd name="T18" fmla="*/ 37 w 241"/>
                <a:gd name="T19" fmla="*/ 128 h 128"/>
                <a:gd name="T20" fmla="*/ 37 w 241"/>
                <a:gd name="T21" fmla="*/ 128 h 128"/>
                <a:gd name="T22" fmla="*/ 37 w 241"/>
                <a:gd name="T23" fmla="*/ 128 h 128"/>
                <a:gd name="T24" fmla="*/ 38 w 241"/>
                <a:gd name="T25" fmla="*/ 128 h 128"/>
                <a:gd name="T26" fmla="*/ 211 w 241"/>
                <a:gd name="T27" fmla="*/ 128 h 128"/>
                <a:gd name="T28" fmla="*/ 212 w 241"/>
                <a:gd name="T29" fmla="*/ 128 h 128"/>
                <a:gd name="T30" fmla="*/ 241 w 241"/>
                <a:gd name="T31" fmla="*/ 99 h 128"/>
                <a:gd name="T32" fmla="*/ 223 w 241"/>
                <a:gd name="T33" fmla="*/ 72 h 128"/>
                <a:gd name="T34" fmla="*/ 223 w 241"/>
                <a:gd name="T35" fmla="*/ 69 h 128"/>
                <a:gd name="T36" fmla="*/ 179 w 241"/>
                <a:gd name="T37" fmla="*/ 2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128">
                  <a:moveTo>
                    <a:pt x="179" y="25"/>
                  </a:moveTo>
                  <a:cubicBezTo>
                    <a:pt x="171" y="25"/>
                    <a:pt x="164" y="27"/>
                    <a:pt x="157" y="31"/>
                  </a:cubicBezTo>
                  <a:cubicBezTo>
                    <a:pt x="148" y="13"/>
                    <a:pt x="129" y="0"/>
                    <a:pt x="108" y="0"/>
                  </a:cubicBezTo>
                  <a:cubicBezTo>
                    <a:pt x="86" y="0"/>
                    <a:pt x="67" y="13"/>
                    <a:pt x="58" y="32"/>
                  </a:cubicBezTo>
                  <a:cubicBezTo>
                    <a:pt x="54" y="28"/>
                    <a:pt x="49" y="26"/>
                    <a:pt x="43" y="26"/>
                  </a:cubicBezTo>
                  <a:cubicBezTo>
                    <a:pt x="29" y="26"/>
                    <a:pt x="17" y="38"/>
                    <a:pt x="17" y="52"/>
                  </a:cubicBezTo>
                  <a:cubicBezTo>
                    <a:pt x="17" y="54"/>
                    <a:pt x="18" y="57"/>
                    <a:pt x="18" y="59"/>
                  </a:cubicBezTo>
                  <a:cubicBezTo>
                    <a:pt x="8" y="66"/>
                    <a:pt x="0" y="77"/>
                    <a:pt x="0" y="91"/>
                  </a:cubicBezTo>
                  <a:cubicBezTo>
                    <a:pt x="0" y="111"/>
                    <a:pt x="17" y="128"/>
                    <a:pt x="37" y="128"/>
                  </a:cubicBezTo>
                  <a:cubicBezTo>
                    <a:pt x="37" y="128"/>
                    <a:pt x="37" y="128"/>
                    <a:pt x="37" y="128"/>
                  </a:cubicBezTo>
                  <a:cubicBezTo>
                    <a:pt x="37" y="128"/>
                    <a:pt x="37" y="128"/>
                    <a:pt x="37" y="128"/>
                  </a:cubicBezTo>
                  <a:cubicBezTo>
                    <a:pt x="37" y="128"/>
                    <a:pt x="37" y="128"/>
                    <a:pt x="37" y="128"/>
                  </a:cubicBezTo>
                  <a:cubicBezTo>
                    <a:pt x="38" y="128"/>
                    <a:pt x="38" y="128"/>
                    <a:pt x="38" y="128"/>
                  </a:cubicBezTo>
                  <a:cubicBezTo>
                    <a:pt x="211" y="128"/>
                    <a:pt x="211" y="128"/>
                    <a:pt x="211" y="128"/>
                  </a:cubicBezTo>
                  <a:cubicBezTo>
                    <a:pt x="211" y="128"/>
                    <a:pt x="212" y="128"/>
                    <a:pt x="212" y="128"/>
                  </a:cubicBezTo>
                  <a:cubicBezTo>
                    <a:pt x="228" y="128"/>
                    <a:pt x="241" y="115"/>
                    <a:pt x="241" y="99"/>
                  </a:cubicBezTo>
                  <a:cubicBezTo>
                    <a:pt x="241" y="87"/>
                    <a:pt x="234" y="76"/>
                    <a:pt x="223" y="72"/>
                  </a:cubicBezTo>
                  <a:cubicBezTo>
                    <a:pt x="223" y="71"/>
                    <a:pt x="223" y="70"/>
                    <a:pt x="223" y="69"/>
                  </a:cubicBezTo>
                  <a:cubicBezTo>
                    <a:pt x="223" y="45"/>
                    <a:pt x="204" y="25"/>
                    <a:pt x="179"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30000"/>
                </a:lnSpc>
                <a:buClrTx/>
                <a:buSzTx/>
                <a:buFontTx/>
                <a:buNone/>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grpSp>
      <p:grpSp>
        <p:nvGrpSpPr>
          <p:cNvPr id="37" name="组合 36"/>
          <p:cNvGrpSpPr/>
          <p:nvPr/>
        </p:nvGrpSpPr>
        <p:grpSpPr>
          <a:xfrm>
            <a:off x="8998144" y="1693869"/>
            <a:ext cx="1999304" cy="1533571"/>
            <a:chOff x="2890838" y="4437063"/>
            <a:chExt cx="279398" cy="214313"/>
          </a:xfrm>
          <a:solidFill>
            <a:srgbClr val="FFC000"/>
          </a:solidFill>
        </p:grpSpPr>
        <p:sp>
          <p:nvSpPr>
            <p:cNvPr id="38" name="Freeform 198"/>
            <p:cNvSpPr/>
            <p:nvPr/>
          </p:nvSpPr>
          <p:spPr bwMode="auto">
            <a:xfrm>
              <a:off x="3071811" y="4437063"/>
              <a:ext cx="31750" cy="28575"/>
            </a:xfrm>
            <a:custGeom>
              <a:avLst/>
              <a:gdLst>
                <a:gd name="T0" fmla="*/ 32 w 33"/>
                <a:gd name="T1" fmla="*/ 30 h 30"/>
                <a:gd name="T2" fmla="*/ 33 w 33"/>
                <a:gd name="T3" fmla="*/ 30 h 30"/>
                <a:gd name="T4" fmla="*/ 16 w 33"/>
                <a:gd name="T5" fmla="*/ 0 h 30"/>
                <a:gd name="T6" fmla="*/ 0 w 33"/>
                <a:gd name="T7" fmla="*/ 30 h 30"/>
                <a:gd name="T8" fmla="*/ 0 w 33"/>
                <a:gd name="T9" fmla="*/ 30 h 30"/>
                <a:gd name="T10" fmla="*/ 16 w 33"/>
                <a:gd name="T11" fmla="*/ 28 h 30"/>
                <a:gd name="T12" fmla="*/ 32 w 33"/>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3" h="30">
                  <a:moveTo>
                    <a:pt x="32" y="30"/>
                  </a:moveTo>
                  <a:cubicBezTo>
                    <a:pt x="33" y="30"/>
                    <a:pt x="33" y="30"/>
                    <a:pt x="33" y="30"/>
                  </a:cubicBezTo>
                  <a:cubicBezTo>
                    <a:pt x="16" y="0"/>
                    <a:pt x="16" y="0"/>
                    <a:pt x="16" y="0"/>
                  </a:cubicBezTo>
                  <a:cubicBezTo>
                    <a:pt x="0" y="30"/>
                    <a:pt x="0" y="30"/>
                    <a:pt x="0" y="30"/>
                  </a:cubicBezTo>
                  <a:cubicBezTo>
                    <a:pt x="0" y="30"/>
                    <a:pt x="0" y="30"/>
                    <a:pt x="0" y="30"/>
                  </a:cubicBezTo>
                  <a:cubicBezTo>
                    <a:pt x="6" y="29"/>
                    <a:pt x="11" y="28"/>
                    <a:pt x="16" y="28"/>
                  </a:cubicBezTo>
                  <a:cubicBezTo>
                    <a:pt x="22" y="28"/>
                    <a:pt x="27" y="29"/>
                    <a:pt x="3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30000"/>
                </a:lnSpc>
                <a:buClrTx/>
                <a:buSzTx/>
                <a:buFontTx/>
                <a:buNone/>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39" name="Freeform 199"/>
            <p:cNvSpPr/>
            <p:nvPr/>
          </p:nvSpPr>
          <p:spPr bwMode="auto">
            <a:xfrm>
              <a:off x="3141661" y="4503738"/>
              <a:ext cx="28575" cy="31750"/>
            </a:xfrm>
            <a:custGeom>
              <a:avLst/>
              <a:gdLst>
                <a:gd name="T0" fmla="*/ 0 w 30"/>
                <a:gd name="T1" fmla="*/ 33 h 33"/>
                <a:gd name="T2" fmla="*/ 0 w 30"/>
                <a:gd name="T3" fmla="*/ 33 h 33"/>
                <a:gd name="T4" fmla="*/ 30 w 30"/>
                <a:gd name="T5" fmla="*/ 17 h 33"/>
                <a:gd name="T6" fmla="*/ 0 w 30"/>
                <a:gd name="T7" fmla="*/ 0 h 33"/>
                <a:gd name="T8" fmla="*/ 0 w 30"/>
                <a:gd name="T9" fmla="*/ 1 h 33"/>
                <a:gd name="T10" fmla="*/ 2 w 30"/>
                <a:gd name="T11" fmla="*/ 17 h 33"/>
                <a:gd name="T12" fmla="*/ 0 w 30"/>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30" h="33">
                  <a:moveTo>
                    <a:pt x="0" y="33"/>
                  </a:moveTo>
                  <a:cubicBezTo>
                    <a:pt x="0" y="33"/>
                    <a:pt x="0" y="33"/>
                    <a:pt x="0" y="33"/>
                  </a:cubicBezTo>
                  <a:cubicBezTo>
                    <a:pt x="30" y="17"/>
                    <a:pt x="30" y="17"/>
                    <a:pt x="30" y="17"/>
                  </a:cubicBezTo>
                  <a:cubicBezTo>
                    <a:pt x="0" y="0"/>
                    <a:pt x="0" y="0"/>
                    <a:pt x="0" y="0"/>
                  </a:cubicBezTo>
                  <a:cubicBezTo>
                    <a:pt x="0" y="1"/>
                    <a:pt x="0" y="1"/>
                    <a:pt x="0" y="1"/>
                  </a:cubicBezTo>
                  <a:cubicBezTo>
                    <a:pt x="1" y="6"/>
                    <a:pt x="2" y="11"/>
                    <a:pt x="2" y="17"/>
                  </a:cubicBezTo>
                  <a:cubicBezTo>
                    <a:pt x="2" y="22"/>
                    <a:pt x="1" y="28"/>
                    <a:pt x="0"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30000"/>
                </a:lnSpc>
                <a:buClrTx/>
                <a:buSzTx/>
                <a:buFontTx/>
                <a:buNone/>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40" name="Freeform 200"/>
            <p:cNvSpPr/>
            <p:nvPr/>
          </p:nvSpPr>
          <p:spPr bwMode="auto">
            <a:xfrm>
              <a:off x="3113086" y="4460876"/>
              <a:ext cx="33338" cy="31750"/>
            </a:xfrm>
            <a:custGeom>
              <a:avLst/>
              <a:gdLst>
                <a:gd name="T0" fmla="*/ 22 w 33"/>
                <a:gd name="T1" fmla="*/ 32 h 33"/>
                <a:gd name="T2" fmla="*/ 23 w 33"/>
                <a:gd name="T3" fmla="*/ 33 h 33"/>
                <a:gd name="T4" fmla="*/ 33 w 33"/>
                <a:gd name="T5" fmla="*/ 0 h 33"/>
                <a:gd name="T6" fmla="*/ 0 w 33"/>
                <a:gd name="T7" fmla="*/ 10 h 33"/>
                <a:gd name="T8" fmla="*/ 1 w 33"/>
                <a:gd name="T9" fmla="*/ 11 h 33"/>
                <a:gd name="T10" fmla="*/ 22 w 33"/>
                <a:gd name="T11" fmla="*/ 32 h 33"/>
              </a:gdLst>
              <a:ahLst/>
              <a:cxnLst>
                <a:cxn ang="0">
                  <a:pos x="T0" y="T1"/>
                </a:cxn>
                <a:cxn ang="0">
                  <a:pos x="T2" y="T3"/>
                </a:cxn>
                <a:cxn ang="0">
                  <a:pos x="T4" y="T5"/>
                </a:cxn>
                <a:cxn ang="0">
                  <a:pos x="T6" y="T7"/>
                </a:cxn>
                <a:cxn ang="0">
                  <a:pos x="T8" y="T9"/>
                </a:cxn>
                <a:cxn ang="0">
                  <a:pos x="T10" y="T11"/>
                </a:cxn>
              </a:cxnLst>
              <a:rect l="0" t="0" r="r" b="b"/>
              <a:pathLst>
                <a:path w="33" h="33">
                  <a:moveTo>
                    <a:pt x="22" y="32"/>
                  </a:moveTo>
                  <a:cubicBezTo>
                    <a:pt x="23" y="33"/>
                    <a:pt x="23" y="33"/>
                    <a:pt x="23" y="33"/>
                  </a:cubicBezTo>
                  <a:cubicBezTo>
                    <a:pt x="33" y="0"/>
                    <a:pt x="33" y="0"/>
                    <a:pt x="33" y="0"/>
                  </a:cubicBezTo>
                  <a:cubicBezTo>
                    <a:pt x="0" y="10"/>
                    <a:pt x="0" y="10"/>
                    <a:pt x="0" y="10"/>
                  </a:cubicBezTo>
                  <a:cubicBezTo>
                    <a:pt x="1" y="11"/>
                    <a:pt x="1" y="11"/>
                    <a:pt x="1" y="11"/>
                  </a:cubicBezTo>
                  <a:cubicBezTo>
                    <a:pt x="10" y="16"/>
                    <a:pt x="17" y="23"/>
                    <a:pt x="22"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30000"/>
                </a:lnSpc>
                <a:buClrTx/>
                <a:buSzTx/>
                <a:buFontTx/>
                <a:buNone/>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41" name="Freeform 201"/>
            <p:cNvSpPr/>
            <p:nvPr/>
          </p:nvSpPr>
          <p:spPr bwMode="auto">
            <a:xfrm>
              <a:off x="3006723" y="4503738"/>
              <a:ext cx="26988" cy="25400"/>
            </a:xfrm>
            <a:custGeom>
              <a:avLst/>
              <a:gdLst>
                <a:gd name="T0" fmla="*/ 25 w 27"/>
                <a:gd name="T1" fmla="*/ 17 h 26"/>
                <a:gd name="T2" fmla="*/ 27 w 27"/>
                <a:gd name="T3" fmla="*/ 0 h 26"/>
                <a:gd name="T4" fmla="*/ 27 w 27"/>
                <a:gd name="T5" fmla="*/ 0 h 26"/>
                <a:gd name="T6" fmla="*/ 0 w 27"/>
                <a:gd name="T7" fmla="*/ 15 h 26"/>
                <a:gd name="T8" fmla="*/ 26 w 27"/>
                <a:gd name="T9" fmla="*/ 26 h 26"/>
                <a:gd name="T10" fmla="*/ 25 w 27"/>
                <a:gd name="T11" fmla="*/ 17 h 26"/>
              </a:gdLst>
              <a:ahLst/>
              <a:cxnLst>
                <a:cxn ang="0">
                  <a:pos x="T0" y="T1"/>
                </a:cxn>
                <a:cxn ang="0">
                  <a:pos x="T2" y="T3"/>
                </a:cxn>
                <a:cxn ang="0">
                  <a:pos x="T4" y="T5"/>
                </a:cxn>
                <a:cxn ang="0">
                  <a:pos x="T6" y="T7"/>
                </a:cxn>
                <a:cxn ang="0">
                  <a:pos x="T8" y="T9"/>
                </a:cxn>
                <a:cxn ang="0">
                  <a:pos x="T10" y="T11"/>
                </a:cxn>
              </a:cxnLst>
              <a:rect l="0" t="0" r="r" b="b"/>
              <a:pathLst>
                <a:path w="27" h="26">
                  <a:moveTo>
                    <a:pt x="25" y="17"/>
                  </a:moveTo>
                  <a:cubicBezTo>
                    <a:pt x="25" y="11"/>
                    <a:pt x="26" y="5"/>
                    <a:pt x="27" y="0"/>
                  </a:cubicBezTo>
                  <a:cubicBezTo>
                    <a:pt x="27" y="0"/>
                    <a:pt x="27" y="0"/>
                    <a:pt x="27" y="0"/>
                  </a:cubicBezTo>
                  <a:cubicBezTo>
                    <a:pt x="0" y="15"/>
                    <a:pt x="0" y="15"/>
                    <a:pt x="0" y="15"/>
                  </a:cubicBezTo>
                  <a:cubicBezTo>
                    <a:pt x="9" y="17"/>
                    <a:pt x="18" y="21"/>
                    <a:pt x="26" y="26"/>
                  </a:cubicBezTo>
                  <a:cubicBezTo>
                    <a:pt x="25" y="23"/>
                    <a:pt x="25" y="20"/>
                    <a:pt x="25"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30000"/>
                </a:lnSpc>
                <a:buClrTx/>
                <a:buSzTx/>
                <a:buFontTx/>
                <a:buNone/>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42" name="Freeform 202"/>
            <p:cNvSpPr/>
            <p:nvPr/>
          </p:nvSpPr>
          <p:spPr bwMode="auto">
            <a:xfrm>
              <a:off x="3113087" y="4546601"/>
              <a:ext cx="33338" cy="31750"/>
            </a:xfrm>
            <a:custGeom>
              <a:avLst/>
              <a:gdLst>
                <a:gd name="T0" fmla="*/ 33 w 33"/>
                <a:gd name="T1" fmla="*/ 33 h 33"/>
                <a:gd name="T2" fmla="*/ 23 w 33"/>
                <a:gd name="T3" fmla="*/ 0 h 33"/>
                <a:gd name="T4" fmla="*/ 22 w 33"/>
                <a:gd name="T5" fmla="*/ 1 h 33"/>
                <a:gd name="T6" fmla="*/ 1 w 33"/>
                <a:gd name="T7" fmla="*/ 22 h 33"/>
                <a:gd name="T8" fmla="*/ 0 w 33"/>
                <a:gd name="T9" fmla="*/ 24 h 33"/>
                <a:gd name="T10" fmla="*/ 33 w 33"/>
                <a:gd name="T11" fmla="*/ 33 h 33"/>
              </a:gdLst>
              <a:ahLst/>
              <a:cxnLst>
                <a:cxn ang="0">
                  <a:pos x="T0" y="T1"/>
                </a:cxn>
                <a:cxn ang="0">
                  <a:pos x="T2" y="T3"/>
                </a:cxn>
                <a:cxn ang="0">
                  <a:pos x="T4" y="T5"/>
                </a:cxn>
                <a:cxn ang="0">
                  <a:pos x="T6" y="T7"/>
                </a:cxn>
                <a:cxn ang="0">
                  <a:pos x="T8" y="T9"/>
                </a:cxn>
                <a:cxn ang="0">
                  <a:pos x="T10" y="T11"/>
                </a:cxn>
              </a:cxnLst>
              <a:rect l="0" t="0" r="r" b="b"/>
              <a:pathLst>
                <a:path w="33" h="33">
                  <a:moveTo>
                    <a:pt x="33" y="33"/>
                  </a:moveTo>
                  <a:cubicBezTo>
                    <a:pt x="23" y="0"/>
                    <a:pt x="23" y="0"/>
                    <a:pt x="23" y="0"/>
                  </a:cubicBezTo>
                  <a:cubicBezTo>
                    <a:pt x="22" y="1"/>
                    <a:pt x="22" y="1"/>
                    <a:pt x="22" y="1"/>
                  </a:cubicBezTo>
                  <a:cubicBezTo>
                    <a:pt x="17" y="10"/>
                    <a:pt x="10" y="17"/>
                    <a:pt x="1" y="22"/>
                  </a:cubicBezTo>
                  <a:cubicBezTo>
                    <a:pt x="0" y="24"/>
                    <a:pt x="0" y="24"/>
                    <a:pt x="0" y="24"/>
                  </a:cubicBezTo>
                  <a:lnTo>
                    <a:pt x="33" y="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30000"/>
                </a:lnSpc>
                <a:buClrTx/>
                <a:buSzTx/>
                <a:buFontTx/>
                <a:buNone/>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43" name="Freeform 203"/>
            <p:cNvSpPr/>
            <p:nvPr/>
          </p:nvSpPr>
          <p:spPr bwMode="auto">
            <a:xfrm>
              <a:off x="3028949" y="4460877"/>
              <a:ext cx="31750" cy="31750"/>
            </a:xfrm>
            <a:custGeom>
              <a:avLst/>
              <a:gdLst>
                <a:gd name="T0" fmla="*/ 32 w 33"/>
                <a:gd name="T1" fmla="*/ 11 h 33"/>
                <a:gd name="T2" fmla="*/ 33 w 33"/>
                <a:gd name="T3" fmla="*/ 10 h 33"/>
                <a:gd name="T4" fmla="*/ 0 w 33"/>
                <a:gd name="T5" fmla="*/ 0 h 33"/>
                <a:gd name="T6" fmla="*/ 10 w 33"/>
                <a:gd name="T7" fmla="*/ 33 h 33"/>
                <a:gd name="T8" fmla="*/ 10 w 33"/>
                <a:gd name="T9" fmla="*/ 32 h 33"/>
                <a:gd name="T10" fmla="*/ 32 w 33"/>
                <a:gd name="T11" fmla="*/ 11 h 33"/>
              </a:gdLst>
              <a:ahLst/>
              <a:cxnLst>
                <a:cxn ang="0">
                  <a:pos x="T0" y="T1"/>
                </a:cxn>
                <a:cxn ang="0">
                  <a:pos x="T2" y="T3"/>
                </a:cxn>
                <a:cxn ang="0">
                  <a:pos x="T4" y="T5"/>
                </a:cxn>
                <a:cxn ang="0">
                  <a:pos x="T6" y="T7"/>
                </a:cxn>
                <a:cxn ang="0">
                  <a:pos x="T8" y="T9"/>
                </a:cxn>
                <a:cxn ang="0">
                  <a:pos x="T10" y="T11"/>
                </a:cxn>
              </a:cxnLst>
              <a:rect l="0" t="0" r="r" b="b"/>
              <a:pathLst>
                <a:path w="33" h="33">
                  <a:moveTo>
                    <a:pt x="32" y="11"/>
                  </a:moveTo>
                  <a:cubicBezTo>
                    <a:pt x="33" y="10"/>
                    <a:pt x="33" y="10"/>
                    <a:pt x="33" y="10"/>
                  </a:cubicBezTo>
                  <a:cubicBezTo>
                    <a:pt x="0" y="0"/>
                    <a:pt x="0" y="0"/>
                    <a:pt x="0" y="0"/>
                  </a:cubicBezTo>
                  <a:cubicBezTo>
                    <a:pt x="10" y="33"/>
                    <a:pt x="10" y="33"/>
                    <a:pt x="10" y="33"/>
                  </a:cubicBezTo>
                  <a:cubicBezTo>
                    <a:pt x="10" y="32"/>
                    <a:pt x="10" y="32"/>
                    <a:pt x="10" y="32"/>
                  </a:cubicBezTo>
                  <a:cubicBezTo>
                    <a:pt x="16" y="23"/>
                    <a:pt x="23" y="16"/>
                    <a:pt x="3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30000"/>
                </a:lnSpc>
                <a:buClrTx/>
                <a:buSzTx/>
                <a:buFontTx/>
                <a:buNone/>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44" name="Freeform 204"/>
            <p:cNvSpPr/>
            <p:nvPr/>
          </p:nvSpPr>
          <p:spPr bwMode="auto">
            <a:xfrm>
              <a:off x="3044824" y="4478339"/>
              <a:ext cx="84138" cy="79375"/>
            </a:xfrm>
            <a:custGeom>
              <a:avLst/>
              <a:gdLst>
                <a:gd name="T0" fmla="*/ 86 w 86"/>
                <a:gd name="T1" fmla="*/ 43 h 82"/>
                <a:gd name="T2" fmla="*/ 43 w 86"/>
                <a:gd name="T3" fmla="*/ 0 h 82"/>
                <a:gd name="T4" fmla="*/ 0 w 86"/>
                <a:gd name="T5" fmla="*/ 43 h 82"/>
                <a:gd name="T6" fmla="*/ 8 w 86"/>
                <a:gd name="T7" fmla="*/ 66 h 82"/>
                <a:gd name="T8" fmla="*/ 20 w 86"/>
                <a:gd name="T9" fmla="*/ 65 h 82"/>
                <a:gd name="T10" fmla="*/ 60 w 86"/>
                <a:gd name="T11" fmla="*/ 82 h 82"/>
                <a:gd name="T12" fmla="*/ 86 w 86"/>
                <a:gd name="T13" fmla="*/ 43 h 82"/>
              </a:gdLst>
              <a:ahLst/>
              <a:cxnLst>
                <a:cxn ang="0">
                  <a:pos x="T0" y="T1"/>
                </a:cxn>
                <a:cxn ang="0">
                  <a:pos x="T2" y="T3"/>
                </a:cxn>
                <a:cxn ang="0">
                  <a:pos x="T4" y="T5"/>
                </a:cxn>
                <a:cxn ang="0">
                  <a:pos x="T6" y="T7"/>
                </a:cxn>
                <a:cxn ang="0">
                  <a:pos x="T8" y="T9"/>
                </a:cxn>
                <a:cxn ang="0">
                  <a:pos x="T10" y="T11"/>
                </a:cxn>
                <a:cxn ang="0">
                  <a:pos x="T12" y="T13"/>
                </a:cxn>
              </a:cxnLst>
              <a:rect l="0" t="0" r="r" b="b"/>
              <a:pathLst>
                <a:path w="86" h="82">
                  <a:moveTo>
                    <a:pt x="86" y="43"/>
                  </a:moveTo>
                  <a:cubicBezTo>
                    <a:pt x="86" y="19"/>
                    <a:pt x="67" y="0"/>
                    <a:pt x="43" y="0"/>
                  </a:cubicBezTo>
                  <a:cubicBezTo>
                    <a:pt x="20" y="0"/>
                    <a:pt x="0" y="19"/>
                    <a:pt x="0" y="43"/>
                  </a:cubicBezTo>
                  <a:cubicBezTo>
                    <a:pt x="0" y="51"/>
                    <a:pt x="3" y="60"/>
                    <a:pt x="8" y="66"/>
                  </a:cubicBezTo>
                  <a:cubicBezTo>
                    <a:pt x="12" y="65"/>
                    <a:pt x="16" y="65"/>
                    <a:pt x="20" y="65"/>
                  </a:cubicBezTo>
                  <a:cubicBezTo>
                    <a:pt x="36" y="65"/>
                    <a:pt x="50" y="72"/>
                    <a:pt x="60" y="82"/>
                  </a:cubicBezTo>
                  <a:cubicBezTo>
                    <a:pt x="75" y="76"/>
                    <a:pt x="86" y="60"/>
                    <a:pt x="86"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30000"/>
                </a:lnSpc>
                <a:buClrTx/>
                <a:buSzTx/>
                <a:buFontTx/>
                <a:buNone/>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45" name="Freeform 206"/>
            <p:cNvSpPr/>
            <p:nvPr/>
          </p:nvSpPr>
          <p:spPr bwMode="auto">
            <a:xfrm>
              <a:off x="2890838" y="4527551"/>
              <a:ext cx="233363" cy="123825"/>
            </a:xfrm>
            <a:custGeom>
              <a:avLst/>
              <a:gdLst>
                <a:gd name="T0" fmla="*/ 179 w 241"/>
                <a:gd name="T1" fmla="*/ 25 h 128"/>
                <a:gd name="T2" fmla="*/ 157 w 241"/>
                <a:gd name="T3" fmla="*/ 31 h 128"/>
                <a:gd name="T4" fmla="*/ 108 w 241"/>
                <a:gd name="T5" fmla="*/ 0 h 128"/>
                <a:gd name="T6" fmla="*/ 58 w 241"/>
                <a:gd name="T7" fmla="*/ 32 h 128"/>
                <a:gd name="T8" fmla="*/ 43 w 241"/>
                <a:gd name="T9" fmla="*/ 26 h 128"/>
                <a:gd name="T10" fmla="*/ 17 w 241"/>
                <a:gd name="T11" fmla="*/ 52 h 128"/>
                <a:gd name="T12" fmla="*/ 18 w 241"/>
                <a:gd name="T13" fmla="*/ 59 h 128"/>
                <a:gd name="T14" fmla="*/ 0 w 241"/>
                <a:gd name="T15" fmla="*/ 91 h 128"/>
                <a:gd name="T16" fmla="*/ 37 w 241"/>
                <a:gd name="T17" fmla="*/ 128 h 128"/>
                <a:gd name="T18" fmla="*/ 37 w 241"/>
                <a:gd name="T19" fmla="*/ 128 h 128"/>
                <a:gd name="T20" fmla="*/ 37 w 241"/>
                <a:gd name="T21" fmla="*/ 128 h 128"/>
                <a:gd name="T22" fmla="*/ 37 w 241"/>
                <a:gd name="T23" fmla="*/ 128 h 128"/>
                <a:gd name="T24" fmla="*/ 38 w 241"/>
                <a:gd name="T25" fmla="*/ 128 h 128"/>
                <a:gd name="T26" fmla="*/ 211 w 241"/>
                <a:gd name="T27" fmla="*/ 128 h 128"/>
                <a:gd name="T28" fmla="*/ 212 w 241"/>
                <a:gd name="T29" fmla="*/ 128 h 128"/>
                <a:gd name="T30" fmla="*/ 241 w 241"/>
                <a:gd name="T31" fmla="*/ 99 h 128"/>
                <a:gd name="T32" fmla="*/ 223 w 241"/>
                <a:gd name="T33" fmla="*/ 72 h 128"/>
                <a:gd name="T34" fmla="*/ 223 w 241"/>
                <a:gd name="T35" fmla="*/ 69 h 128"/>
                <a:gd name="T36" fmla="*/ 179 w 241"/>
                <a:gd name="T37" fmla="*/ 2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128">
                  <a:moveTo>
                    <a:pt x="179" y="25"/>
                  </a:moveTo>
                  <a:cubicBezTo>
                    <a:pt x="171" y="25"/>
                    <a:pt x="164" y="27"/>
                    <a:pt x="157" y="31"/>
                  </a:cubicBezTo>
                  <a:cubicBezTo>
                    <a:pt x="148" y="13"/>
                    <a:pt x="129" y="0"/>
                    <a:pt x="108" y="0"/>
                  </a:cubicBezTo>
                  <a:cubicBezTo>
                    <a:pt x="86" y="0"/>
                    <a:pt x="67" y="13"/>
                    <a:pt x="58" y="32"/>
                  </a:cubicBezTo>
                  <a:cubicBezTo>
                    <a:pt x="54" y="28"/>
                    <a:pt x="49" y="26"/>
                    <a:pt x="43" y="26"/>
                  </a:cubicBezTo>
                  <a:cubicBezTo>
                    <a:pt x="29" y="26"/>
                    <a:pt x="17" y="38"/>
                    <a:pt x="17" y="52"/>
                  </a:cubicBezTo>
                  <a:cubicBezTo>
                    <a:pt x="17" y="54"/>
                    <a:pt x="18" y="57"/>
                    <a:pt x="18" y="59"/>
                  </a:cubicBezTo>
                  <a:cubicBezTo>
                    <a:pt x="8" y="66"/>
                    <a:pt x="0" y="77"/>
                    <a:pt x="0" y="91"/>
                  </a:cubicBezTo>
                  <a:cubicBezTo>
                    <a:pt x="0" y="111"/>
                    <a:pt x="17" y="128"/>
                    <a:pt x="37" y="128"/>
                  </a:cubicBezTo>
                  <a:cubicBezTo>
                    <a:pt x="37" y="128"/>
                    <a:pt x="37" y="128"/>
                    <a:pt x="37" y="128"/>
                  </a:cubicBezTo>
                  <a:cubicBezTo>
                    <a:pt x="37" y="128"/>
                    <a:pt x="37" y="128"/>
                    <a:pt x="37" y="128"/>
                  </a:cubicBezTo>
                  <a:cubicBezTo>
                    <a:pt x="37" y="128"/>
                    <a:pt x="37" y="128"/>
                    <a:pt x="37" y="128"/>
                  </a:cubicBezTo>
                  <a:cubicBezTo>
                    <a:pt x="38" y="128"/>
                    <a:pt x="38" y="128"/>
                    <a:pt x="38" y="128"/>
                  </a:cubicBezTo>
                  <a:cubicBezTo>
                    <a:pt x="211" y="128"/>
                    <a:pt x="211" y="128"/>
                    <a:pt x="211" y="128"/>
                  </a:cubicBezTo>
                  <a:cubicBezTo>
                    <a:pt x="211" y="128"/>
                    <a:pt x="212" y="128"/>
                    <a:pt x="212" y="128"/>
                  </a:cubicBezTo>
                  <a:cubicBezTo>
                    <a:pt x="228" y="128"/>
                    <a:pt x="241" y="115"/>
                    <a:pt x="241" y="99"/>
                  </a:cubicBezTo>
                  <a:cubicBezTo>
                    <a:pt x="241" y="87"/>
                    <a:pt x="234" y="76"/>
                    <a:pt x="223" y="72"/>
                  </a:cubicBezTo>
                  <a:cubicBezTo>
                    <a:pt x="223" y="71"/>
                    <a:pt x="223" y="70"/>
                    <a:pt x="223" y="69"/>
                  </a:cubicBezTo>
                  <a:cubicBezTo>
                    <a:pt x="223" y="45"/>
                    <a:pt x="204" y="25"/>
                    <a:pt x="179"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30000"/>
                </a:lnSpc>
                <a:buClrTx/>
                <a:buSzTx/>
                <a:buFontTx/>
                <a:buNone/>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grpSp>
      <p:sp>
        <p:nvSpPr>
          <p:cNvPr id="46" name="Freeform 223"/>
          <p:cNvSpPr/>
          <p:nvPr/>
        </p:nvSpPr>
        <p:spPr bwMode="auto">
          <a:xfrm>
            <a:off x="9589514" y="2704884"/>
            <a:ext cx="475749" cy="385843"/>
          </a:xfrm>
          <a:custGeom>
            <a:avLst/>
            <a:gdLst>
              <a:gd name="T0" fmla="*/ 107 w 107"/>
              <a:gd name="T1" fmla="*/ 10 h 87"/>
              <a:gd name="T2" fmla="*/ 95 w 107"/>
              <a:gd name="T3" fmla="*/ 13 h 87"/>
              <a:gd name="T4" fmla="*/ 104 w 107"/>
              <a:gd name="T5" fmla="*/ 1 h 87"/>
              <a:gd name="T6" fmla="*/ 90 w 107"/>
              <a:gd name="T7" fmla="*/ 7 h 87"/>
              <a:gd name="T8" fmla="*/ 74 w 107"/>
              <a:gd name="T9" fmla="*/ 0 h 87"/>
              <a:gd name="T10" fmla="*/ 52 w 107"/>
              <a:gd name="T11" fmla="*/ 22 h 87"/>
              <a:gd name="T12" fmla="*/ 53 w 107"/>
              <a:gd name="T13" fmla="*/ 27 h 87"/>
              <a:gd name="T14" fmla="*/ 7 w 107"/>
              <a:gd name="T15" fmla="*/ 4 h 87"/>
              <a:gd name="T16" fmla="*/ 4 w 107"/>
              <a:gd name="T17" fmla="*/ 15 h 87"/>
              <a:gd name="T18" fmla="*/ 14 w 107"/>
              <a:gd name="T19" fmla="*/ 33 h 87"/>
              <a:gd name="T20" fmla="*/ 4 w 107"/>
              <a:gd name="T21" fmla="*/ 30 h 87"/>
              <a:gd name="T22" fmla="*/ 4 w 107"/>
              <a:gd name="T23" fmla="*/ 31 h 87"/>
              <a:gd name="T24" fmla="*/ 22 w 107"/>
              <a:gd name="T25" fmla="*/ 52 h 87"/>
              <a:gd name="T26" fmla="*/ 16 w 107"/>
              <a:gd name="T27" fmla="*/ 53 h 87"/>
              <a:gd name="T28" fmla="*/ 12 w 107"/>
              <a:gd name="T29" fmla="*/ 53 h 87"/>
              <a:gd name="T30" fmla="*/ 32 w 107"/>
              <a:gd name="T31" fmla="*/ 68 h 87"/>
              <a:gd name="T32" fmla="*/ 5 w 107"/>
              <a:gd name="T33" fmla="*/ 77 h 87"/>
              <a:gd name="T34" fmla="*/ 0 w 107"/>
              <a:gd name="T35" fmla="*/ 77 h 87"/>
              <a:gd name="T36" fmla="*/ 33 w 107"/>
              <a:gd name="T37" fmla="*/ 87 h 87"/>
              <a:gd name="T38" fmla="*/ 96 w 107"/>
              <a:gd name="T39" fmla="*/ 24 h 87"/>
              <a:gd name="T40" fmla="*/ 96 w 107"/>
              <a:gd name="T41" fmla="*/ 21 h 87"/>
              <a:gd name="T42" fmla="*/ 107 w 107"/>
              <a:gd name="T43" fmla="*/ 1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7" h="87">
                <a:moveTo>
                  <a:pt x="107" y="10"/>
                </a:moveTo>
                <a:cubicBezTo>
                  <a:pt x="103" y="12"/>
                  <a:pt x="99" y="13"/>
                  <a:pt x="95" y="13"/>
                </a:cubicBezTo>
                <a:cubicBezTo>
                  <a:pt x="99" y="11"/>
                  <a:pt x="103" y="6"/>
                  <a:pt x="104" y="1"/>
                </a:cubicBezTo>
                <a:cubicBezTo>
                  <a:pt x="100" y="4"/>
                  <a:pt x="95" y="6"/>
                  <a:pt x="90" y="7"/>
                </a:cubicBezTo>
                <a:cubicBezTo>
                  <a:pt x="86" y="2"/>
                  <a:pt x="80" y="0"/>
                  <a:pt x="74" y="0"/>
                </a:cubicBezTo>
                <a:cubicBezTo>
                  <a:pt x="62" y="0"/>
                  <a:pt x="52" y="9"/>
                  <a:pt x="52" y="22"/>
                </a:cubicBezTo>
                <a:cubicBezTo>
                  <a:pt x="52" y="23"/>
                  <a:pt x="52" y="25"/>
                  <a:pt x="53" y="27"/>
                </a:cubicBezTo>
                <a:cubicBezTo>
                  <a:pt x="34" y="26"/>
                  <a:pt x="18" y="17"/>
                  <a:pt x="7" y="4"/>
                </a:cubicBezTo>
                <a:cubicBezTo>
                  <a:pt x="5" y="7"/>
                  <a:pt x="4" y="11"/>
                  <a:pt x="4" y="15"/>
                </a:cubicBezTo>
                <a:cubicBezTo>
                  <a:pt x="4" y="22"/>
                  <a:pt x="8" y="29"/>
                  <a:pt x="14" y="33"/>
                </a:cubicBezTo>
                <a:cubicBezTo>
                  <a:pt x="10" y="33"/>
                  <a:pt x="7" y="32"/>
                  <a:pt x="4" y="30"/>
                </a:cubicBezTo>
                <a:cubicBezTo>
                  <a:pt x="4" y="31"/>
                  <a:pt x="4" y="31"/>
                  <a:pt x="4" y="31"/>
                </a:cubicBezTo>
                <a:cubicBezTo>
                  <a:pt x="4" y="41"/>
                  <a:pt x="12" y="50"/>
                  <a:pt x="22" y="52"/>
                </a:cubicBezTo>
                <a:cubicBezTo>
                  <a:pt x="20" y="53"/>
                  <a:pt x="18" y="53"/>
                  <a:pt x="16" y="53"/>
                </a:cubicBezTo>
                <a:cubicBezTo>
                  <a:pt x="14" y="53"/>
                  <a:pt x="13" y="53"/>
                  <a:pt x="12" y="53"/>
                </a:cubicBezTo>
                <a:cubicBezTo>
                  <a:pt x="15" y="61"/>
                  <a:pt x="23" y="68"/>
                  <a:pt x="32" y="68"/>
                </a:cubicBezTo>
                <a:cubicBezTo>
                  <a:pt x="25" y="74"/>
                  <a:pt x="15" y="77"/>
                  <a:pt x="5" y="77"/>
                </a:cubicBezTo>
                <a:cubicBezTo>
                  <a:pt x="3" y="77"/>
                  <a:pt x="1" y="77"/>
                  <a:pt x="0" y="77"/>
                </a:cubicBezTo>
                <a:cubicBezTo>
                  <a:pt x="9" y="83"/>
                  <a:pt x="21" y="87"/>
                  <a:pt x="33" y="87"/>
                </a:cubicBezTo>
                <a:cubicBezTo>
                  <a:pt x="74" y="87"/>
                  <a:pt x="96" y="53"/>
                  <a:pt x="96" y="24"/>
                </a:cubicBezTo>
                <a:cubicBezTo>
                  <a:pt x="96" y="23"/>
                  <a:pt x="96" y="22"/>
                  <a:pt x="96" y="21"/>
                </a:cubicBezTo>
                <a:cubicBezTo>
                  <a:pt x="101" y="18"/>
                  <a:pt x="104" y="14"/>
                  <a:pt x="107" y="10"/>
                </a:cubicBezTo>
                <a:close/>
              </a:path>
            </a:pathLst>
          </a:custGeom>
          <a:solidFill>
            <a:srgbClr val="FBFBFB"/>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30000"/>
              </a:lnSpc>
              <a:buClrTx/>
              <a:buSzTx/>
              <a:buFontTx/>
              <a:buNone/>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47" name="Freeform 33"/>
          <p:cNvSpPr>
            <a:spLocks noEditPoints="1"/>
          </p:cNvSpPr>
          <p:nvPr/>
        </p:nvSpPr>
        <p:spPr bwMode="auto">
          <a:xfrm>
            <a:off x="4414396" y="2599071"/>
            <a:ext cx="435439" cy="408950"/>
          </a:xfrm>
          <a:custGeom>
            <a:avLst/>
            <a:gdLst>
              <a:gd name="T0" fmla="*/ 21 w 643"/>
              <a:gd name="T1" fmla="*/ 477 h 603"/>
              <a:gd name="T2" fmla="*/ 459 w 643"/>
              <a:gd name="T3" fmla="*/ 359 h 603"/>
              <a:gd name="T4" fmla="*/ 420 w 643"/>
              <a:gd name="T5" fmla="*/ 494 h 603"/>
              <a:gd name="T6" fmla="*/ 407 w 643"/>
              <a:gd name="T7" fmla="*/ 377 h 603"/>
              <a:gd name="T8" fmla="*/ 408 w 643"/>
              <a:gd name="T9" fmla="*/ 272 h 603"/>
              <a:gd name="T10" fmla="*/ 397 w 643"/>
              <a:gd name="T11" fmla="*/ 276 h 603"/>
              <a:gd name="T12" fmla="*/ 405 w 643"/>
              <a:gd name="T13" fmla="*/ 292 h 603"/>
              <a:gd name="T14" fmla="*/ 415 w 643"/>
              <a:gd name="T15" fmla="*/ 288 h 603"/>
              <a:gd name="T16" fmla="*/ 356 w 643"/>
              <a:gd name="T17" fmla="*/ 302 h 603"/>
              <a:gd name="T18" fmla="*/ 360 w 643"/>
              <a:gd name="T19" fmla="*/ 322 h 603"/>
              <a:gd name="T20" fmla="*/ 368 w 643"/>
              <a:gd name="T21" fmla="*/ 315 h 603"/>
              <a:gd name="T22" fmla="*/ 324 w 643"/>
              <a:gd name="T23" fmla="*/ 341 h 603"/>
              <a:gd name="T24" fmla="*/ 319 w 643"/>
              <a:gd name="T25" fmla="*/ 351 h 603"/>
              <a:gd name="T26" fmla="*/ 335 w 643"/>
              <a:gd name="T27" fmla="*/ 359 h 603"/>
              <a:gd name="T28" fmla="*/ 340 w 643"/>
              <a:gd name="T29" fmla="*/ 349 h 603"/>
              <a:gd name="T30" fmla="*/ 305 w 643"/>
              <a:gd name="T31" fmla="*/ 399 h 603"/>
              <a:gd name="T32" fmla="*/ 322 w 643"/>
              <a:gd name="T33" fmla="*/ 411 h 603"/>
              <a:gd name="T34" fmla="*/ 323 w 643"/>
              <a:gd name="T35" fmla="*/ 400 h 603"/>
              <a:gd name="T36" fmla="*/ 308 w 643"/>
              <a:gd name="T37" fmla="*/ 450 h 603"/>
              <a:gd name="T38" fmla="*/ 311 w 643"/>
              <a:gd name="T39" fmla="*/ 461 h 603"/>
              <a:gd name="T40" fmla="*/ 327 w 643"/>
              <a:gd name="T41" fmla="*/ 455 h 603"/>
              <a:gd name="T42" fmla="*/ 324 w 643"/>
              <a:gd name="T43" fmla="*/ 444 h 603"/>
              <a:gd name="T44" fmla="*/ 332 w 643"/>
              <a:gd name="T45" fmla="*/ 505 h 603"/>
              <a:gd name="T46" fmla="*/ 353 w 643"/>
              <a:gd name="T47" fmla="*/ 503 h 603"/>
              <a:gd name="T48" fmla="*/ 346 w 643"/>
              <a:gd name="T49" fmla="*/ 495 h 603"/>
              <a:gd name="T50" fmla="*/ 367 w 643"/>
              <a:gd name="T51" fmla="*/ 541 h 603"/>
              <a:gd name="T52" fmla="*/ 377 w 643"/>
              <a:gd name="T53" fmla="*/ 547 h 603"/>
              <a:gd name="T54" fmla="*/ 386 w 643"/>
              <a:gd name="T55" fmla="*/ 532 h 603"/>
              <a:gd name="T56" fmla="*/ 377 w 643"/>
              <a:gd name="T57" fmla="*/ 526 h 603"/>
              <a:gd name="T58" fmla="*/ 423 w 643"/>
              <a:gd name="T59" fmla="*/ 566 h 603"/>
              <a:gd name="T60" fmla="*/ 434 w 643"/>
              <a:gd name="T61" fmla="*/ 568 h 603"/>
              <a:gd name="T62" fmla="*/ 427 w 643"/>
              <a:gd name="T63" fmla="*/ 549 h 603"/>
              <a:gd name="T64" fmla="*/ 472 w 643"/>
              <a:gd name="T65" fmla="*/ 569 h 603"/>
              <a:gd name="T66" fmla="*/ 484 w 643"/>
              <a:gd name="T67" fmla="*/ 568 h 603"/>
              <a:gd name="T68" fmla="*/ 483 w 643"/>
              <a:gd name="T69" fmla="*/ 550 h 603"/>
              <a:gd name="T70" fmla="*/ 472 w 643"/>
              <a:gd name="T71" fmla="*/ 552 h 603"/>
              <a:gd name="T72" fmla="*/ 530 w 643"/>
              <a:gd name="T73" fmla="*/ 551 h 603"/>
              <a:gd name="T74" fmla="*/ 540 w 643"/>
              <a:gd name="T75" fmla="*/ 545 h 603"/>
              <a:gd name="T76" fmla="*/ 524 w 643"/>
              <a:gd name="T77" fmla="*/ 535 h 603"/>
              <a:gd name="T78" fmla="*/ 570 w 643"/>
              <a:gd name="T79" fmla="*/ 521 h 603"/>
              <a:gd name="T80" fmla="*/ 577 w 643"/>
              <a:gd name="T81" fmla="*/ 512 h 603"/>
              <a:gd name="T82" fmla="*/ 565 w 643"/>
              <a:gd name="T83" fmla="*/ 499 h 603"/>
              <a:gd name="T84" fmla="*/ 559 w 643"/>
              <a:gd name="T85" fmla="*/ 507 h 603"/>
              <a:gd name="T86" fmla="*/ 601 w 643"/>
              <a:gd name="T87" fmla="*/ 469 h 603"/>
              <a:gd name="T88" fmla="*/ 605 w 643"/>
              <a:gd name="T89" fmla="*/ 457 h 603"/>
              <a:gd name="T90" fmla="*/ 586 w 643"/>
              <a:gd name="T91" fmla="*/ 459 h 603"/>
              <a:gd name="T92" fmla="*/ 610 w 643"/>
              <a:gd name="T93" fmla="*/ 419 h 603"/>
              <a:gd name="T94" fmla="*/ 610 w 643"/>
              <a:gd name="T95" fmla="*/ 408 h 603"/>
              <a:gd name="T96" fmla="*/ 592 w 643"/>
              <a:gd name="T97" fmla="*/ 406 h 603"/>
              <a:gd name="T98" fmla="*/ 593 w 643"/>
              <a:gd name="T99" fmla="*/ 417 h 603"/>
              <a:gd name="T100" fmla="*/ 599 w 643"/>
              <a:gd name="T101" fmla="*/ 358 h 603"/>
              <a:gd name="T102" fmla="*/ 594 w 643"/>
              <a:gd name="T103" fmla="*/ 347 h 603"/>
              <a:gd name="T104" fmla="*/ 581 w 643"/>
              <a:gd name="T105" fmla="*/ 363 h 603"/>
              <a:gd name="T106" fmla="*/ 573 w 643"/>
              <a:gd name="T107" fmla="*/ 316 h 603"/>
              <a:gd name="T108" fmla="*/ 565 w 643"/>
              <a:gd name="T109" fmla="*/ 308 h 603"/>
              <a:gd name="T110" fmla="*/ 550 w 643"/>
              <a:gd name="T111" fmla="*/ 318 h 603"/>
              <a:gd name="T112" fmla="*/ 557 w 643"/>
              <a:gd name="T113" fmla="*/ 326 h 603"/>
              <a:gd name="T114" fmla="*/ 524 w 643"/>
              <a:gd name="T115" fmla="*/ 279 h 603"/>
              <a:gd name="T116" fmla="*/ 513 w 643"/>
              <a:gd name="T117" fmla="*/ 274 h 603"/>
              <a:gd name="T118" fmla="*/ 513 w 643"/>
              <a:gd name="T119" fmla="*/ 293 h 603"/>
              <a:gd name="T120" fmla="*/ 457 w 643"/>
              <a:gd name="T121" fmla="*/ 231 h 603"/>
              <a:gd name="T122" fmla="*/ 358 w 643"/>
              <a:gd name="T123" fmla="*/ 9 h 603"/>
              <a:gd name="T124" fmla="*/ 30 w 643"/>
              <a:gd name="T125" fmla="*/ 153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3" h="603">
                <a:moveTo>
                  <a:pt x="51" y="448"/>
                </a:moveTo>
                <a:cubicBezTo>
                  <a:pt x="83" y="445"/>
                  <a:pt x="115" y="443"/>
                  <a:pt x="147" y="442"/>
                </a:cubicBezTo>
                <a:cubicBezTo>
                  <a:pt x="127" y="440"/>
                  <a:pt x="108" y="439"/>
                  <a:pt x="88" y="436"/>
                </a:cubicBezTo>
                <a:cubicBezTo>
                  <a:pt x="72" y="435"/>
                  <a:pt x="59" y="423"/>
                  <a:pt x="59" y="407"/>
                </a:cubicBezTo>
                <a:cubicBezTo>
                  <a:pt x="59" y="383"/>
                  <a:pt x="59" y="359"/>
                  <a:pt x="59" y="335"/>
                </a:cubicBezTo>
                <a:cubicBezTo>
                  <a:pt x="59" y="318"/>
                  <a:pt x="72" y="306"/>
                  <a:pt x="88" y="305"/>
                </a:cubicBezTo>
                <a:cubicBezTo>
                  <a:pt x="148" y="299"/>
                  <a:pt x="207" y="297"/>
                  <a:pt x="267" y="298"/>
                </a:cubicBezTo>
                <a:cubicBezTo>
                  <a:pt x="245" y="333"/>
                  <a:pt x="233" y="373"/>
                  <a:pt x="233" y="417"/>
                </a:cubicBezTo>
                <a:cubicBezTo>
                  <a:pt x="233" y="479"/>
                  <a:pt x="258" y="535"/>
                  <a:pt x="299" y="575"/>
                </a:cubicBezTo>
                <a:cubicBezTo>
                  <a:pt x="301" y="578"/>
                  <a:pt x="304" y="581"/>
                  <a:pt x="306" y="583"/>
                </a:cubicBezTo>
                <a:cubicBezTo>
                  <a:pt x="221" y="590"/>
                  <a:pt x="136" y="588"/>
                  <a:pt x="51" y="579"/>
                </a:cubicBezTo>
                <a:cubicBezTo>
                  <a:pt x="35" y="578"/>
                  <a:pt x="21" y="566"/>
                  <a:pt x="21" y="549"/>
                </a:cubicBezTo>
                <a:cubicBezTo>
                  <a:pt x="21" y="526"/>
                  <a:pt x="21" y="501"/>
                  <a:pt x="21" y="477"/>
                </a:cubicBezTo>
                <a:cubicBezTo>
                  <a:pt x="21" y="461"/>
                  <a:pt x="35" y="449"/>
                  <a:pt x="51" y="448"/>
                </a:cubicBezTo>
                <a:close/>
                <a:moveTo>
                  <a:pt x="442" y="265"/>
                </a:moveTo>
                <a:lnTo>
                  <a:pt x="442" y="265"/>
                </a:lnTo>
                <a:cubicBezTo>
                  <a:pt x="454" y="263"/>
                  <a:pt x="467" y="262"/>
                  <a:pt x="479" y="265"/>
                </a:cubicBezTo>
                <a:cubicBezTo>
                  <a:pt x="478" y="271"/>
                  <a:pt x="478" y="278"/>
                  <a:pt x="477" y="284"/>
                </a:cubicBezTo>
                <a:cubicBezTo>
                  <a:pt x="466" y="283"/>
                  <a:pt x="455" y="283"/>
                  <a:pt x="444" y="284"/>
                </a:cubicBezTo>
                <a:cubicBezTo>
                  <a:pt x="443" y="278"/>
                  <a:pt x="443" y="271"/>
                  <a:pt x="442" y="265"/>
                </a:cubicBezTo>
                <a:close/>
                <a:moveTo>
                  <a:pt x="510" y="384"/>
                </a:moveTo>
                <a:lnTo>
                  <a:pt x="510" y="384"/>
                </a:lnTo>
                <a:lnTo>
                  <a:pt x="467" y="384"/>
                </a:lnTo>
                <a:lnTo>
                  <a:pt x="467" y="377"/>
                </a:lnTo>
                <a:cubicBezTo>
                  <a:pt x="467" y="369"/>
                  <a:pt x="466" y="364"/>
                  <a:pt x="465" y="362"/>
                </a:cubicBezTo>
                <a:cubicBezTo>
                  <a:pt x="464" y="360"/>
                  <a:pt x="462" y="359"/>
                  <a:pt x="459" y="359"/>
                </a:cubicBezTo>
                <a:cubicBezTo>
                  <a:pt x="456" y="359"/>
                  <a:pt x="454" y="359"/>
                  <a:pt x="453" y="362"/>
                </a:cubicBezTo>
                <a:cubicBezTo>
                  <a:pt x="452" y="364"/>
                  <a:pt x="451" y="367"/>
                  <a:pt x="451" y="371"/>
                </a:cubicBezTo>
                <a:cubicBezTo>
                  <a:pt x="451" y="377"/>
                  <a:pt x="452" y="382"/>
                  <a:pt x="455" y="385"/>
                </a:cubicBezTo>
                <a:cubicBezTo>
                  <a:pt x="458" y="388"/>
                  <a:pt x="466" y="393"/>
                  <a:pt x="478" y="401"/>
                </a:cubicBezTo>
                <a:cubicBezTo>
                  <a:pt x="489" y="407"/>
                  <a:pt x="497" y="413"/>
                  <a:pt x="501" y="416"/>
                </a:cubicBezTo>
                <a:cubicBezTo>
                  <a:pt x="505" y="420"/>
                  <a:pt x="508" y="425"/>
                  <a:pt x="511" y="431"/>
                </a:cubicBezTo>
                <a:cubicBezTo>
                  <a:pt x="514" y="437"/>
                  <a:pt x="515" y="445"/>
                  <a:pt x="515" y="455"/>
                </a:cubicBezTo>
                <a:cubicBezTo>
                  <a:pt x="515" y="471"/>
                  <a:pt x="512" y="483"/>
                  <a:pt x="504" y="491"/>
                </a:cubicBezTo>
                <a:cubicBezTo>
                  <a:pt x="497" y="500"/>
                  <a:pt x="485" y="506"/>
                  <a:pt x="471" y="508"/>
                </a:cubicBezTo>
                <a:lnTo>
                  <a:pt x="471" y="524"/>
                </a:lnTo>
                <a:lnTo>
                  <a:pt x="451" y="524"/>
                </a:lnTo>
                <a:lnTo>
                  <a:pt x="451" y="507"/>
                </a:lnTo>
                <a:cubicBezTo>
                  <a:pt x="439" y="506"/>
                  <a:pt x="429" y="502"/>
                  <a:pt x="420" y="494"/>
                </a:cubicBezTo>
                <a:cubicBezTo>
                  <a:pt x="412" y="486"/>
                  <a:pt x="407" y="473"/>
                  <a:pt x="407" y="453"/>
                </a:cubicBezTo>
                <a:lnTo>
                  <a:pt x="407" y="445"/>
                </a:lnTo>
                <a:lnTo>
                  <a:pt x="451" y="445"/>
                </a:lnTo>
                <a:lnTo>
                  <a:pt x="451" y="456"/>
                </a:lnTo>
                <a:cubicBezTo>
                  <a:pt x="451" y="467"/>
                  <a:pt x="451" y="474"/>
                  <a:pt x="452" y="477"/>
                </a:cubicBezTo>
                <a:cubicBezTo>
                  <a:pt x="453" y="480"/>
                  <a:pt x="455" y="481"/>
                  <a:pt x="458" y="481"/>
                </a:cubicBezTo>
                <a:cubicBezTo>
                  <a:pt x="461" y="481"/>
                  <a:pt x="464" y="480"/>
                  <a:pt x="465" y="478"/>
                </a:cubicBezTo>
                <a:cubicBezTo>
                  <a:pt x="466" y="476"/>
                  <a:pt x="467" y="473"/>
                  <a:pt x="467" y="470"/>
                </a:cubicBezTo>
                <a:cubicBezTo>
                  <a:pt x="467" y="460"/>
                  <a:pt x="466" y="453"/>
                  <a:pt x="465" y="449"/>
                </a:cubicBezTo>
                <a:cubicBezTo>
                  <a:pt x="464" y="445"/>
                  <a:pt x="459" y="440"/>
                  <a:pt x="451" y="435"/>
                </a:cubicBezTo>
                <a:cubicBezTo>
                  <a:pt x="438" y="427"/>
                  <a:pt x="429" y="421"/>
                  <a:pt x="424" y="417"/>
                </a:cubicBezTo>
                <a:cubicBezTo>
                  <a:pt x="420" y="413"/>
                  <a:pt x="415" y="408"/>
                  <a:pt x="412" y="401"/>
                </a:cubicBezTo>
                <a:cubicBezTo>
                  <a:pt x="408" y="393"/>
                  <a:pt x="407" y="385"/>
                  <a:pt x="407" y="377"/>
                </a:cubicBezTo>
                <a:cubicBezTo>
                  <a:pt x="407" y="364"/>
                  <a:pt x="410" y="354"/>
                  <a:pt x="418" y="346"/>
                </a:cubicBezTo>
                <a:cubicBezTo>
                  <a:pt x="425" y="339"/>
                  <a:pt x="436" y="334"/>
                  <a:pt x="451" y="333"/>
                </a:cubicBezTo>
                <a:lnTo>
                  <a:pt x="451" y="319"/>
                </a:lnTo>
                <a:lnTo>
                  <a:pt x="471" y="319"/>
                </a:lnTo>
                <a:lnTo>
                  <a:pt x="471" y="333"/>
                </a:lnTo>
                <a:cubicBezTo>
                  <a:pt x="484" y="334"/>
                  <a:pt x="494" y="339"/>
                  <a:pt x="501" y="346"/>
                </a:cubicBezTo>
                <a:cubicBezTo>
                  <a:pt x="507" y="353"/>
                  <a:pt x="511" y="363"/>
                  <a:pt x="511" y="376"/>
                </a:cubicBezTo>
                <a:cubicBezTo>
                  <a:pt x="511" y="378"/>
                  <a:pt x="510" y="381"/>
                  <a:pt x="510" y="384"/>
                </a:cubicBezTo>
                <a:close/>
                <a:moveTo>
                  <a:pt x="411" y="271"/>
                </a:moveTo>
                <a:lnTo>
                  <a:pt x="411" y="271"/>
                </a:lnTo>
                <a:lnTo>
                  <a:pt x="410" y="271"/>
                </a:lnTo>
                <a:lnTo>
                  <a:pt x="409" y="271"/>
                </a:lnTo>
                <a:lnTo>
                  <a:pt x="408" y="272"/>
                </a:lnTo>
                <a:lnTo>
                  <a:pt x="407" y="272"/>
                </a:lnTo>
                <a:lnTo>
                  <a:pt x="406" y="272"/>
                </a:lnTo>
                <a:lnTo>
                  <a:pt x="405" y="273"/>
                </a:lnTo>
                <a:lnTo>
                  <a:pt x="405" y="273"/>
                </a:lnTo>
                <a:lnTo>
                  <a:pt x="404" y="273"/>
                </a:lnTo>
                <a:lnTo>
                  <a:pt x="403" y="274"/>
                </a:lnTo>
                <a:lnTo>
                  <a:pt x="402" y="274"/>
                </a:lnTo>
                <a:lnTo>
                  <a:pt x="401" y="274"/>
                </a:lnTo>
                <a:lnTo>
                  <a:pt x="400" y="275"/>
                </a:lnTo>
                <a:lnTo>
                  <a:pt x="399" y="275"/>
                </a:lnTo>
                <a:lnTo>
                  <a:pt x="398" y="275"/>
                </a:lnTo>
                <a:lnTo>
                  <a:pt x="398" y="276"/>
                </a:lnTo>
                <a:lnTo>
                  <a:pt x="397" y="276"/>
                </a:lnTo>
                <a:lnTo>
                  <a:pt x="396" y="277"/>
                </a:lnTo>
                <a:lnTo>
                  <a:pt x="395" y="277"/>
                </a:lnTo>
                <a:lnTo>
                  <a:pt x="394" y="277"/>
                </a:lnTo>
                <a:lnTo>
                  <a:pt x="393" y="278"/>
                </a:lnTo>
                <a:lnTo>
                  <a:pt x="393" y="278"/>
                </a:lnTo>
                <a:lnTo>
                  <a:pt x="401" y="294"/>
                </a:lnTo>
                <a:lnTo>
                  <a:pt x="401" y="294"/>
                </a:lnTo>
                <a:lnTo>
                  <a:pt x="401" y="293"/>
                </a:lnTo>
                <a:lnTo>
                  <a:pt x="402" y="293"/>
                </a:lnTo>
                <a:lnTo>
                  <a:pt x="403" y="293"/>
                </a:lnTo>
                <a:lnTo>
                  <a:pt x="404" y="292"/>
                </a:lnTo>
                <a:lnTo>
                  <a:pt x="404" y="292"/>
                </a:lnTo>
                <a:lnTo>
                  <a:pt x="405" y="292"/>
                </a:lnTo>
                <a:lnTo>
                  <a:pt x="406" y="291"/>
                </a:lnTo>
                <a:lnTo>
                  <a:pt x="407" y="291"/>
                </a:lnTo>
                <a:lnTo>
                  <a:pt x="407" y="291"/>
                </a:lnTo>
                <a:lnTo>
                  <a:pt x="408" y="290"/>
                </a:lnTo>
                <a:lnTo>
                  <a:pt x="409" y="290"/>
                </a:lnTo>
                <a:lnTo>
                  <a:pt x="410" y="290"/>
                </a:lnTo>
                <a:lnTo>
                  <a:pt x="411" y="290"/>
                </a:lnTo>
                <a:lnTo>
                  <a:pt x="411" y="289"/>
                </a:lnTo>
                <a:lnTo>
                  <a:pt x="412" y="289"/>
                </a:lnTo>
                <a:lnTo>
                  <a:pt x="413" y="289"/>
                </a:lnTo>
                <a:lnTo>
                  <a:pt x="414" y="288"/>
                </a:lnTo>
                <a:lnTo>
                  <a:pt x="414" y="288"/>
                </a:lnTo>
                <a:lnTo>
                  <a:pt x="415" y="288"/>
                </a:lnTo>
                <a:lnTo>
                  <a:pt x="416" y="288"/>
                </a:lnTo>
                <a:lnTo>
                  <a:pt x="411" y="271"/>
                </a:lnTo>
                <a:close/>
                <a:moveTo>
                  <a:pt x="361" y="297"/>
                </a:moveTo>
                <a:lnTo>
                  <a:pt x="361" y="297"/>
                </a:lnTo>
                <a:lnTo>
                  <a:pt x="361" y="297"/>
                </a:lnTo>
                <a:lnTo>
                  <a:pt x="360" y="298"/>
                </a:lnTo>
                <a:lnTo>
                  <a:pt x="360" y="299"/>
                </a:lnTo>
                <a:lnTo>
                  <a:pt x="359" y="299"/>
                </a:lnTo>
                <a:lnTo>
                  <a:pt x="358" y="300"/>
                </a:lnTo>
                <a:lnTo>
                  <a:pt x="358" y="300"/>
                </a:lnTo>
                <a:lnTo>
                  <a:pt x="357" y="301"/>
                </a:lnTo>
                <a:lnTo>
                  <a:pt x="356" y="302"/>
                </a:lnTo>
                <a:lnTo>
                  <a:pt x="356" y="302"/>
                </a:lnTo>
                <a:lnTo>
                  <a:pt x="355" y="303"/>
                </a:lnTo>
                <a:lnTo>
                  <a:pt x="354" y="304"/>
                </a:lnTo>
                <a:lnTo>
                  <a:pt x="354" y="304"/>
                </a:lnTo>
                <a:lnTo>
                  <a:pt x="353" y="305"/>
                </a:lnTo>
                <a:lnTo>
                  <a:pt x="352" y="305"/>
                </a:lnTo>
                <a:lnTo>
                  <a:pt x="352" y="306"/>
                </a:lnTo>
                <a:lnTo>
                  <a:pt x="351" y="307"/>
                </a:lnTo>
                <a:lnTo>
                  <a:pt x="350" y="307"/>
                </a:lnTo>
                <a:lnTo>
                  <a:pt x="350" y="308"/>
                </a:lnTo>
                <a:lnTo>
                  <a:pt x="349" y="309"/>
                </a:lnTo>
                <a:lnTo>
                  <a:pt x="348" y="309"/>
                </a:lnTo>
                <a:lnTo>
                  <a:pt x="348" y="310"/>
                </a:lnTo>
                <a:lnTo>
                  <a:pt x="360" y="322"/>
                </a:lnTo>
                <a:lnTo>
                  <a:pt x="361" y="322"/>
                </a:lnTo>
                <a:lnTo>
                  <a:pt x="361" y="321"/>
                </a:lnTo>
                <a:lnTo>
                  <a:pt x="362" y="320"/>
                </a:lnTo>
                <a:lnTo>
                  <a:pt x="363" y="320"/>
                </a:lnTo>
                <a:lnTo>
                  <a:pt x="363" y="319"/>
                </a:lnTo>
                <a:lnTo>
                  <a:pt x="364" y="319"/>
                </a:lnTo>
                <a:lnTo>
                  <a:pt x="364" y="318"/>
                </a:lnTo>
                <a:lnTo>
                  <a:pt x="365" y="318"/>
                </a:lnTo>
                <a:lnTo>
                  <a:pt x="365" y="317"/>
                </a:lnTo>
                <a:lnTo>
                  <a:pt x="366" y="317"/>
                </a:lnTo>
                <a:lnTo>
                  <a:pt x="367" y="316"/>
                </a:lnTo>
                <a:lnTo>
                  <a:pt x="367" y="315"/>
                </a:lnTo>
                <a:lnTo>
                  <a:pt x="368" y="315"/>
                </a:lnTo>
                <a:lnTo>
                  <a:pt x="368" y="314"/>
                </a:lnTo>
                <a:lnTo>
                  <a:pt x="369" y="314"/>
                </a:lnTo>
                <a:lnTo>
                  <a:pt x="370" y="313"/>
                </a:lnTo>
                <a:lnTo>
                  <a:pt x="370" y="313"/>
                </a:lnTo>
                <a:lnTo>
                  <a:pt x="371" y="312"/>
                </a:lnTo>
                <a:lnTo>
                  <a:pt x="372" y="312"/>
                </a:lnTo>
                <a:lnTo>
                  <a:pt x="372" y="311"/>
                </a:lnTo>
                <a:lnTo>
                  <a:pt x="373" y="311"/>
                </a:lnTo>
                <a:lnTo>
                  <a:pt x="361" y="297"/>
                </a:lnTo>
                <a:close/>
                <a:moveTo>
                  <a:pt x="325" y="339"/>
                </a:moveTo>
                <a:lnTo>
                  <a:pt x="325" y="339"/>
                </a:lnTo>
                <a:lnTo>
                  <a:pt x="325" y="340"/>
                </a:lnTo>
                <a:lnTo>
                  <a:pt x="324" y="341"/>
                </a:lnTo>
                <a:lnTo>
                  <a:pt x="324" y="341"/>
                </a:lnTo>
                <a:lnTo>
                  <a:pt x="323" y="342"/>
                </a:lnTo>
                <a:lnTo>
                  <a:pt x="323" y="343"/>
                </a:lnTo>
                <a:lnTo>
                  <a:pt x="323" y="344"/>
                </a:lnTo>
                <a:lnTo>
                  <a:pt x="322" y="345"/>
                </a:lnTo>
                <a:lnTo>
                  <a:pt x="322" y="345"/>
                </a:lnTo>
                <a:lnTo>
                  <a:pt x="321" y="346"/>
                </a:lnTo>
                <a:lnTo>
                  <a:pt x="321" y="347"/>
                </a:lnTo>
                <a:lnTo>
                  <a:pt x="320" y="348"/>
                </a:lnTo>
                <a:lnTo>
                  <a:pt x="320" y="349"/>
                </a:lnTo>
                <a:lnTo>
                  <a:pt x="320" y="350"/>
                </a:lnTo>
                <a:lnTo>
                  <a:pt x="319" y="350"/>
                </a:lnTo>
                <a:lnTo>
                  <a:pt x="319" y="351"/>
                </a:lnTo>
                <a:lnTo>
                  <a:pt x="318" y="352"/>
                </a:lnTo>
                <a:lnTo>
                  <a:pt x="318" y="353"/>
                </a:lnTo>
                <a:lnTo>
                  <a:pt x="318" y="354"/>
                </a:lnTo>
                <a:lnTo>
                  <a:pt x="317" y="355"/>
                </a:lnTo>
                <a:lnTo>
                  <a:pt x="317" y="356"/>
                </a:lnTo>
                <a:lnTo>
                  <a:pt x="317" y="356"/>
                </a:lnTo>
                <a:lnTo>
                  <a:pt x="333" y="363"/>
                </a:lnTo>
                <a:lnTo>
                  <a:pt x="333" y="363"/>
                </a:lnTo>
                <a:lnTo>
                  <a:pt x="333" y="362"/>
                </a:lnTo>
                <a:lnTo>
                  <a:pt x="334" y="361"/>
                </a:lnTo>
                <a:lnTo>
                  <a:pt x="334" y="360"/>
                </a:lnTo>
                <a:lnTo>
                  <a:pt x="334" y="360"/>
                </a:lnTo>
                <a:lnTo>
                  <a:pt x="335" y="359"/>
                </a:lnTo>
                <a:lnTo>
                  <a:pt x="335" y="358"/>
                </a:lnTo>
                <a:lnTo>
                  <a:pt x="335" y="357"/>
                </a:lnTo>
                <a:lnTo>
                  <a:pt x="336" y="357"/>
                </a:lnTo>
                <a:lnTo>
                  <a:pt x="336" y="356"/>
                </a:lnTo>
                <a:lnTo>
                  <a:pt x="336" y="355"/>
                </a:lnTo>
                <a:lnTo>
                  <a:pt x="337" y="354"/>
                </a:lnTo>
                <a:lnTo>
                  <a:pt x="337" y="354"/>
                </a:lnTo>
                <a:lnTo>
                  <a:pt x="338" y="353"/>
                </a:lnTo>
                <a:lnTo>
                  <a:pt x="338" y="352"/>
                </a:lnTo>
                <a:lnTo>
                  <a:pt x="338" y="351"/>
                </a:lnTo>
                <a:lnTo>
                  <a:pt x="339" y="351"/>
                </a:lnTo>
                <a:lnTo>
                  <a:pt x="339" y="350"/>
                </a:lnTo>
                <a:lnTo>
                  <a:pt x="340" y="349"/>
                </a:lnTo>
                <a:lnTo>
                  <a:pt x="340" y="349"/>
                </a:lnTo>
                <a:lnTo>
                  <a:pt x="340" y="348"/>
                </a:lnTo>
                <a:lnTo>
                  <a:pt x="325" y="339"/>
                </a:lnTo>
                <a:close/>
                <a:moveTo>
                  <a:pt x="306" y="392"/>
                </a:moveTo>
                <a:lnTo>
                  <a:pt x="306" y="392"/>
                </a:lnTo>
                <a:lnTo>
                  <a:pt x="306" y="393"/>
                </a:lnTo>
                <a:lnTo>
                  <a:pt x="306" y="394"/>
                </a:lnTo>
                <a:lnTo>
                  <a:pt x="306" y="394"/>
                </a:lnTo>
                <a:lnTo>
                  <a:pt x="306" y="395"/>
                </a:lnTo>
                <a:lnTo>
                  <a:pt x="305" y="396"/>
                </a:lnTo>
                <a:lnTo>
                  <a:pt x="305" y="397"/>
                </a:lnTo>
                <a:lnTo>
                  <a:pt x="305" y="398"/>
                </a:lnTo>
                <a:lnTo>
                  <a:pt x="305" y="399"/>
                </a:lnTo>
                <a:lnTo>
                  <a:pt x="305" y="400"/>
                </a:lnTo>
                <a:lnTo>
                  <a:pt x="305" y="401"/>
                </a:lnTo>
                <a:lnTo>
                  <a:pt x="305" y="402"/>
                </a:lnTo>
                <a:lnTo>
                  <a:pt x="305" y="403"/>
                </a:lnTo>
                <a:lnTo>
                  <a:pt x="305" y="404"/>
                </a:lnTo>
                <a:lnTo>
                  <a:pt x="304" y="405"/>
                </a:lnTo>
                <a:lnTo>
                  <a:pt x="304" y="406"/>
                </a:lnTo>
                <a:lnTo>
                  <a:pt x="304" y="407"/>
                </a:lnTo>
                <a:lnTo>
                  <a:pt x="304" y="408"/>
                </a:lnTo>
                <a:lnTo>
                  <a:pt x="304" y="409"/>
                </a:lnTo>
                <a:lnTo>
                  <a:pt x="304" y="410"/>
                </a:lnTo>
                <a:lnTo>
                  <a:pt x="304" y="410"/>
                </a:lnTo>
                <a:lnTo>
                  <a:pt x="322" y="411"/>
                </a:lnTo>
                <a:lnTo>
                  <a:pt x="322" y="411"/>
                </a:lnTo>
                <a:lnTo>
                  <a:pt x="322" y="410"/>
                </a:lnTo>
                <a:lnTo>
                  <a:pt x="322" y="409"/>
                </a:lnTo>
                <a:lnTo>
                  <a:pt x="322" y="408"/>
                </a:lnTo>
                <a:lnTo>
                  <a:pt x="322" y="407"/>
                </a:lnTo>
                <a:lnTo>
                  <a:pt x="322" y="406"/>
                </a:lnTo>
                <a:lnTo>
                  <a:pt x="322" y="406"/>
                </a:lnTo>
                <a:lnTo>
                  <a:pt x="322" y="405"/>
                </a:lnTo>
                <a:lnTo>
                  <a:pt x="322" y="404"/>
                </a:lnTo>
                <a:lnTo>
                  <a:pt x="322" y="403"/>
                </a:lnTo>
                <a:lnTo>
                  <a:pt x="322" y="402"/>
                </a:lnTo>
                <a:lnTo>
                  <a:pt x="323" y="401"/>
                </a:lnTo>
                <a:lnTo>
                  <a:pt x="323" y="400"/>
                </a:lnTo>
                <a:lnTo>
                  <a:pt x="323" y="400"/>
                </a:lnTo>
                <a:lnTo>
                  <a:pt x="323" y="399"/>
                </a:lnTo>
                <a:lnTo>
                  <a:pt x="323" y="398"/>
                </a:lnTo>
                <a:lnTo>
                  <a:pt x="323" y="397"/>
                </a:lnTo>
                <a:lnTo>
                  <a:pt x="323" y="396"/>
                </a:lnTo>
                <a:lnTo>
                  <a:pt x="323" y="395"/>
                </a:lnTo>
                <a:lnTo>
                  <a:pt x="323" y="395"/>
                </a:lnTo>
                <a:lnTo>
                  <a:pt x="306" y="392"/>
                </a:lnTo>
                <a:close/>
                <a:moveTo>
                  <a:pt x="307" y="447"/>
                </a:moveTo>
                <a:lnTo>
                  <a:pt x="307" y="447"/>
                </a:lnTo>
                <a:lnTo>
                  <a:pt x="307" y="448"/>
                </a:lnTo>
                <a:lnTo>
                  <a:pt x="307" y="449"/>
                </a:lnTo>
                <a:lnTo>
                  <a:pt x="308" y="450"/>
                </a:lnTo>
                <a:lnTo>
                  <a:pt x="308" y="450"/>
                </a:lnTo>
                <a:lnTo>
                  <a:pt x="308" y="451"/>
                </a:lnTo>
                <a:lnTo>
                  <a:pt x="308" y="452"/>
                </a:lnTo>
                <a:lnTo>
                  <a:pt x="308" y="453"/>
                </a:lnTo>
                <a:lnTo>
                  <a:pt x="309" y="454"/>
                </a:lnTo>
                <a:lnTo>
                  <a:pt x="309" y="455"/>
                </a:lnTo>
                <a:lnTo>
                  <a:pt x="309" y="456"/>
                </a:lnTo>
                <a:lnTo>
                  <a:pt x="309" y="457"/>
                </a:lnTo>
                <a:lnTo>
                  <a:pt x="310" y="458"/>
                </a:lnTo>
                <a:lnTo>
                  <a:pt x="310" y="459"/>
                </a:lnTo>
                <a:lnTo>
                  <a:pt x="310" y="460"/>
                </a:lnTo>
                <a:lnTo>
                  <a:pt x="310" y="461"/>
                </a:lnTo>
                <a:lnTo>
                  <a:pt x="311" y="461"/>
                </a:lnTo>
                <a:lnTo>
                  <a:pt x="311" y="462"/>
                </a:lnTo>
                <a:lnTo>
                  <a:pt x="311" y="463"/>
                </a:lnTo>
                <a:lnTo>
                  <a:pt x="312" y="464"/>
                </a:lnTo>
                <a:lnTo>
                  <a:pt x="312" y="465"/>
                </a:lnTo>
                <a:lnTo>
                  <a:pt x="312" y="465"/>
                </a:lnTo>
                <a:lnTo>
                  <a:pt x="329" y="460"/>
                </a:lnTo>
                <a:lnTo>
                  <a:pt x="328" y="459"/>
                </a:lnTo>
                <a:lnTo>
                  <a:pt x="328" y="459"/>
                </a:lnTo>
                <a:lnTo>
                  <a:pt x="328" y="458"/>
                </a:lnTo>
                <a:lnTo>
                  <a:pt x="328" y="457"/>
                </a:lnTo>
                <a:lnTo>
                  <a:pt x="328" y="456"/>
                </a:lnTo>
                <a:lnTo>
                  <a:pt x="327" y="456"/>
                </a:lnTo>
                <a:lnTo>
                  <a:pt x="327" y="455"/>
                </a:lnTo>
                <a:lnTo>
                  <a:pt x="327" y="454"/>
                </a:lnTo>
                <a:lnTo>
                  <a:pt x="327" y="453"/>
                </a:lnTo>
                <a:lnTo>
                  <a:pt x="326" y="452"/>
                </a:lnTo>
                <a:lnTo>
                  <a:pt x="326" y="452"/>
                </a:lnTo>
                <a:lnTo>
                  <a:pt x="326" y="451"/>
                </a:lnTo>
                <a:lnTo>
                  <a:pt x="326" y="450"/>
                </a:lnTo>
                <a:lnTo>
                  <a:pt x="325" y="449"/>
                </a:lnTo>
                <a:lnTo>
                  <a:pt x="325" y="448"/>
                </a:lnTo>
                <a:lnTo>
                  <a:pt x="325" y="447"/>
                </a:lnTo>
                <a:lnTo>
                  <a:pt x="325" y="447"/>
                </a:lnTo>
                <a:lnTo>
                  <a:pt x="325" y="446"/>
                </a:lnTo>
                <a:lnTo>
                  <a:pt x="325" y="445"/>
                </a:lnTo>
                <a:lnTo>
                  <a:pt x="324" y="444"/>
                </a:lnTo>
                <a:lnTo>
                  <a:pt x="324" y="444"/>
                </a:lnTo>
                <a:lnTo>
                  <a:pt x="307" y="447"/>
                </a:lnTo>
                <a:close/>
                <a:moveTo>
                  <a:pt x="328" y="499"/>
                </a:moveTo>
                <a:lnTo>
                  <a:pt x="328" y="499"/>
                </a:lnTo>
                <a:lnTo>
                  <a:pt x="328" y="499"/>
                </a:lnTo>
                <a:lnTo>
                  <a:pt x="329" y="500"/>
                </a:lnTo>
                <a:lnTo>
                  <a:pt x="329" y="501"/>
                </a:lnTo>
                <a:lnTo>
                  <a:pt x="330" y="502"/>
                </a:lnTo>
                <a:lnTo>
                  <a:pt x="330" y="502"/>
                </a:lnTo>
                <a:lnTo>
                  <a:pt x="331" y="503"/>
                </a:lnTo>
                <a:lnTo>
                  <a:pt x="331" y="504"/>
                </a:lnTo>
                <a:lnTo>
                  <a:pt x="332" y="505"/>
                </a:lnTo>
                <a:lnTo>
                  <a:pt x="332" y="505"/>
                </a:lnTo>
                <a:lnTo>
                  <a:pt x="333" y="506"/>
                </a:lnTo>
                <a:lnTo>
                  <a:pt x="333" y="507"/>
                </a:lnTo>
                <a:lnTo>
                  <a:pt x="334" y="508"/>
                </a:lnTo>
                <a:lnTo>
                  <a:pt x="334" y="508"/>
                </a:lnTo>
                <a:lnTo>
                  <a:pt x="335" y="509"/>
                </a:lnTo>
                <a:lnTo>
                  <a:pt x="336" y="510"/>
                </a:lnTo>
                <a:lnTo>
                  <a:pt x="336" y="511"/>
                </a:lnTo>
                <a:lnTo>
                  <a:pt x="337" y="511"/>
                </a:lnTo>
                <a:lnTo>
                  <a:pt x="337" y="512"/>
                </a:lnTo>
                <a:lnTo>
                  <a:pt x="338" y="513"/>
                </a:lnTo>
                <a:lnTo>
                  <a:pt x="338" y="514"/>
                </a:lnTo>
                <a:lnTo>
                  <a:pt x="339" y="514"/>
                </a:lnTo>
                <a:lnTo>
                  <a:pt x="353" y="503"/>
                </a:lnTo>
                <a:lnTo>
                  <a:pt x="352" y="502"/>
                </a:lnTo>
                <a:lnTo>
                  <a:pt x="352" y="502"/>
                </a:lnTo>
                <a:lnTo>
                  <a:pt x="351" y="501"/>
                </a:lnTo>
                <a:lnTo>
                  <a:pt x="351" y="500"/>
                </a:lnTo>
                <a:lnTo>
                  <a:pt x="350" y="500"/>
                </a:lnTo>
                <a:lnTo>
                  <a:pt x="350" y="499"/>
                </a:lnTo>
                <a:lnTo>
                  <a:pt x="349" y="499"/>
                </a:lnTo>
                <a:lnTo>
                  <a:pt x="349" y="498"/>
                </a:lnTo>
                <a:lnTo>
                  <a:pt x="348" y="497"/>
                </a:lnTo>
                <a:lnTo>
                  <a:pt x="348" y="497"/>
                </a:lnTo>
                <a:lnTo>
                  <a:pt x="347" y="496"/>
                </a:lnTo>
                <a:lnTo>
                  <a:pt x="347" y="495"/>
                </a:lnTo>
                <a:lnTo>
                  <a:pt x="346" y="495"/>
                </a:lnTo>
                <a:lnTo>
                  <a:pt x="346" y="494"/>
                </a:lnTo>
                <a:lnTo>
                  <a:pt x="345" y="493"/>
                </a:lnTo>
                <a:lnTo>
                  <a:pt x="345" y="493"/>
                </a:lnTo>
                <a:lnTo>
                  <a:pt x="344" y="492"/>
                </a:lnTo>
                <a:lnTo>
                  <a:pt x="344" y="491"/>
                </a:lnTo>
                <a:lnTo>
                  <a:pt x="343" y="491"/>
                </a:lnTo>
                <a:lnTo>
                  <a:pt x="343" y="490"/>
                </a:lnTo>
                <a:lnTo>
                  <a:pt x="343" y="490"/>
                </a:lnTo>
                <a:lnTo>
                  <a:pt x="328" y="499"/>
                </a:lnTo>
                <a:close/>
                <a:moveTo>
                  <a:pt x="366" y="540"/>
                </a:moveTo>
                <a:lnTo>
                  <a:pt x="366" y="540"/>
                </a:lnTo>
                <a:lnTo>
                  <a:pt x="366" y="540"/>
                </a:lnTo>
                <a:lnTo>
                  <a:pt x="367" y="541"/>
                </a:lnTo>
                <a:lnTo>
                  <a:pt x="368" y="541"/>
                </a:lnTo>
                <a:lnTo>
                  <a:pt x="369" y="542"/>
                </a:lnTo>
                <a:lnTo>
                  <a:pt x="369" y="542"/>
                </a:lnTo>
                <a:lnTo>
                  <a:pt x="370" y="543"/>
                </a:lnTo>
                <a:lnTo>
                  <a:pt x="371" y="543"/>
                </a:lnTo>
                <a:lnTo>
                  <a:pt x="372" y="544"/>
                </a:lnTo>
                <a:lnTo>
                  <a:pt x="372" y="544"/>
                </a:lnTo>
                <a:lnTo>
                  <a:pt x="373" y="545"/>
                </a:lnTo>
                <a:lnTo>
                  <a:pt x="374" y="545"/>
                </a:lnTo>
                <a:lnTo>
                  <a:pt x="375" y="546"/>
                </a:lnTo>
                <a:lnTo>
                  <a:pt x="375" y="546"/>
                </a:lnTo>
                <a:lnTo>
                  <a:pt x="376" y="547"/>
                </a:lnTo>
                <a:lnTo>
                  <a:pt x="377" y="547"/>
                </a:lnTo>
                <a:lnTo>
                  <a:pt x="378" y="548"/>
                </a:lnTo>
                <a:lnTo>
                  <a:pt x="379" y="548"/>
                </a:lnTo>
                <a:lnTo>
                  <a:pt x="379" y="549"/>
                </a:lnTo>
                <a:lnTo>
                  <a:pt x="380" y="549"/>
                </a:lnTo>
                <a:lnTo>
                  <a:pt x="381" y="550"/>
                </a:lnTo>
                <a:lnTo>
                  <a:pt x="382" y="550"/>
                </a:lnTo>
                <a:lnTo>
                  <a:pt x="390" y="535"/>
                </a:lnTo>
                <a:lnTo>
                  <a:pt x="390" y="534"/>
                </a:lnTo>
                <a:lnTo>
                  <a:pt x="389" y="534"/>
                </a:lnTo>
                <a:lnTo>
                  <a:pt x="388" y="534"/>
                </a:lnTo>
                <a:lnTo>
                  <a:pt x="388" y="533"/>
                </a:lnTo>
                <a:lnTo>
                  <a:pt x="387" y="533"/>
                </a:lnTo>
                <a:lnTo>
                  <a:pt x="386" y="532"/>
                </a:lnTo>
                <a:lnTo>
                  <a:pt x="385" y="532"/>
                </a:lnTo>
                <a:lnTo>
                  <a:pt x="385" y="531"/>
                </a:lnTo>
                <a:lnTo>
                  <a:pt x="384" y="531"/>
                </a:lnTo>
                <a:lnTo>
                  <a:pt x="383" y="531"/>
                </a:lnTo>
                <a:lnTo>
                  <a:pt x="383" y="530"/>
                </a:lnTo>
                <a:lnTo>
                  <a:pt x="382" y="530"/>
                </a:lnTo>
                <a:lnTo>
                  <a:pt x="381" y="529"/>
                </a:lnTo>
                <a:lnTo>
                  <a:pt x="381" y="529"/>
                </a:lnTo>
                <a:lnTo>
                  <a:pt x="380" y="528"/>
                </a:lnTo>
                <a:lnTo>
                  <a:pt x="379" y="528"/>
                </a:lnTo>
                <a:lnTo>
                  <a:pt x="379" y="527"/>
                </a:lnTo>
                <a:lnTo>
                  <a:pt x="378" y="527"/>
                </a:lnTo>
                <a:lnTo>
                  <a:pt x="377" y="526"/>
                </a:lnTo>
                <a:lnTo>
                  <a:pt x="377" y="526"/>
                </a:lnTo>
                <a:lnTo>
                  <a:pt x="376" y="526"/>
                </a:lnTo>
                <a:lnTo>
                  <a:pt x="366" y="540"/>
                </a:lnTo>
                <a:close/>
                <a:moveTo>
                  <a:pt x="416" y="564"/>
                </a:moveTo>
                <a:lnTo>
                  <a:pt x="416" y="564"/>
                </a:lnTo>
                <a:lnTo>
                  <a:pt x="416" y="564"/>
                </a:lnTo>
                <a:lnTo>
                  <a:pt x="417" y="565"/>
                </a:lnTo>
                <a:lnTo>
                  <a:pt x="418" y="565"/>
                </a:lnTo>
                <a:lnTo>
                  <a:pt x="419" y="565"/>
                </a:lnTo>
                <a:lnTo>
                  <a:pt x="420" y="565"/>
                </a:lnTo>
                <a:lnTo>
                  <a:pt x="421" y="566"/>
                </a:lnTo>
                <a:lnTo>
                  <a:pt x="422" y="566"/>
                </a:lnTo>
                <a:lnTo>
                  <a:pt x="423" y="566"/>
                </a:lnTo>
                <a:lnTo>
                  <a:pt x="424" y="566"/>
                </a:lnTo>
                <a:lnTo>
                  <a:pt x="424" y="566"/>
                </a:lnTo>
                <a:lnTo>
                  <a:pt x="425" y="567"/>
                </a:lnTo>
                <a:lnTo>
                  <a:pt x="426" y="567"/>
                </a:lnTo>
                <a:lnTo>
                  <a:pt x="427" y="567"/>
                </a:lnTo>
                <a:lnTo>
                  <a:pt x="428" y="567"/>
                </a:lnTo>
                <a:lnTo>
                  <a:pt x="429" y="567"/>
                </a:lnTo>
                <a:lnTo>
                  <a:pt x="430" y="568"/>
                </a:lnTo>
                <a:lnTo>
                  <a:pt x="431" y="568"/>
                </a:lnTo>
                <a:lnTo>
                  <a:pt x="432" y="568"/>
                </a:lnTo>
                <a:lnTo>
                  <a:pt x="433" y="568"/>
                </a:lnTo>
                <a:lnTo>
                  <a:pt x="434" y="568"/>
                </a:lnTo>
                <a:lnTo>
                  <a:pt x="434" y="568"/>
                </a:lnTo>
                <a:lnTo>
                  <a:pt x="437" y="551"/>
                </a:lnTo>
                <a:lnTo>
                  <a:pt x="437" y="551"/>
                </a:lnTo>
                <a:lnTo>
                  <a:pt x="436" y="551"/>
                </a:lnTo>
                <a:lnTo>
                  <a:pt x="435" y="551"/>
                </a:lnTo>
                <a:lnTo>
                  <a:pt x="434" y="550"/>
                </a:lnTo>
                <a:lnTo>
                  <a:pt x="433" y="550"/>
                </a:lnTo>
                <a:lnTo>
                  <a:pt x="432" y="550"/>
                </a:lnTo>
                <a:lnTo>
                  <a:pt x="431" y="550"/>
                </a:lnTo>
                <a:lnTo>
                  <a:pt x="431" y="550"/>
                </a:lnTo>
                <a:lnTo>
                  <a:pt x="430" y="550"/>
                </a:lnTo>
                <a:lnTo>
                  <a:pt x="429" y="549"/>
                </a:lnTo>
                <a:lnTo>
                  <a:pt x="428" y="549"/>
                </a:lnTo>
                <a:lnTo>
                  <a:pt x="427" y="549"/>
                </a:lnTo>
                <a:lnTo>
                  <a:pt x="427" y="549"/>
                </a:lnTo>
                <a:lnTo>
                  <a:pt x="426" y="549"/>
                </a:lnTo>
                <a:lnTo>
                  <a:pt x="425" y="548"/>
                </a:lnTo>
                <a:lnTo>
                  <a:pt x="424" y="548"/>
                </a:lnTo>
                <a:lnTo>
                  <a:pt x="423" y="548"/>
                </a:lnTo>
                <a:lnTo>
                  <a:pt x="422" y="548"/>
                </a:lnTo>
                <a:lnTo>
                  <a:pt x="422" y="548"/>
                </a:lnTo>
                <a:lnTo>
                  <a:pt x="421" y="547"/>
                </a:lnTo>
                <a:lnTo>
                  <a:pt x="421" y="547"/>
                </a:lnTo>
                <a:lnTo>
                  <a:pt x="416" y="564"/>
                </a:lnTo>
                <a:close/>
                <a:moveTo>
                  <a:pt x="471" y="569"/>
                </a:moveTo>
                <a:lnTo>
                  <a:pt x="471" y="569"/>
                </a:lnTo>
                <a:lnTo>
                  <a:pt x="472" y="569"/>
                </a:lnTo>
                <a:lnTo>
                  <a:pt x="473" y="569"/>
                </a:lnTo>
                <a:lnTo>
                  <a:pt x="474" y="569"/>
                </a:lnTo>
                <a:lnTo>
                  <a:pt x="475" y="569"/>
                </a:lnTo>
                <a:lnTo>
                  <a:pt x="476" y="569"/>
                </a:lnTo>
                <a:lnTo>
                  <a:pt x="477" y="569"/>
                </a:lnTo>
                <a:lnTo>
                  <a:pt x="478" y="569"/>
                </a:lnTo>
                <a:lnTo>
                  <a:pt x="479" y="568"/>
                </a:lnTo>
                <a:lnTo>
                  <a:pt x="480" y="568"/>
                </a:lnTo>
                <a:lnTo>
                  <a:pt x="480" y="568"/>
                </a:lnTo>
                <a:lnTo>
                  <a:pt x="481" y="568"/>
                </a:lnTo>
                <a:lnTo>
                  <a:pt x="482" y="568"/>
                </a:lnTo>
                <a:lnTo>
                  <a:pt x="483" y="568"/>
                </a:lnTo>
                <a:lnTo>
                  <a:pt x="484" y="568"/>
                </a:lnTo>
                <a:lnTo>
                  <a:pt x="485" y="567"/>
                </a:lnTo>
                <a:lnTo>
                  <a:pt x="486" y="567"/>
                </a:lnTo>
                <a:lnTo>
                  <a:pt x="487" y="567"/>
                </a:lnTo>
                <a:lnTo>
                  <a:pt x="488" y="567"/>
                </a:lnTo>
                <a:lnTo>
                  <a:pt x="489" y="567"/>
                </a:lnTo>
                <a:lnTo>
                  <a:pt x="490" y="566"/>
                </a:lnTo>
                <a:lnTo>
                  <a:pt x="490" y="566"/>
                </a:lnTo>
                <a:lnTo>
                  <a:pt x="486" y="549"/>
                </a:lnTo>
                <a:lnTo>
                  <a:pt x="486" y="549"/>
                </a:lnTo>
                <a:lnTo>
                  <a:pt x="485" y="549"/>
                </a:lnTo>
                <a:lnTo>
                  <a:pt x="485" y="550"/>
                </a:lnTo>
                <a:lnTo>
                  <a:pt x="484" y="550"/>
                </a:lnTo>
                <a:lnTo>
                  <a:pt x="483" y="550"/>
                </a:lnTo>
                <a:lnTo>
                  <a:pt x="482" y="550"/>
                </a:lnTo>
                <a:lnTo>
                  <a:pt x="481" y="550"/>
                </a:lnTo>
                <a:lnTo>
                  <a:pt x="480" y="550"/>
                </a:lnTo>
                <a:lnTo>
                  <a:pt x="479" y="551"/>
                </a:lnTo>
                <a:lnTo>
                  <a:pt x="479" y="551"/>
                </a:lnTo>
                <a:lnTo>
                  <a:pt x="478" y="551"/>
                </a:lnTo>
                <a:lnTo>
                  <a:pt x="477" y="551"/>
                </a:lnTo>
                <a:lnTo>
                  <a:pt x="476" y="551"/>
                </a:lnTo>
                <a:lnTo>
                  <a:pt x="475" y="551"/>
                </a:lnTo>
                <a:lnTo>
                  <a:pt x="474" y="551"/>
                </a:lnTo>
                <a:lnTo>
                  <a:pt x="474" y="551"/>
                </a:lnTo>
                <a:lnTo>
                  <a:pt x="473" y="551"/>
                </a:lnTo>
                <a:lnTo>
                  <a:pt x="472" y="552"/>
                </a:lnTo>
                <a:lnTo>
                  <a:pt x="471" y="552"/>
                </a:lnTo>
                <a:lnTo>
                  <a:pt x="470" y="552"/>
                </a:lnTo>
                <a:lnTo>
                  <a:pt x="470" y="552"/>
                </a:lnTo>
                <a:lnTo>
                  <a:pt x="471" y="569"/>
                </a:lnTo>
                <a:close/>
                <a:moveTo>
                  <a:pt x="525" y="554"/>
                </a:moveTo>
                <a:lnTo>
                  <a:pt x="525" y="554"/>
                </a:lnTo>
                <a:lnTo>
                  <a:pt x="525" y="554"/>
                </a:lnTo>
                <a:lnTo>
                  <a:pt x="526" y="554"/>
                </a:lnTo>
                <a:lnTo>
                  <a:pt x="527" y="553"/>
                </a:lnTo>
                <a:lnTo>
                  <a:pt x="528" y="553"/>
                </a:lnTo>
                <a:lnTo>
                  <a:pt x="529" y="552"/>
                </a:lnTo>
                <a:lnTo>
                  <a:pt x="529" y="552"/>
                </a:lnTo>
                <a:lnTo>
                  <a:pt x="530" y="551"/>
                </a:lnTo>
                <a:lnTo>
                  <a:pt x="531" y="551"/>
                </a:lnTo>
                <a:lnTo>
                  <a:pt x="532" y="551"/>
                </a:lnTo>
                <a:lnTo>
                  <a:pt x="533" y="550"/>
                </a:lnTo>
                <a:lnTo>
                  <a:pt x="533" y="550"/>
                </a:lnTo>
                <a:lnTo>
                  <a:pt x="534" y="549"/>
                </a:lnTo>
                <a:lnTo>
                  <a:pt x="535" y="549"/>
                </a:lnTo>
                <a:lnTo>
                  <a:pt x="536" y="548"/>
                </a:lnTo>
                <a:lnTo>
                  <a:pt x="537" y="548"/>
                </a:lnTo>
                <a:lnTo>
                  <a:pt x="537" y="547"/>
                </a:lnTo>
                <a:lnTo>
                  <a:pt x="538" y="547"/>
                </a:lnTo>
                <a:lnTo>
                  <a:pt x="539" y="546"/>
                </a:lnTo>
                <a:lnTo>
                  <a:pt x="540" y="546"/>
                </a:lnTo>
                <a:lnTo>
                  <a:pt x="540" y="545"/>
                </a:lnTo>
                <a:lnTo>
                  <a:pt x="541" y="545"/>
                </a:lnTo>
                <a:lnTo>
                  <a:pt x="532" y="530"/>
                </a:lnTo>
                <a:lnTo>
                  <a:pt x="531" y="531"/>
                </a:lnTo>
                <a:lnTo>
                  <a:pt x="530" y="531"/>
                </a:lnTo>
                <a:lnTo>
                  <a:pt x="530" y="531"/>
                </a:lnTo>
                <a:lnTo>
                  <a:pt x="529" y="532"/>
                </a:lnTo>
                <a:lnTo>
                  <a:pt x="528" y="532"/>
                </a:lnTo>
                <a:lnTo>
                  <a:pt x="527" y="533"/>
                </a:lnTo>
                <a:lnTo>
                  <a:pt x="527" y="533"/>
                </a:lnTo>
                <a:lnTo>
                  <a:pt x="526" y="534"/>
                </a:lnTo>
                <a:lnTo>
                  <a:pt x="525" y="534"/>
                </a:lnTo>
                <a:lnTo>
                  <a:pt x="525" y="534"/>
                </a:lnTo>
                <a:lnTo>
                  <a:pt x="524" y="535"/>
                </a:lnTo>
                <a:lnTo>
                  <a:pt x="523" y="535"/>
                </a:lnTo>
                <a:lnTo>
                  <a:pt x="522" y="536"/>
                </a:lnTo>
                <a:lnTo>
                  <a:pt x="522" y="536"/>
                </a:lnTo>
                <a:lnTo>
                  <a:pt x="521" y="536"/>
                </a:lnTo>
                <a:lnTo>
                  <a:pt x="520" y="537"/>
                </a:lnTo>
                <a:lnTo>
                  <a:pt x="520" y="537"/>
                </a:lnTo>
                <a:lnTo>
                  <a:pt x="519" y="538"/>
                </a:lnTo>
                <a:lnTo>
                  <a:pt x="518" y="538"/>
                </a:lnTo>
                <a:lnTo>
                  <a:pt x="517" y="538"/>
                </a:lnTo>
                <a:lnTo>
                  <a:pt x="517" y="538"/>
                </a:lnTo>
                <a:lnTo>
                  <a:pt x="525" y="554"/>
                </a:lnTo>
                <a:close/>
                <a:moveTo>
                  <a:pt x="570" y="521"/>
                </a:moveTo>
                <a:lnTo>
                  <a:pt x="570" y="521"/>
                </a:lnTo>
                <a:lnTo>
                  <a:pt x="570" y="520"/>
                </a:lnTo>
                <a:lnTo>
                  <a:pt x="570" y="520"/>
                </a:lnTo>
                <a:lnTo>
                  <a:pt x="571" y="519"/>
                </a:lnTo>
                <a:lnTo>
                  <a:pt x="572" y="518"/>
                </a:lnTo>
                <a:lnTo>
                  <a:pt x="572" y="518"/>
                </a:lnTo>
                <a:lnTo>
                  <a:pt x="573" y="517"/>
                </a:lnTo>
                <a:lnTo>
                  <a:pt x="574" y="516"/>
                </a:lnTo>
                <a:lnTo>
                  <a:pt x="574" y="516"/>
                </a:lnTo>
                <a:lnTo>
                  <a:pt x="575" y="515"/>
                </a:lnTo>
                <a:lnTo>
                  <a:pt x="575" y="514"/>
                </a:lnTo>
                <a:lnTo>
                  <a:pt x="576" y="514"/>
                </a:lnTo>
                <a:lnTo>
                  <a:pt x="576" y="513"/>
                </a:lnTo>
                <a:lnTo>
                  <a:pt x="577" y="512"/>
                </a:lnTo>
                <a:lnTo>
                  <a:pt x="578" y="511"/>
                </a:lnTo>
                <a:lnTo>
                  <a:pt x="578" y="511"/>
                </a:lnTo>
                <a:lnTo>
                  <a:pt x="579" y="510"/>
                </a:lnTo>
                <a:lnTo>
                  <a:pt x="579" y="509"/>
                </a:lnTo>
                <a:lnTo>
                  <a:pt x="580" y="508"/>
                </a:lnTo>
                <a:lnTo>
                  <a:pt x="580" y="508"/>
                </a:lnTo>
                <a:lnTo>
                  <a:pt x="581" y="507"/>
                </a:lnTo>
                <a:lnTo>
                  <a:pt x="581" y="506"/>
                </a:lnTo>
                <a:lnTo>
                  <a:pt x="567" y="496"/>
                </a:lnTo>
                <a:lnTo>
                  <a:pt x="567" y="497"/>
                </a:lnTo>
                <a:lnTo>
                  <a:pt x="566" y="497"/>
                </a:lnTo>
                <a:lnTo>
                  <a:pt x="566" y="498"/>
                </a:lnTo>
                <a:lnTo>
                  <a:pt x="565" y="499"/>
                </a:lnTo>
                <a:lnTo>
                  <a:pt x="565" y="499"/>
                </a:lnTo>
                <a:lnTo>
                  <a:pt x="564" y="500"/>
                </a:lnTo>
                <a:lnTo>
                  <a:pt x="564" y="500"/>
                </a:lnTo>
                <a:lnTo>
                  <a:pt x="563" y="501"/>
                </a:lnTo>
                <a:lnTo>
                  <a:pt x="563" y="502"/>
                </a:lnTo>
                <a:lnTo>
                  <a:pt x="562" y="502"/>
                </a:lnTo>
                <a:lnTo>
                  <a:pt x="562" y="503"/>
                </a:lnTo>
                <a:lnTo>
                  <a:pt x="561" y="504"/>
                </a:lnTo>
                <a:lnTo>
                  <a:pt x="561" y="504"/>
                </a:lnTo>
                <a:lnTo>
                  <a:pt x="560" y="505"/>
                </a:lnTo>
                <a:lnTo>
                  <a:pt x="560" y="505"/>
                </a:lnTo>
                <a:lnTo>
                  <a:pt x="559" y="506"/>
                </a:lnTo>
                <a:lnTo>
                  <a:pt x="559" y="507"/>
                </a:lnTo>
                <a:lnTo>
                  <a:pt x="558" y="507"/>
                </a:lnTo>
                <a:lnTo>
                  <a:pt x="557" y="508"/>
                </a:lnTo>
                <a:lnTo>
                  <a:pt x="557" y="509"/>
                </a:lnTo>
                <a:lnTo>
                  <a:pt x="557" y="509"/>
                </a:lnTo>
                <a:lnTo>
                  <a:pt x="570" y="521"/>
                </a:lnTo>
                <a:close/>
                <a:moveTo>
                  <a:pt x="599" y="474"/>
                </a:moveTo>
                <a:lnTo>
                  <a:pt x="599" y="474"/>
                </a:lnTo>
                <a:lnTo>
                  <a:pt x="600" y="473"/>
                </a:lnTo>
                <a:lnTo>
                  <a:pt x="600" y="472"/>
                </a:lnTo>
                <a:lnTo>
                  <a:pt x="600" y="471"/>
                </a:lnTo>
                <a:lnTo>
                  <a:pt x="601" y="470"/>
                </a:lnTo>
                <a:lnTo>
                  <a:pt x="601" y="469"/>
                </a:lnTo>
                <a:lnTo>
                  <a:pt x="601" y="469"/>
                </a:lnTo>
                <a:lnTo>
                  <a:pt x="602" y="468"/>
                </a:lnTo>
                <a:lnTo>
                  <a:pt x="602" y="467"/>
                </a:lnTo>
                <a:lnTo>
                  <a:pt x="602" y="466"/>
                </a:lnTo>
                <a:lnTo>
                  <a:pt x="603" y="465"/>
                </a:lnTo>
                <a:lnTo>
                  <a:pt x="603" y="464"/>
                </a:lnTo>
                <a:lnTo>
                  <a:pt x="603" y="463"/>
                </a:lnTo>
                <a:lnTo>
                  <a:pt x="603" y="462"/>
                </a:lnTo>
                <a:lnTo>
                  <a:pt x="604" y="461"/>
                </a:lnTo>
                <a:lnTo>
                  <a:pt x="604" y="461"/>
                </a:lnTo>
                <a:lnTo>
                  <a:pt x="604" y="460"/>
                </a:lnTo>
                <a:lnTo>
                  <a:pt x="604" y="459"/>
                </a:lnTo>
                <a:lnTo>
                  <a:pt x="605" y="458"/>
                </a:lnTo>
                <a:lnTo>
                  <a:pt x="605" y="457"/>
                </a:lnTo>
                <a:lnTo>
                  <a:pt x="605" y="456"/>
                </a:lnTo>
                <a:lnTo>
                  <a:pt x="605" y="456"/>
                </a:lnTo>
                <a:lnTo>
                  <a:pt x="588" y="451"/>
                </a:lnTo>
                <a:lnTo>
                  <a:pt x="588" y="452"/>
                </a:lnTo>
                <a:lnTo>
                  <a:pt x="588" y="452"/>
                </a:lnTo>
                <a:lnTo>
                  <a:pt x="588" y="453"/>
                </a:lnTo>
                <a:lnTo>
                  <a:pt x="588" y="454"/>
                </a:lnTo>
                <a:lnTo>
                  <a:pt x="587" y="455"/>
                </a:lnTo>
                <a:lnTo>
                  <a:pt x="587" y="456"/>
                </a:lnTo>
                <a:lnTo>
                  <a:pt x="587" y="456"/>
                </a:lnTo>
                <a:lnTo>
                  <a:pt x="587" y="457"/>
                </a:lnTo>
                <a:lnTo>
                  <a:pt x="586" y="458"/>
                </a:lnTo>
                <a:lnTo>
                  <a:pt x="586" y="459"/>
                </a:lnTo>
                <a:lnTo>
                  <a:pt x="586" y="459"/>
                </a:lnTo>
                <a:lnTo>
                  <a:pt x="586" y="460"/>
                </a:lnTo>
                <a:lnTo>
                  <a:pt x="585" y="461"/>
                </a:lnTo>
                <a:lnTo>
                  <a:pt x="585" y="462"/>
                </a:lnTo>
                <a:lnTo>
                  <a:pt x="585" y="463"/>
                </a:lnTo>
                <a:lnTo>
                  <a:pt x="584" y="463"/>
                </a:lnTo>
                <a:lnTo>
                  <a:pt x="584" y="464"/>
                </a:lnTo>
                <a:lnTo>
                  <a:pt x="584" y="465"/>
                </a:lnTo>
                <a:lnTo>
                  <a:pt x="584" y="466"/>
                </a:lnTo>
                <a:lnTo>
                  <a:pt x="583" y="467"/>
                </a:lnTo>
                <a:lnTo>
                  <a:pt x="583" y="467"/>
                </a:lnTo>
                <a:lnTo>
                  <a:pt x="599" y="474"/>
                </a:lnTo>
                <a:close/>
                <a:moveTo>
                  <a:pt x="610" y="419"/>
                </a:moveTo>
                <a:lnTo>
                  <a:pt x="610" y="419"/>
                </a:lnTo>
                <a:lnTo>
                  <a:pt x="610" y="419"/>
                </a:lnTo>
                <a:lnTo>
                  <a:pt x="610" y="418"/>
                </a:lnTo>
                <a:lnTo>
                  <a:pt x="610" y="417"/>
                </a:lnTo>
                <a:lnTo>
                  <a:pt x="610" y="416"/>
                </a:lnTo>
                <a:lnTo>
                  <a:pt x="610" y="415"/>
                </a:lnTo>
                <a:lnTo>
                  <a:pt x="610" y="414"/>
                </a:lnTo>
                <a:lnTo>
                  <a:pt x="610" y="413"/>
                </a:lnTo>
                <a:lnTo>
                  <a:pt x="610" y="412"/>
                </a:lnTo>
                <a:lnTo>
                  <a:pt x="610" y="411"/>
                </a:lnTo>
                <a:lnTo>
                  <a:pt x="610" y="410"/>
                </a:lnTo>
                <a:lnTo>
                  <a:pt x="610" y="409"/>
                </a:lnTo>
                <a:lnTo>
                  <a:pt x="610" y="408"/>
                </a:lnTo>
                <a:lnTo>
                  <a:pt x="610" y="407"/>
                </a:lnTo>
                <a:lnTo>
                  <a:pt x="610" y="406"/>
                </a:lnTo>
                <a:lnTo>
                  <a:pt x="610" y="405"/>
                </a:lnTo>
                <a:lnTo>
                  <a:pt x="610" y="404"/>
                </a:lnTo>
                <a:lnTo>
                  <a:pt x="610" y="403"/>
                </a:lnTo>
                <a:lnTo>
                  <a:pt x="610" y="402"/>
                </a:lnTo>
                <a:lnTo>
                  <a:pt x="609" y="401"/>
                </a:lnTo>
                <a:lnTo>
                  <a:pt x="609" y="400"/>
                </a:lnTo>
                <a:lnTo>
                  <a:pt x="592" y="402"/>
                </a:lnTo>
                <a:lnTo>
                  <a:pt x="592" y="403"/>
                </a:lnTo>
                <a:lnTo>
                  <a:pt x="592" y="404"/>
                </a:lnTo>
                <a:lnTo>
                  <a:pt x="592" y="405"/>
                </a:lnTo>
                <a:lnTo>
                  <a:pt x="592" y="406"/>
                </a:lnTo>
                <a:lnTo>
                  <a:pt x="592" y="406"/>
                </a:lnTo>
                <a:lnTo>
                  <a:pt x="592" y="407"/>
                </a:lnTo>
                <a:lnTo>
                  <a:pt x="592" y="408"/>
                </a:lnTo>
                <a:lnTo>
                  <a:pt x="592" y="409"/>
                </a:lnTo>
                <a:lnTo>
                  <a:pt x="592" y="410"/>
                </a:lnTo>
                <a:lnTo>
                  <a:pt x="593" y="411"/>
                </a:lnTo>
                <a:lnTo>
                  <a:pt x="593" y="412"/>
                </a:lnTo>
                <a:lnTo>
                  <a:pt x="593" y="412"/>
                </a:lnTo>
                <a:lnTo>
                  <a:pt x="593" y="413"/>
                </a:lnTo>
                <a:lnTo>
                  <a:pt x="593" y="414"/>
                </a:lnTo>
                <a:lnTo>
                  <a:pt x="593" y="415"/>
                </a:lnTo>
                <a:lnTo>
                  <a:pt x="593" y="416"/>
                </a:lnTo>
                <a:lnTo>
                  <a:pt x="593" y="417"/>
                </a:lnTo>
                <a:lnTo>
                  <a:pt x="593" y="418"/>
                </a:lnTo>
                <a:lnTo>
                  <a:pt x="593" y="419"/>
                </a:lnTo>
                <a:lnTo>
                  <a:pt x="593" y="419"/>
                </a:lnTo>
                <a:lnTo>
                  <a:pt x="610" y="419"/>
                </a:lnTo>
                <a:close/>
                <a:moveTo>
                  <a:pt x="601" y="364"/>
                </a:moveTo>
                <a:lnTo>
                  <a:pt x="601" y="364"/>
                </a:lnTo>
                <a:lnTo>
                  <a:pt x="601" y="363"/>
                </a:lnTo>
                <a:lnTo>
                  <a:pt x="600" y="362"/>
                </a:lnTo>
                <a:lnTo>
                  <a:pt x="600" y="362"/>
                </a:lnTo>
                <a:lnTo>
                  <a:pt x="600" y="361"/>
                </a:lnTo>
                <a:lnTo>
                  <a:pt x="599" y="360"/>
                </a:lnTo>
                <a:lnTo>
                  <a:pt x="599" y="359"/>
                </a:lnTo>
                <a:lnTo>
                  <a:pt x="599" y="358"/>
                </a:lnTo>
                <a:lnTo>
                  <a:pt x="598" y="357"/>
                </a:lnTo>
                <a:lnTo>
                  <a:pt x="598" y="356"/>
                </a:lnTo>
                <a:lnTo>
                  <a:pt x="598" y="356"/>
                </a:lnTo>
                <a:lnTo>
                  <a:pt x="597" y="355"/>
                </a:lnTo>
                <a:lnTo>
                  <a:pt x="597" y="354"/>
                </a:lnTo>
                <a:lnTo>
                  <a:pt x="596" y="353"/>
                </a:lnTo>
                <a:lnTo>
                  <a:pt x="596" y="352"/>
                </a:lnTo>
                <a:lnTo>
                  <a:pt x="596" y="351"/>
                </a:lnTo>
                <a:lnTo>
                  <a:pt x="595" y="350"/>
                </a:lnTo>
                <a:lnTo>
                  <a:pt x="595" y="350"/>
                </a:lnTo>
                <a:lnTo>
                  <a:pt x="594" y="349"/>
                </a:lnTo>
                <a:lnTo>
                  <a:pt x="594" y="348"/>
                </a:lnTo>
                <a:lnTo>
                  <a:pt x="594" y="347"/>
                </a:lnTo>
                <a:lnTo>
                  <a:pt x="593" y="347"/>
                </a:lnTo>
                <a:lnTo>
                  <a:pt x="578" y="355"/>
                </a:lnTo>
                <a:lnTo>
                  <a:pt x="578" y="355"/>
                </a:lnTo>
                <a:lnTo>
                  <a:pt x="578" y="356"/>
                </a:lnTo>
                <a:lnTo>
                  <a:pt x="579" y="357"/>
                </a:lnTo>
                <a:lnTo>
                  <a:pt x="579" y="357"/>
                </a:lnTo>
                <a:lnTo>
                  <a:pt x="579" y="358"/>
                </a:lnTo>
                <a:lnTo>
                  <a:pt x="580" y="359"/>
                </a:lnTo>
                <a:lnTo>
                  <a:pt x="580" y="360"/>
                </a:lnTo>
                <a:lnTo>
                  <a:pt x="580" y="360"/>
                </a:lnTo>
                <a:lnTo>
                  <a:pt x="581" y="361"/>
                </a:lnTo>
                <a:lnTo>
                  <a:pt x="581" y="362"/>
                </a:lnTo>
                <a:lnTo>
                  <a:pt x="581" y="363"/>
                </a:lnTo>
                <a:lnTo>
                  <a:pt x="582" y="363"/>
                </a:lnTo>
                <a:lnTo>
                  <a:pt x="582" y="364"/>
                </a:lnTo>
                <a:lnTo>
                  <a:pt x="582" y="365"/>
                </a:lnTo>
                <a:lnTo>
                  <a:pt x="583" y="366"/>
                </a:lnTo>
                <a:lnTo>
                  <a:pt x="583" y="366"/>
                </a:lnTo>
                <a:lnTo>
                  <a:pt x="583" y="367"/>
                </a:lnTo>
                <a:lnTo>
                  <a:pt x="584" y="368"/>
                </a:lnTo>
                <a:lnTo>
                  <a:pt x="584" y="369"/>
                </a:lnTo>
                <a:lnTo>
                  <a:pt x="584" y="369"/>
                </a:lnTo>
                <a:lnTo>
                  <a:pt x="584" y="370"/>
                </a:lnTo>
                <a:lnTo>
                  <a:pt x="601" y="364"/>
                </a:lnTo>
                <a:close/>
                <a:moveTo>
                  <a:pt x="573" y="316"/>
                </a:moveTo>
                <a:lnTo>
                  <a:pt x="573" y="316"/>
                </a:lnTo>
                <a:lnTo>
                  <a:pt x="572" y="316"/>
                </a:lnTo>
                <a:lnTo>
                  <a:pt x="572" y="315"/>
                </a:lnTo>
                <a:lnTo>
                  <a:pt x="571" y="315"/>
                </a:lnTo>
                <a:lnTo>
                  <a:pt x="570" y="314"/>
                </a:lnTo>
                <a:lnTo>
                  <a:pt x="570" y="313"/>
                </a:lnTo>
                <a:lnTo>
                  <a:pt x="569" y="313"/>
                </a:lnTo>
                <a:lnTo>
                  <a:pt x="569" y="312"/>
                </a:lnTo>
                <a:lnTo>
                  <a:pt x="568" y="311"/>
                </a:lnTo>
                <a:lnTo>
                  <a:pt x="567" y="311"/>
                </a:lnTo>
                <a:lnTo>
                  <a:pt x="567" y="310"/>
                </a:lnTo>
                <a:lnTo>
                  <a:pt x="566" y="309"/>
                </a:lnTo>
                <a:lnTo>
                  <a:pt x="565" y="309"/>
                </a:lnTo>
                <a:lnTo>
                  <a:pt x="565" y="308"/>
                </a:lnTo>
                <a:lnTo>
                  <a:pt x="564" y="307"/>
                </a:lnTo>
                <a:lnTo>
                  <a:pt x="563" y="307"/>
                </a:lnTo>
                <a:lnTo>
                  <a:pt x="563" y="306"/>
                </a:lnTo>
                <a:lnTo>
                  <a:pt x="562" y="305"/>
                </a:lnTo>
                <a:lnTo>
                  <a:pt x="561" y="305"/>
                </a:lnTo>
                <a:lnTo>
                  <a:pt x="561" y="304"/>
                </a:lnTo>
                <a:lnTo>
                  <a:pt x="560" y="304"/>
                </a:lnTo>
                <a:lnTo>
                  <a:pt x="559" y="303"/>
                </a:lnTo>
                <a:lnTo>
                  <a:pt x="548" y="316"/>
                </a:lnTo>
                <a:lnTo>
                  <a:pt x="548" y="317"/>
                </a:lnTo>
                <a:lnTo>
                  <a:pt x="549" y="317"/>
                </a:lnTo>
                <a:lnTo>
                  <a:pt x="549" y="318"/>
                </a:lnTo>
                <a:lnTo>
                  <a:pt x="550" y="318"/>
                </a:lnTo>
                <a:lnTo>
                  <a:pt x="551" y="319"/>
                </a:lnTo>
                <a:lnTo>
                  <a:pt x="551" y="319"/>
                </a:lnTo>
                <a:lnTo>
                  <a:pt x="552" y="320"/>
                </a:lnTo>
                <a:lnTo>
                  <a:pt x="552" y="320"/>
                </a:lnTo>
                <a:lnTo>
                  <a:pt x="553" y="321"/>
                </a:lnTo>
                <a:lnTo>
                  <a:pt x="554" y="322"/>
                </a:lnTo>
                <a:lnTo>
                  <a:pt x="554" y="322"/>
                </a:lnTo>
                <a:lnTo>
                  <a:pt x="555" y="323"/>
                </a:lnTo>
                <a:lnTo>
                  <a:pt x="555" y="323"/>
                </a:lnTo>
                <a:lnTo>
                  <a:pt x="556" y="324"/>
                </a:lnTo>
                <a:lnTo>
                  <a:pt x="556" y="325"/>
                </a:lnTo>
                <a:lnTo>
                  <a:pt x="557" y="325"/>
                </a:lnTo>
                <a:lnTo>
                  <a:pt x="557" y="326"/>
                </a:lnTo>
                <a:lnTo>
                  <a:pt x="558" y="326"/>
                </a:lnTo>
                <a:lnTo>
                  <a:pt x="559" y="327"/>
                </a:lnTo>
                <a:lnTo>
                  <a:pt x="559" y="328"/>
                </a:lnTo>
                <a:lnTo>
                  <a:pt x="559" y="328"/>
                </a:lnTo>
                <a:lnTo>
                  <a:pt x="573" y="316"/>
                </a:lnTo>
                <a:close/>
                <a:moveTo>
                  <a:pt x="529" y="282"/>
                </a:moveTo>
                <a:lnTo>
                  <a:pt x="529" y="282"/>
                </a:lnTo>
                <a:lnTo>
                  <a:pt x="529" y="281"/>
                </a:lnTo>
                <a:lnTo>
                  <a:pt x="528" y="281"/>
                </a:lnTo>
                <a:lnTo>
                  <a:pt x="527" y="280"/>
                </a:lnTo>
                <a:lnTo>
                  <a:pt x="526" y="280"/>
                </a:lnTo>
                <a:lnTo>
                  <a:pt x="525" y="280"/>
                </a:lnTo>
                <a:lnTo>
                  <a:pt x="524" y="279"/>
                </a:lnTo>
                <a:lnTo>
                  <a:pt x="524" y="279"/>
                </a:lnTo>
                <a:lnTo>
                  <a:pt x="523" y="278"/>
                </a:lnTo>
                <a:lnTo>
                  <a:pt x="522" y="278"/>
                </a:lnTo>
                <a:lnTo>
                  <a:pt x="521" y="278"/>
                </a:lnTo>
                <a:lnTo>
                  <a:pt x="520" y="277"/>
                </a:lnTo>
                <a:lnTo>
                  <a:pt x="519" y="277"/>
                </a:lnTo>
                <a:lnTo>
                  <a:pt x="518" y="277"/>
                </a:lnTo>
                <a:lnTo>
                  <a:pt x="518" y="276"/>
                </a:lnTo>
                <a:lnTo>
                  <a:pt x="517" y="276"/>
                </a:lnTo>
                <a:lnTo>
                  <a:pt x="516" y="275"/>
                </a:lnTo>
                <a:lnTo>
                  <a:pt x="515" y="275"/>
                </a:lnTo>
                <a:lnTo>
                  <a:pt x="514" y="275"/>
                </a:lnTo>
                <a:lnTo>
                  <a:pt x="513" y="274"/>
                </a:lnTo>
                <a:lnTo>
                  <a:pt x="512" y="274"/>
                </a:lnTo>
                <a:lnTo>
                  <a:pt x="512" y="274"/>
                </a:lnTo>
                <a:lnTo>
                  <a:pt x="506" y="290"/>
                </a:lnTo>
                <a:lnTo>
                  <a:pt x="506" y="290"/>
                </a:lnTo>
                <a:lnTo>
                  <a:pt x="507" y="291"/>
                </a:lnTo>
                <a:lnTo>
                  <a:pt x="508" y="291"/>
                </a:lnTo>
                <a:lnTo>
                  <a:pt x="508" y="291"/>
                </a:lnTo>
                <a:lnTo>
                  <a:pt x="509" y="292"/>
                </a:lnTo>
                <a:lnTo>
                  <a:pt x="510" y="292"/>
                </a:lnTo>
                <a:lnTo>
                  <a:pt x="511" y="292"/>
                </a:lnTo>
                <a:lnTo>
                  <a:pt x="511" y="293"/>
                </a:lnTo>
                <a:lnTo>
                  <a:pt x="512" y="293"/>
                </a:lnTo>
                <a:lnTo>
                  <a:pt x="513" y="293"/>
                </a:lnTo>
                <a:lnTo>
                  <a:pt x="514" y="294"/>
                </a:lnTo>
                <a:lnTo>
                  <a:pt x="514" y="294"/>
                </a:lnTo>
                <a:lnTo>
                  <a:pt x="515" y="294"/>
                </a:lnTo>
                <a:lnTo>
                  <a:pt x="516" y="295"/>
                </a:lnTo>
                <a:lnTo>
                  <a:pt x="517" y="295"/>
                </a:lnTo>
                <a:lnTo>
                  <a:pt x="517" y="295"/>
                </a:lnTo>
                <a:lnTo>
                  <a:pt x="518" y="296"/>
                </a:lnTo>
                <a:lnTo>
                  <a:pt x="519" y="296"/>
                </a:lnTo>
                <a:lnTo>
                  <a:pt x="520" y="297"/>
                </a:lnTo>
                <a:lnTo>
                  <a:pt x="520" y="297"/>
                </a:lnTo>
                <a:lnTo>
                  <a:pt x="521" y="297"/>
                </a:lnTo>
                <a:lnTo>
                  <a:pt x="529" y="282"/>
                </a:lnTo>
                <a:close/>
                <a:moveTo>
                  <a:pt x="457" y="231"/>
                </a:moveTo>
                <a:lnTo>
                  <a:pt x="457" y="231"/>
                </a:lnTo>
                <a:cubicBezTo>
                  <a:pt x="354" y="231"/>
                  <a:pt x="271" y="314"/>
                  <a:pt x="271" y="417"/>
                </a:cubicBezTo>
                <a:cubicBezTo>
                  <a:pt x="271" y="520"/>
                  <a:pt x="354" y="603"/>
                  <a:pt x="457" y="603"/>
                </a:cubicBezTo>
                <a:cubicBezTo>
                  <a:pt x="560" y="603"/>
                  <a:pt x="643" y="520"/>
                  <a:pt x="643" y="417"/>
                </a:cubicBezTo>
                <a:cubicBezTo>
                  <a:pt x="643" y="314"/>
                  <a:pt x="560" y="231"/>
                  <a:pt x="457" y="231"/>
                </a:cubicBezTo>
                <a:close/>
                <a:moveTo>
                  <a:pt x="30" y="153"/>
                </a:moveTo>
                <a:lnTo>
                  <a:pt x="30" y="153"/>
                </a:lnTo>
                <a:cubicBezTo>
                  <a:pt x="66" y="150"/>
                  <a:pt x="102" y="148"/>
                  <a:pt x="138" y="147"/>
                </a:cubicBezTo>
                <a:cubicBezTo>
                  <a:pt x="114" y="146"/>
                  <a:pt x="89" y="144"/>
                  <a:pt x="65" y="141"/>
                </a:cubicBezTo>
                <a:cubicBezTo>
                  <a:pt x="49" y="139"/>
                  <a:pt x="35" y="128"/>
                  <a:pt x="35" y="111"/>
                </a:cubicBezTo>
                <a:cubicBezTo>
                  <a:pt x="35" y="87"/>
                  <a:pt x="35" y="63"/>
                  <a:pt x="35" y="39"/>
                </a:cubicBezTo>
                <a:cubicBezTo>
                  <a:pt x="35" y="23"/>
                  <a:pt x="49" y="11"/>
                  <a:pt x="65" y="9"/>
                </a:cubicBezTo>
                <a:cubicBezTo>
                  <a:pt x="163" y="0"/>
                  <a:pt x="260" y="0"/>
                  <a:pt x="358" y="9"/>
                </a:cubicBezTo>
                <a:cubicBezTo>
                  <a:pt x="374" y="11"/>
                  <a:pt x="388" y="23"/>
                  <a:pt x="388" y="39"/>
                </a:cubicBezTo>
                <a:cubicBezTo>
                  <a:pt x="388" y="63"/>
                  <a:pt x="388" y="87"/>
                  <a:pt x="388" y="111"/>
                </a:cubicBezTo>
                <a:cubicBezTo>
                  <a:pt x="388" y="128"/>
                  <a:pt x="374" y="139"/>
                  <a:pt x="358" y="141"/>
                </a:cubicBezTo>
                <a:cubicBezTo>
                  <a:pt x="323" y="145"/>
                  <a:pt x="287" y="147"/>
                  <a:pt x="252" y="148"/>
                </a:cubicBezTo>
                <a:cubicBezTo>
                  <a:pt x="276" y="150"/>
                  <a:pt x="299" y="151"/>
                  <a:pt x="323" y="153"/>
                </a:cubicBezTo>
                <a:cubicBezTo>
                  <a:pt x="339" y="155"/>
                  <a:pt x="353" y="167"/>
                  <a:pt x="353" y="183"/>
                </a:cubicBezTo>
                <a:lnTo>
                  <a:pt x="353" y="218"/>
                </a:lnTo>
                <a:cubicBezTo>
                  <a:pt x="333" y="229"/>
                  <a:pt x="314" y="242"/>
                  <a:pt x="299" y="258"/>
                </a:cubicBezTo>
                <a:cubicBezTo>
                  <a:pt x="289" y="268"/>
                  <a:pt x="280" y="278"/>
                  <a:pt x="272" y="290"/>
                </a:cubicBezTo>
                <a:cubicBezTo>
                  <a:pt x="191" y="296"/>
                  <a:pt x="111" y="294"/>
                  <a:pt x="30" y="285"/>
                </a:cubicBezTo>
                <a:cubicBezTo>
                  <a:pt x="13" y="283"/>
                  <a:pt x="0" y="272"/>
                  <a:pt x="0" y="255"/>
                </a:cubicBezTo>
                <a:cubicBezTo>
                  <a:pt x="0" y="231"/>
                  <a:pt x="0" y="207"/>
                  <a:pt x="0" y="183"/>
                </a:cubicBezTo>
                <a:cubicBezTo>
                  <a:pt x="0" y="167"/>
                  <a:pt x="13" y="155"/>
                  <a:pt x="30" y="153"/>
                </a:cubicBezTo>
                <a:close/>
              </a:path>
            </a:pathLst>
          </a:custGeom>
          <a:solidFill>
            <a:srgbClr val="FBFBFB"/>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30000"/>
              </a:lnSpc>
              <a:buClrTx/>
              <a:buSzTx/>
              <a:buFontTx/>
              <a:buNone/>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48" name="Freeform 14"/>
          <p:cNvSpPr>
            <a:spLocks noChangeAspect="1" noEditPoints="1"/>
          </p:cNvSpPr>
          <p:nvPr/>
        </p:nvSpPr>
        <p:spPr bwMode="auto">
          <a:xfrm>
            <a:off x="6775807" y="4214007"/>
            <a:ext cx="439548" cy="437778"/>
          </a:xfrm>
          <a:custGeom>
            <a:avLst/>
            <a:gdLst>
              <a:gd name="T0" fmla="*/ 359 w 605"/>
              <a:gd name="T1" fmla="*/ 39 h 602"/>
              <a:gd name="T2" fmla="*/ 462 w 605"/>
              <a:gd name="T3" fmla="*/ 85 h 602"/>
              <a:gd name="T4" fmla="*/ 537 w 605"/>
              <a:gd name="T5" fmla="*/ 168 h 602"/>
              <a:gd name="T6" fmla="*/ 572 w 605"/>
              <a:gd name="T7" fmla="*/ 275 h 602"/>
              <a:gd name="T8" fmla="*/ 560 w 605"/>
              <a:gd name="T9" fmla="*/ 387 h 602"/>
              <a:gd name="T10" fmla="*/ 504 w 605"/>
              <a:gd name="T11" fmla="*/ 484 h 602"/>
              <a:gd name="T12" fmla="*/ 413 w 605"/>
              <a:gd name="T13" fmla="*/ 551 h 602"/>
              <a:gd name="T14" fmla="*/ 303 w 605"/>
              <a:gd name="T15" fmla="*/ 574 h 602"/>
              <a:gd name="T16" fmla="*/ 193 w 605"/>
              <a:gd name="T17" fmla="*/ 551 h 602"/>
              <a:gd name="T18" fmla="*/ 102 w 605"/>
              <a:gd name="T19" fmla="*/ 484 h 602"/>
              <a:gd name="T20" fmla="*/ 46 w 605"/>
              <a:gd name="T21" fmla="*/ 387 h 602"/>
              <a:gd name="T22" fmla="*/ 34 w 605"/>
              <a:gd name="T23" fmla="*/ 275 h 602"/>
              <a:gd name="T24" fmla="*/ 69 w 605"/>
              <a:gd name="T25" fmla="*/ 168 h 602"/>
              <a:gd name="T26" fmla="*/ 144 w 605"/>
              <a:gd name="T27" fmla="*/ 85 h 602"/>
              <a:gd name="T28" fmla="*/ 247 w 605"/>
              <a:gd name="T29" fmla="*/ 39 h 602"/>
              <a:gd name="T30" fmla="*/ 359 w 605"/>
              <a:gd name="T31" fmla="*/ 39 h 602"/>
              <a:gd name="T32" fmla="*/ 376 w 605"/>
              <a:gd name="T33" fmla="*/ 379 h 602"/>
              <a:gd name="T34" fmla="*/ 376 w 605"/>
              <a:gd name="T35" fmla="*/ 379 h 602"/>
              <a:gd name="T36" fmla="*/ 412 w 605"/>
              <a:gd name="T37" fmla="*/ 419 h 602"/>
              <a:gd name="T38" fmla="*/ 397 w 605"/>
              <a:gd name="T39" fmla="*/ 332 h 602"/>
              <a:gd name="T40" fmla="*/ 376 w 605"/>
              <a:gd name="T41" fmla="*/ 379 h 602"/>
              <a:gd name="T42" fmla="*/ 186 w 605"/>
              <a:gd name="T43" fmla="*/ 222 h 602"/>
              <a:gd name="T44" fmla="*/ 186 w 605"/>
              <a:gd name="T45" fmla="*/ 222 h 602"/>
              <a:gd name="T46" fmla="*/ 221 w 605"/>
              <a:gd name="T47" fmla="*/ 261 h 602"/>
              <a:gd name="T48" fmla="*/ 207 w 605"/>
              <a:gd name="T49" fmla="*/ 175 h 602"/>
              <a:gd name="T50" fmla="*/ 186 w 605"/>
              <a:gd name="T51" fmla="*/ 222 h 602"/>
              <a:gd name="T52" fmla="*/ 141 w 605"/>
              <a:gd name="T53" fmla="*/ 222 h 602"/>
              <a:gd name="T54" fmla="*/ 141 w 605"/>
              <a:gd name="T55" fmla="*/ 222 h 602"/>
              <a:gd name="T56" fmla="*/ 256 w 605"/>
              <a:gd name="T57" fmla="*/ 162 h 602"/>
              <a:gd name="T58" fmla="*/ 208 w 605"/>
              <a:gd name="T59" fmla="*/ 301 h 602"/>
              <a:gd name="T60" fmla="*/ 141 w 605"/>
              <a:gd name="T61" fmla="*/ 222 h 602"/>
              <a:gd name="T62" fmla="*/ 244 w 605"/>
              <a:gd name="T63" fmla="*/ 460 h 602"/>
              <a:gd name="T64" fmla="*/ 244 w 605"/>
              <a:gd name="T65" fmla="*/ 460 h 602"/>
              <a:gd name="T66" fmla="*/ 201 w 605"/>
              <a:gd name="T67" fmla="*/ 460 h 602"/>
              <a:gd name="T68" fmla="*/ 362 w 605"/>
              <a:gd name="T69" fmla="*/ 141 h 602"/>
              <a:gd name="T70" fmla="*/ 404 w 605"/>
              <a:gd name="T71" fmla="*/ 141 h 602"/>
              <a:gd name="T72" fmla="*/ 244 w 605"/>
              <a:gd name="T73" fmla="*/ 460 h 602"/>
              <a:gd name="T74" fmla="*/ 331 w 605"/>
              <a:gd name="T75" fmla="*/ 379 h 602"/>
              <a:gd name="T76" fmla="*/ 331 w 605"/>
              <a:gd name="T77" fmla="*/ 379 h 602"/>
              <a:gd name="T78" fmla="*/ 446 w 605"/>
              <a:gd name="T79" fmla="*/ 319 h 602"/>
              <a:gd name="T80" fmla="*/ 398 w 605"/>
              <a:gd name="T81" fmla="*/ 459 h 602"/>
              <a:gd name="T82" fmla="*/ 331 w 605"/>
              <a:gd name="T83" fmla="*/ 379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05" h="602">
                <a:moveTo>
                  <a:pt x="359" y="39"/>
                </a:moveTo>
                <a:cubicBezTo>
                  <a:pt x="435" y="31"/>
                  <a:pt x="417" y="22"/>
                  <a:pt x="462" y="85"/>
                </a:cubicBezTo>
                <a:cubicBezTo>
                  <a:pt x="535" y="108"/>
                  <a:pt x="521" y="93"/>
                  <a:pt x="537" y="168"/>
                </a:cubicBezTo>
                <a:cubicBezTo>
                  <a:pt x="594" y="219"/>
                  <a:pt x="588" y="200"/>
                  <a:pt x="572" y="275"/>
                </a:cubicBezTo>
                <a:cubicBezTo>
                  <a:pt x="603" y="345"/>
                  <a:pt x="605" y="325"/>
                  <a:pt x="560" y="387"/>
                </a:cubicBezTo>
                <a:cubicBezTo>
                  <a:pt x="560" y="464"/>
                  <a:pt x="570" y="446"/>
                  <a:pt x="504" y="484"/>
                </a:cubicBezTo>
                <a:cubicBezTo>
                  <a:pt x="473" y="555"/>
                  <a:pt x="489" y="543"/>
                  <a:pt x="413" y="551"/>
                </a:cubicBezTo>
                <a:cubicBezTo>
                  <a:pt x="356" y="602"/>
                  <a:pt x="376" y="598"/>
                  <a:pt x="303" y="574"/>
                </a:cubicBezTo>
                <a:cubicBezTo>
                  <a:pt x="230" y="598"/>
                  <a:pt x="250" y="602"/>
                  <a:pt x="193" y="551"/>
                </a:cubicBezTo>
                <a:cubicBezTo>
                  <a:pt x="116" y="543"/>
                  <a:pt x="133" y="555"/>
                  <a:pt x="102" y="484"/>
                </a:cubicBezTo>
                <a:cubicBezTo>
                  <a:pt x="35" y="446"/>
                  <a:pt x="45" y="464"/>
                  <a:pt x="46" y="387"/>
                </a:cubicBezTo>
                <a:cubicBezTo>
                  <a:pt x="0" y="325"/>
                  <a:pt x="2" y="345"/>
                  <a:pt x="34" y="275"/>
                </a:cubicBezTo>
                <a:cubicBezTo>
                  <a:pt x="18" y="200"/>
                  <a:pt x="11" y="219"/>
                  <a:pt x="69" y="168"/>
                </a:cubicBezTo>
                <a:cubicBezTo>
                  <a:pt x="84" y="93"/>
                  <a:pt x="71" y="108"/>
                  <a:pt x="144" y="85"/>
                </a:cubicBezTo>
                <a:cubicBezTo>
                  <a:pt x="189" y="22"/>
                  <a:pt x="170" y="31"/>
                  <a:pt x="247" y="39"/>
                </a:cubicBezTo>
                <a:cubicBezTo>
                  <a:pt x="313" y="0"/>
                  <a:pt x="293" y="0"/>
                  <a:pt x="359" y="39"/>
                </a:cubicBezTo>
                <a:close/>
                <a:moveTo>
                  <a:pt x="376" y="379"/>
                </a:moveTo>
                <a:lnTo>
                  <a:pt x="376" y="379"/>
                </a:lnTo>
                <a:cubicBezTo>
                  <a:pt x="376" y="443"/>
                  <a:pt x="406" y="427"/>
                  <a:pt x="412" y="419"/>
                </a:cubicBezTo>
                <a:cubicBezTo>
                  <a:pt x="418" y="409"/>
                  <a:pt x="429" y="332"/>
                  <a:pt x="397" y="332"/>
                </a:cubicBezTo>
                <a:cubicBezTo>
                  <a:pt x="378" y="332"/>
                  <a:pt x="376" y="356"/>
                  <a:pt x="376" y="379"/>
                </a:cubicBezTo>
                <a:close/>
                <a:moveTo>
                  <a:pt x="186" y="222"/>
                </a:moveTo>
                <a:lnTo>
                  <a:pt x="186" y="222"/>
                </a:lnTo>
                <a:cubicBezTo>
                  <a:pt x="186" y="286"/>
                  <a:pt x="217" y="268"/>
                  <a:pt x="221" y="261"/>
                </a:cubicBezTo>
                <a:cubicBezTo>
                  <a:pt x="228" y="251"/>
                  <a:pt x="238" y="175"/>
                  <a:pt x="207" y="175"/>
                </a:cubicBezTo>
                <a:cubicBezTo>
                  <a:pt x="188" y="175"/>
                  <a:pt x="186" y="199"/>
                  <a:pt x="186" y="222"/>
                </a:cubicBezTo>
                <a:close/>
                <a:moveTo>
                  <a:pt x="141" y="222"/>
                </a:moveTo>
                <a:lnTo>
                  <a:pt x="141" y="222"/>
                </a:lnTo>
                <a:cubicBezTo>
                  <a:pt x="141" y="124"/>
                  <a:pt x="229" y="132"/>
                  <a:pt x="256" y="162"/>
                </a:cubicBezTo>
                <a:cubicBezTo>
                  <a:pt x="282" y="190"/>
                  <a:pt x="291" y="301"/>
                  <a:pt x="208" y="301"/>
                </a:cubicBezTo>
                <a:cubicBezTo>
                  <a:pt x="160" y="301"/>
                  <a:pt x="141" y="269"/>
                  <a:pt x="141" y="222"/>
                </a:cubicBezTo>
                <a:close/>
                <a:moveTo>
                  <a:pt x="244" y="460"/>
                </a:moveTo>
                <a:lnTo>
                  <a:pt x="244" y="460"/>
                </a:lnTo>
                <a:cubicBezTo>
                  <a:pt x="230" y="460"/>
                  <a:pt x="216" y="460"/>
                  <a:pt x="201" y="460"/>
                </a:cubicBezTo>
                <a:cubicBezTo>
                  <a:pt x="255" y="354"/>
                  <a:pt x="309" y="247"/>
                  <a:pt x="362" y="141"/>
                </a:cubicBezTo>
                <a:cubicBezTo>
                  <a:pt x="376" y="141"/>
                  <a:pt x="390" y="141"/>
                  <a:pt x="404" y="141"/>
                </a:cubicBezTo>
                <a:cubicBezTo>
                  <a:pt x="351" y="247"/>
                  <a:pt x="298" y="354"/>
                  <a:pt x="244" y="460"/>
                </a:cubicBezTo>
                <a:close/>
                <a:moveTo>
                  <a:pt x="331" y="379"/>
                </a:moveTo>
                <a:lnTo>
                  <a:pt x="331" y="379"/>
                </a:lnTo>
                <a:cubicBezTo>
                  <a:pt x="331" y="282"/>
                  <a:pt x="419" y="289"/>
                  <a:pt x="446" y="319"/>
                </a:cubicBezTo>
                <a:cubicBezTo>
                  <a:pt x="473" y="348"/>
                  <a:pt x="481" y="459"/>
                  <a:pt x="398" y="459"/>
                </a:cubicBezTo>
                <a:cubicBezTo>
                  <a:pt x="351" y="459"/>
                  <a:pt x="331" y="427"/>
                  <a:pt x="331" y="379"/>
                </a:cubicBezTo>
                <a:close/>
              </a:path>
            </a:pathLst>
          </a:custGeom>
          <a:solidFill>
            <a:srgbClr val="FBFBFB"/>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30000"/>
              </a:lnSpc>
              <a:buClrTx/>
              <a:buSzTx/>
              <a:buFontTx/>
              <a:buNone/>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49" name="Freeform 26"/>
          <p:cNvSpPr>
            <a:spLocks noEditPoints="1"/>
          </p:cNvSpPr>
          <p:nvPr/>
        </p:nvSpPr>
        <p:spPr bwMode="auto">
          <a:xfrm>
            <a:off x="1702760" y="3719268"/>
            <a:ext cx="372139" cy="390980"/>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solidFill>
            <a:srgbClr val="FBFBFB"/>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30000"/>
              </a:lnSpc>
              <a:buClrTx/>
              <a:buSzTx/>
              <a:buFontTx/>
              <a:buNone/>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50" name="文本框 49"/>
          <p:cNvSpPr txBox="1"/>
          <p:nvPr/>
        </p:nvSpPr>
        <p:spPr>
          <a:xfrm>
            <a:off x="661446" y="4439685"/>
            <a:ext cx="2252540" cy="1885581"/>
          </a:xfrm>
          <a:prstGeom prst="rect">
            <a:avLst/>
          </a:prstGeom>
          <a:noFill/>
          <a:effectLst/>
        </p:spPr>
        <p:txBody>
          <a:bodyPr wrap="none" rtlCol="0">
            <a:spAutoFit/>
          </a:bodyPr>
          <a:lstStyle/>
          <a:p>
            <a:pPr marL="0" marR="0" lvl="0" indent="0" algn="l" defTabSz="914400" rtl="0" eaLnBrk="1" fontAlgn="auto" latinLnBrk="0" hangingPunct="1">
              <a:lnSpc>
                <a:spcPct val="130000"/>
              </a:lnSpc>
              <a:buClrTx/>
              <a:buSzTx/>
              <a:buFontTx/>
              <a:buNone/>
              <a:defRPr/>
            </a:pPr>
            <a:r>
              <a:rPr kumimoji="0" lang="zh-CN" altLang="en-US" sz="3600" b="0" i="0" u="none" strike="noStrike" kern="1200" cap="none" spc="0" normalizeH="0" baseline="0" noProof="0" dirty="0">
                <a:ln>
                  <a:noFill/>
                </a:ln>
                <a:solidFill>
                  <a:srgbClr val="002060"/>
                </a:solidFill>
                <a:effectLst/>
                <a:uLnTx/>
                <a:uFillTx/>
                <a:cs typeface="+mn-ea"/>
                <a:sym typeface="+mn-lt"/>
              </a:rPr>
              <a:t> </a:t>
            </a:r>
            <a:r>
              <a:rPr kumimoji="0" lang="en-US" altLang="zh-CN" sz="4000" b="0" i="0" u="none" strike="noStrike" kern="1200" cap="none" spc="0" normalizeH="0" baseline="0" noProof="0" dirty="0" err="1">
                <a:ln>
                  <a:noFill/>
                </a:ln>
                <a:solidFill>
                  <a:srgbClr val="002060"/>
                </a:solidFill>
                <a:effectLst/>
                <a:uLnTx/>
                <a:uFillTx/>
                <a:cs typeface="+mn-ea"/>
                <a:sym typeface="+mn-lt"/>
              </a:rPr>
              <a:t>Sinh</a:t>
            </a:r>
            <a:r>
              <a:rPr kumimoji="0" lang="en-US" altLang="zh-CN" sz="4000" b="0" i="0" u="none" strike="noStrike" kern="1200" cap="none" spc="0" normalizeH="0" noProof="0" dirty="0">
                <a:ln>
                  <a:noFill/>
                </a:ln>
                <a:solidFill>
                  <a:srgbClr val="002060"/>
                </a:solidFill>
                <a:effectLst/>
                <a:uLnTx/>
                <a:uFillTx/>
                <a:cs typeface="+mn-ea"/>
                <a:sym typeface="+mn-lt"/>
              </a:rPr>
              <a:t> </a:t>
            </a:r>
            <a:r>
              <a:rPr kumimoji="0" lang="en-US" altLang="zh-CN" sz="4000" b="0" i="0" u="none" strike="noStrike" kern="1200" cap="none" spc="0" normalizeH="0" noProof="0" dirty="0" err="1">
                <a:ln>
                  <a:noFill/>
                </a:ln>
                <a:solidFill>
                  <a:srgbClr val="002060"/>
                </a:solidFill>
                <a:effectLst/>
                <a:uLnTx/>
                <a:uFillTx/>
                <a:cs typeface="+mn-ea"/>
                <a:sym typeface="+mn-lt"/>
              </a:rPr>
              <a:t>hoạt</a:t>
            </a:r>
            <a:endParaRPr kumimoji="0" lang="en-US" altLang="zh-CN" sz="2400" b="0" i="0" u="none" strike="noStrike" kern="1200" cap="none" spc="0" normalizeH="0" baseline="0" noProof="0" dirty="0">
              <a:ln>
                <a:noFill/>
              </a:ln>
              <a:solidFill>
                <a:srgbClr val="002060"/>
              </a:solidFill>
              <a:effectLst/>
              <a:uLnTx/>
              <a:uFillTx/>
              <a:cs typeface="+mn-ea"/>
              <a:sym typeface="+mn-lt"/>
            </a:endParaRPr>
          </a:p>
          <a:p>
            <a:pPr marL="0" marR="0" lvl="0" indent="0" algn="l" defTabSz="914400" rtl="0" eaLnBrk="1" fontAlgn="auto" latinLnBrk="0" hangingPunct="1">
              <a:lnSpc>
                <a:spcPct val="130000"/>
              </a:lnSpc>
              <a:buClrTx/>
              <a:buSzTx/>
              <a:buFontTx/>
              <a:buNone/>
              <a:defRPr/>
            </a:pPr>
            <a:endParaRPr kumimoji="0" lang="en-US" altLang="zh-CN" sz="5400" b="0" i="0" u="none" strike="noStrike" kern="1200" cap="none" spc="0" normalizeH="0" baseline="0" noProof="0" dirty="0">
              <a:ln>
                <a:noFill/>
              </a:ln>
              <a:solidFill>
                <a:srgbClr val="002060"/>
              </a:solidFill>
              <a:effectLst/>
              <a:uLnTx/>
              <a:uFillTx/>
              <a:cs typeface="+mn-ea"/>
              <a:sym typeface="+mn-lt"/>
            </a:endParaRPr>
          </a:p>
        </p:txBody>
      </p:sp>
      <p:sp>
        <p:nvSpPr>
          <p:cNvPr id="51" name="文本框 50"/>
          <p:cNvSpPr txBox="1"/>
          <p:nvPr/>
        </p:nvSpPr>
        <p:spPr>
          <a:xfrm>
            <a:off x="3557749" y="3360573"/>
            <a:ext cx="2053639" cy="1885581"/>
          </a:xfrm>
          <a:prstGeom prst="rect">
            <a:avLst/>
          </a:prstGeom>
          <a:noFill/>
          <a:effectLst/>
        </p:spPr>
        <p:txBody>
          <a:bodyPr wrap="none" rtlCol="0">
            <a:spAutoFit/>
          </a:bodyPr>
          <a:lstStyle/>
          <a:p>
            <a:pPr marL="0" marR="0" lvl="0" indent="0" algn="l" defTabSz="914400" rtl="0" eaLnBrk="1" fontAlgn="auto" latinLnBrk="0" hangingPunct="1">
              <a:lnSpc>
                <a:spcPct val="130000"/>
              </a:lnSpc>
              <a:buClrTx/>
              <a:buSzTx/>
              <a:buFontTx/>
              <a:buNone/>
              <a:defRPr/>
            </a:pPr>
            <a:r>
              <a:rPr kumimoji="0" lang="zh-CN" altLang="en-US" sz="3600" b="0" i="0" u="none" strike="noStrike" kern="1200" cap="none" spc="0" normalizeH="0" baseline="0" noProof="0" dirty="0">
                <a:ln>
                  <a:noFill/>
                </a:ln>
                <a:solidFill>
                  <a:srgbClr val="002060"/>
                </a:solidFill>
                <a:effectLst/>
                <a:uLnTx/>
                <a:uFillTx/>
                <a:cs typeface="+mn-ea"/>
                <a:sym typeface="+mn-lt"/>
              </a:rPr>
              <a:t> </a:t>
            </a:r>
            <a:r>
              <a:rPr lang="en-US" altLang="zh-CN" sz="4000" dirty="0" err="1">
                <a:solidFill>
                  <a:srgbClr val="002060"/>
                </a:solidFill>
                <a:cs typeface="+mn-ea"/>
                <a:sym typeface="+mn-lt"/>
              </a:rPr>
              <a:t>Sản</a:t>
            </a:r>
            <a:r>
              <a:rPr lang="en-US" altLang="zh-CN" sz="4000" dirty="0">
                <a:solidFill>
                  <a:srgbClr val="002060"/>
                </a:solidFill>
                <a:cs typeface="+mn-ea"/>
                <a:sym typeface="+mn-lt"/>
              </a:rPr>
              <a:t> </a:t>
            </a:r>
            <a:r>
              <a:rPr lang="en-US" altLang="zh-CN" sz="4000" dirty="0" err="1">
                <a:solidFill>
                  <a:srgbClr val="002060"/>
                </a:solidFill>
                <a:cs typeface="+mn-ea"/>
                <a:sym typeface="+mn-lt"/>
              </a:rPr>
              <a:t>xuất</a:t>
            </a:r>
            <a:endParaRPr kumimoji="0" lang="en-US" altLang="zh-CN" sz="2400" b="0" i="0" u="none" strike="noStrike" kern="1200" cap="none" spc="0" normalizeH="0" baseline="0" noProof="0" dirty="0">
              <a:ln>
                <a:noFill/>
              </a:ln>
              <a:solidFill>
                <a:srgbClr val="002060"/>
              </a:solidFill>
              <a:effectLst/>
              <a:uLnTx/>
              <a:uFillTx/>
              <a:cs typeface="+mn-ea"/>
              <a:sym typeface="+mn-lt"/>
            </a:endParaRPr>
          </a:p>
          <a:p>
            <a:pPr marL="0" marR="0" lvl="0" indent="0" algn="l" defTabSz="914400" rtl="0" eaLnBrk="1" fontAlgn="auto" latinLnBrk="0" hangingPunct="1">
              <a:lnSpc>
                <a:spcPct val="130000"/>
              </a:lnSpc>
              <a:buClrTx/>
              <a:buSzTx/>
              <a:buFontTx/>
              <a:buNone/>
              <a:defRPr/>
            </a:pPr>
            <a:endParaRPr kumimoji="0" lang="en-US" altLang="zh-CN" sz="5400" b="0" i="0" u="none" strike="noStrike" kern="1200" cap="none" spc="0" normalizeH="0" baseline="0" noProof="0" dirty="0">
              <a:ln>
                <a:noFill/>
              </a:ln>
              <a:solidFill>
                <a:srgbClr val="002060"/>
              </a:solidFill>
              <a:effectLst/>
              <a:uLnTx/>
              <a:uFillTx/>
              <a:cs typeface="+mn-ea"/>
              <a:sym typeface="+mn-lt"/>
            </a:endParaRPr>
          </a:p>
        </p:txBody>
      </p:sp>
      <p:sp>
        <p:nvSpPr>
          <p:cNvPr id="52" name="文本框 51"/>
          <p:cNvSpPr txBox="1"/>
          <p:nvPr/>
        </p:nvSpPr>
        <p:spPr>
          <a:xfrm>
            <a:off x="5987495" y="4994102"/>
            <a:ext cx="2518638" cy="1805559"/>
          </a:xfrm>
          <a:prstGeom prst="rect">
            <a:avLst/>
          </a:prstGeom>
          <a:noFill/>
          <a:effectLst/>
        </p:spPr>
        <p:txBody>
          <a:bodyPr wrap="none" rtlCol="0">
            <a:spAutoFit/>
          </a:bodyPr>
          <a:lstStyle/>
          <a:p>
            <a:pPr marL="0" marR="0" lvl="0" indent="0" algn="l" defTabSz="914400" rtl="0" eaLnBrk="1" fontAlgn="auto" latinLnBrk="0" hangingPunct="1">
              <a:lnSpc>
                <a:spcPct val="130000"/>
              </a:lnSpc>
              <a:buClrTx/>
              <a:buSzTx/>
              <a:buFontTx/>
              <a:buNone/>
              <a:defRPr/>
            </a:pPr>
            <a:r>
              <a:rPr kumimoji="0" lang="en-US" altLang="zh-CN" sz="3600" b="0" i="0" u="none" strike="noStrike" kern="1200" cap="none" spc="0" normalizeH="0" baseline="0" noProof="0" dirty="0" err="1">
                <a:ln>
                  <a:noFill/>
                </a:ln>
                <a:solidFill>
                  <a:srgbClr val="002060"/>
                </a:solidFill>
                <a:effectLst/>
                <a:uLnTx/>
                <a:uFillTx/>
                <a:cs typeface="+mn-ea"/>
                <a:sym typeface="+mn-lt"/>
              </a:rPr>
              <a:t>Công</a:t>
            </a:r>
            <a:r>
              <a:rPr kumimoji="0" lang="en-US" altLang="zh-CN" sz="3600" b="0" i="0" u="none" strike="noStrike" kern="1200" cap="none" spc="0" normalizeH="0" noProof="0" dirty="0">
                <a:ln>
                  <a:noFill/>
                </a:ln>
                <a:solidFill>
                  <a:srgbClr val="002060"/>
                </a:solidFill>
                <a:effectLst/>
                <a:uLnTx/>
                <a:uFillTx/>
                <a:cs typeface="+mn-ea"/>
                <a:sym typeface="+mn-lt"/>
              </a:rPr>
              <a:t> </a:t>
            </a:r>
            <a:r>
              <a:rPr kumimoji="0" lang="en-US" altLang="zh-CN" sz="3600" b="0" i="0" u="none" strike="noStrike" kern="1200" cap="none" spc="0" normalizeH="0" noProof="0" dirty="0" err="1">
                <a:ln>
                  <a:noFill/>
                </a:ln>
                <a:solidFill>
                  <a:srgbClr val="002060"/>
                </a:solidFill>
                <a:effectLst/>
                <a:uLnTx/>
                <a:uFillTx/>
                <a:cs typeface="+mn-ea"/>
                <a:sym typeface="+mn-lt"/>
              </a:rPr>
              <a:t>nghiệp</a:t>
            </a:r>
            <a:endParaRPr kumimoji="0" lang="en-US" altLang="zh-CN" sz="2400" b="0" i="0" u="none" strike="noStrike" kern="1200" cap="none" spc="0" normalizeH="0" baseline="0" noProof="0" dirty="0">
              <a:ln>
                <a:noFill/>
              </a:ln>
              <a:solidFill>
                <a:srgbClr val="002060"/>
              </a:solidFill>
              <a:effectLst/>
              <a:uLnTx/>
              <a:uFillTx/>
              <a:cs typeface="+mn-ea"/>
              <a:sym typeface="+mn-lt"/>
            </a:endParaRPr>
          </a:p>
          <a:p>
            <a:pPr marL="0" marR="0" lvl="0" indent="0" algn="l" defTabSz="914400" rtl="0" eaLnBrk="1" fontAlgn="auto" latinLnBrk="0" hangingPunct="1">
              <a:lnSpc>
                <a:spcPct val="130000"/>
              </a:lnSpc>
              <a:buClrTx/>
              <a:buSzTx/>
              <a:buFontTx/>
              <a:buNone/>
              <a:defRPr/>
            </a:pPr>
            <a:endParaRPr kumimoji="0" lang="en-US" altLang="zh-CN" sz="5400" b="0" i="0" u="none" strike="noStrike" kern="1200" cap="none" spc="0" normalizeH="0" baseline="0" noProof="0" dirty="0">
              <a:ln>
                <a:noFill/>
              </a:ln>
              <a:solidFill>
                <a:srgbClr val="002060"/>
              </a:solidFill>
              <a:effectLst/>
              <a:uLnTx/>
              <a:uFillTx/>
              <a:cs typeface="+mn-ea"/>
              <a:sym typeface="+mn-lt"/>
            </a:endParaRPr>
          </a:p>
        </p:txBody>
      </p:sp>
      <p:sp>
        <p:nvSpPr>
          <p:cNvPr id="53" name="文本框 52"/>
          <p:cNvSpPr txBox="1"/>
          <p:nvPr/>
        </p:nvSpPr>
        <p:spPr>
          <a:xfrm>
            <a:off x="8861544" y="3303702"/>
            <a:ext cx="2714090" cy="2685800"/>
          </a:xfrm>
          <a:prstGeom prst="rect">
            <a:avLst/>
          </a:prstGeom>
          <a:noFill/>
          <a:effectLst/>
        </p:spPr>
        <p:txBody>
          <a:bodyPr wrap="square" rtlCol="0">
            <a:spAutoFit/>
          </a:bodyPr>
          <a:lstStyle/>
          <a:p>
            <a:pPr marL="0" marR="0" lvl="0" indent="0" algn="l" defTabSz="914400" rtl="0" eaLnBrk="1" fontAlgn="auto" latinLnBrk="0" hangingPunct="1">
              <a:lnSpc>
                <a:spcPct val="130000"/>
              </a:lnSpc>
              <a:buClrTx/>
              <a:buSzTx/>
              <a:buFontTx/>
              <a:buNone/>
              <a:defRPr/>
            </a:pPr>
            <a:r>
              <a:rPr kumimoji="0" lang="zh-CN" altLang="en-US" sz="3600" b="0" i="0" u="none" strike="noStrike" kern="1200" cap="none" spc="0" normalizeH="0" baseline="0" noProof="0" dirty="0">
                <a:ln>
                  <a:noFill/>
                </a:ln>
                <a:solidFill>
                  <a:srgbClr val="002060"/>
                </a:solidFill>
                <a:effectLst/>
                <a:uLnTx/>
                <a:uFillTx/>
                <a:cs typeface="+mn-ea"/>
                <a:sym typeface="+mn-lt"/>
              </a:rPr>
              <a:t> </a:t>
            </a:r>
            <a:r>
              <a:rPr kumimoji="0" lang="en-US" altLang="zh-CN" sz="4000" b="0" i="0" u="none" strike="noStrike" kern="1200" cap="none" spc="0" normalizeH="0" baseline="0" noProof="0" dirty="0" err="1">
                <a:ln>
                  <a:noFill/>
                </a:ln>
                <a:solidFill>
                  <a:srgbClr val="002060"/>
                </a:solidFill>
                <a:effectLst/>
                <a:uLnTx/>
                <a:uFillTx/>
                <a:cs typeface="+mn-ea"/>
                <a:sym typeface="+mn-lt"/>
              </a:rPr>
              <a:t>Các</a:t>
            </a:r>
            <a:r>
              <a:rPr kumimoji="0" lang="en-US" altLang="zh-CN" sz="4000" b="0" i="0" u="none" strike="noStrike" kern="1200" cap="none" spc="0" normalizeH="0" noProof="0" dirty="0">
                <a:ln>
                  <a:noFill/>
                </a:ln>
                <a:solidFill>
                  <a:srgbClr val="002060"/>
                </a:solidFill>
                <a:effectLst/>
                <a:uLnTx/>
                <a:uFillTx/>
                <a:cs typeface="+mn-ea"/>
                <a:sym typeface="+mn-lt"/>
              </a:rPr>
              <a:t> </a:t>
            </a:r>
            <a:r>
              <a:rPr kumimoji="0" lang="en-US" altLang="zh-CN" sz="4000" b="0" i="0" u="none" strike="noStrike" kern="1200" cap="none" spc="0" normalizeH="0" noProof="0" dirty="0" err="1">
                <a:ln>
                  <a:noFill/>
                </a:ln>
                <a:solidFill>
                  <a:srgbClr val="002060"/>
                </a:solidFill>
                <a:effectLst/>
                <a:uLnTx/>
                <a:uFillTx/>
                <a:cs typeface="+mn-ea"/>
                <a:sym typeface="+mn-lt"/>
              </a:rPr>
              <a:t>hoạt</a:t>
            </a:r>
            <a:r>
              <a:rPr kumimoji="0" lang="en-US" altLang="zh-CN" sz="4000" b="0" i="0" u="none" strike="noStrike" kern="1200" cap="none" spc="0" normalizeH="0" noProof="0" dirty="0">
                <a:ln>
                  <a:noFill/>
                </a:ln>
                <a:solidFill>
                  <a:srgbClr val="002060"/>
                </a:solidFill>
                <a:effectLst/>
                <a:uLnTx/>
                <a:uFillTx/>
                <a:cs typeface="+mn-ea"/>
                <a:sym typeface="+mn-lt"/>
              </a:rPr>
              <a:t> </a:t>
            </a:r>
            <a:r>
              <a:rPr kumimoji="0" lang="en-US" altLang="zh-CN" sz="4000" b="0" i="0" u="none" strike="noStrike" kern="1200" cap="none" spc="0" normalizeH="0" noProof="0" dirty="0" err="1">
                <a:ln>
                  <a:noFill/>
                </a:ln>
                <a:solidFill>
                  <a:srgbClr val="002060"/>
                </a:solidFill>
                <a:effectLst/>
                <a:uLnTx/>
                <a:uFillTx/>
                <a:cs typeface="+mn-ea"/>
                <a:sym typeface="+mn-lt"/>
              </a:rPr>
              <a:t>động</a:t>
            </a:r>
            <a:r>
              <a:rPr kumimoji="0" lang="en-US" altLang="zh-CN" sz="4000" b="0" i="0" u="none" strike="noStrike" kern="1200" cap="none" spc="0" normalizeH="0" noProof="0" dirty="0">
                <a:ln>
                  <a:noFill/>
                </a:ln>
                <a:solidFill>
                  <a:srgbClr val="002060"/>
                </a:solidFill>
                <a:effectLst/>
                <a:uLnTx/>
                <a:uFillTx/>
                <a:cs typeface="+mn-ea"/>
                <a:sym typeface="+mn-lt"/>
              </a:rPr>
              <a:t> </a:t>
            </a:r>
            <a:r>
              <a:rPr kumimoji="0" lang="en-US" altLang="zh-CN" sz="4000" b="0" i="0" u="none" strike="noStrike" kern="1200" cap="none" spc="0" normalizeH="0" noProof="0" dirty="0" err="1">
                <a:ln>
                  <a:noFill/>
                </a:ln>
                <a:solidFill>
                  <a:srgbClr val="002060"/>
                </a:solidFill>
                <a:effectLst/>
                <a:uLnTx/>
                <a:uFillTx/>
                <a:cs typeface="+mn-ea"/>
                <a:sym typeface="+mn-lt"/>
              </a:rPr>
              <a:t>khác</a:t>
            </a:r>
            <a:endParaRPr kumimoji="0" lang="en-US" altLang="zh-CN" sz="2400" b="0" i="0" u="none" strike="noStrike" kern="1200" cap="none" spc="0" normalizeH="0" baseline="0" noProof="0" dirty="0">
              <a:ln>
                <a:noFill/>
              </a:ln>
              <a:solidFill>
                <a:srgbClr val="002060"/>
              </a:solidFill>
              <a:effectLst/>
              <a:uLnTx/>
              <a:uFillTx/>
              <a:cs typeface="+mn-ea"/>
              <a:sym typeface="+mn-lt"/>
            </a:endParaRPr>
          </a:p>
          <a:p>
            <a:pPr marL="0" marR="0" lvl="0" indent="0" algn="l" defTabSz="914400" rtl="0" eaLnBrk="1" fontAlgn="auto" latinLnBrk="0" hangingPunct="1">
              <a:lnSpc>
                <a:spcPct val="130000"/>
              </a:lnSpc>
              <a:buClrTx/>
              <a:buSzTx/>
              <a:buFontTx/>
              <a:buNone/>
              <a:defRPr/>
            </a:pPr>
            <a:endParaRPr kumimoji="0" lang="en-US" altLang="zh-CN" sz="5400" b="0" i="0" u="none" strike="noStrike" kern="1200" cap="none" spc="0" normalizeH="0" baseline="0" noProof="0" dirty="0">
              <a:ln>
                <a:noFill/>
              </a:ln>
              <a:solidFill>
                <a:srgbClr val="002060"/>
              </a:solidFill>
              <a:effectLst/>
              <a:uLnTx/>
              <a:uFillTx/>
              <a:cs typeface="+mn-ea"/>
              <a:sym typeface="+mn-lt"/>
            </a:endParaRPr>
          </a:p>
        </p:txBody>
      </p:sp>
      <p:pic>
        <p:nvPicPr>
          <p:cNvPr id="54" name="Picture 40" descr="tinmoi-TVS-Apache-RT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6815" y="6030517"/>
            <a:ext cx="1560512" cy="1191909"/>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41" descr="body 1_srp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7719" y="5950478"/>
            <a:ext cx="1534063" cy="1191909"/>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42" descr="euE1NNe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1768" y="2530975"/>
            <a:ext cx="1534062" cy="111064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43" descr="formosa-ha-tinh-nop-cham-1555-ty-dong-tien-thue-11-1535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7616" y="2535406"/>
            <a:ext cx="1561614" cy="111064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900" decel="100000" fill="hold"/>
                                        <p:tgtEl>
                                          <p:spTgt spid="1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900" decel="100000" fill="hold"/>
                                        <p:tgtEl>
                                          <p:spTgt spid="1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50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900" decel="100000" fill="hold"/>
                                        <p:tgtEl>
                                          <p:spTgt spid="2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75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1000"/>
                                        <p:tgtEl>
                                          <p:spTgt spid="37"/>
                                        </p:tgtEl>
                                      </p:cBhvr>
                                    </p:animEffect>
                                    <p:anim calcmode="lin" valueType="num">
                                      <p:cBhvr>
                                        <p:cTn id="26" dur="1000" fill="hold"/>
                                        <p:tgtEl>
                                          <p:spTgt spid="37"/>
                                        </p:tgtEl>
                                        <p:attrNameLst>
                                          <p:attrName>ppt_x</p:attrName>
                                        </p:attrNameLst>
                                      </p:cBhvr>
                                      <p:tavLst>
                                        <p:tav tm="0">
                                          <p:val>
                                            <p:strVal val="#ppt_x"/>
                                          </p:val>
                                        </p:tav>
                                        <p:tav tm="100000">
                                          <p:val>
                                            <p:strVal val="#ppt_x"/>
                                          </p:val>
                                        </p:tav>
                                      </p:tavLst>
                                    </p:anim>
                                    <p:anim calcmode="lin" valueType="num">
                                      <p:cBhvr>
                                        <p:cTn id="27" dur="900" decel="100000" fill="hold"/>
                                        <p:tgtEl>
                                          <p:spTgt spid="37"/>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fade">
                                      <p:cBhvr>
                                        <p:cTn id="38" dur="500"/>
                                        <p:tgtEl>
                                          <p:spTgt spid="4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500"/>
                                        <p:tgtEl>
                                          <p:spTgt spid="46"/>
                                        </p:tgtEl>
                                      </p:cBhvr>
                                    </p:animEffect>
                                  </p:childTnLst>
                                </p:cTn>
                              </p:par>
                            </p:childTnLst>
                          </p:cTn>
                        </p:par>
                        <p:par>
                          <p:cTn id="42" fill="hold">
                            <p:stCondLst>
                              <p:cond delay="1500"/>
                            </p:stCondLst>
                            <p:childTnLst>
                              <p:par>
                                <p:cTn id="43" presetID="10" presetClass="entr" presetSubtype="0" fill="hold" grpId="0" nodeType="after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500"/>
                                        <p:tgtEl>
                                          <p:spTgt spid="50"/>
                                        </p:tgtEl>
                                      </p:cBhvr>
                                    </p:animEffect>
                                  </p:childTnLst>
                                </p:cTn>
                              </p:par>
                              <p:par>
                                <p:cTn id="46" presetID="10" presetClass="entr" presetSubtype="0" fill="hold" grpId="0" nodeType="withEffect">
                                  <p:stCondLst>
                                    <p:cond delay="250"/>
                                  </p:stCondLst>
                                  <p:childTnLst>
                                    <p:set>
                                      <p:cBhvr>
                                        <p:cTn id="47" dur="1" fill="hold">
                                          <p:stCondLst>
                                            <p:cond delay="0"/>
                                          </p:stCondLst>
                                        </p:cTn>
                                        <p:tgtEl>
                                          <p:spTgt spid="51"/>
                                        </p:tgtEl>
                                        <p:attrNameLst>
                                          <p:attrName>style.visibility</p:attrName>
                                        </p:attrNameLst>
                                      </p:cBhvr>
                                      <p:to>
                                        <p:strVal val="visible"/>
                                      </p:to>
                                    </p:set>
                                    <p:animEffect transition="in" filter="fade">
                                      <p:cBhvr>
                                        <p:cTn id="48" dur="500"/>
                                        <p:tgtEl>
                                          <p:spTgt spid="51"/>
                                        </p:tgtEl>
                                      </p:cBhvr>
                                    </p:animEffect>
                                  </p:childTnLst>
                                </p:cTn>
                              </p:par>
                              <p:par>
                                <p:cTn id="49" presetID="10" presetClass="entr" presetSubtype="0" fill="hold" grpId="0" nodeType="withEffect">
                                  <p:stCondLst>
                                    <p:cond delay="50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500"/>
                                        <p:tgtEl>
                                          <p:spTgt spid="52"/>
                                        </p:tgtEl>
                                      </p:cBhvr>
                                    </p:animEffect>
                                  </p:childTnLst>
                                </p:cTn>
                              </p:par>
                              <p:par>
                                <p:cTn id="52" presetID="10" presetClass="entr" presetSubtype="0" fill="hold" grpId="0" nodeType="withEffect">
                                  <p:stCondLst>
                                    <p:cond delay="750"/>
                                  </p:stCondLst>
                                  <p:childTnLst>
                                    <p:set>
                                      <p:cBhvr>
                                        <p:cTn id="53" dur="1" fill="hold">
                                          <p:stCondLst>
                                            <p:cond delay="0"/>
                                          </p:stCondLst>
                                        </p:cTn>
                                        <p:tgtEl>
                                          <p:spTgt spid="53"/>
                                        </p:tgtEl>
                                        <p:attrNameLst>
                                          <p:attrName>style.visibility</p:attrName>
                                        </p:attrNameLst>
                                      </p:cBhvr>
                                      <p:to>
                                        <p:strVal val="visible"/>
                                      </p:to>
                                    </p:set>
                                    <p:animEffect transition="in" filter="fade">
                                      <p:cBhvr>
                                        <p:cTn id="5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0" grpId="0"/>
      <p:bldP spid="51" grpId="0"/>
      <p:bldP spid="52" grpId="0"/>
      <p:bldP spid="5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0" descr="tinmoi-TVS-Apache-RTR"/>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506204" y="3336260"/>
            <a:ext cx="4610853" cy="352174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41" descr="body 1_srp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1" y="3256221"/>
            <a:ext cx="4532703" cy="352174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2" descr="euE1NN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1" y="-4431"/>
            <a:ext cx="4532703" cy="328162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43" descr="formosa-ha-tinh-nop-cham-1555-ty-dong-tien-thue-11-1535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5404" y="0"/>
            <a:ext cx="4614110" cy="328162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hep-xay-dung-5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2037554" y="-158890"/>
            <a:ext cx="1087518" cy="831366"/>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20626132_images1134315_thainguy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2209801" y="-2429157"/>
            <a:ext cx="800100" cy="585317"/>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V="1">
            <a:off x="-6102349" y="1962150"/>
            <a:ext cx="1107860" cy="830989"/>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thep-xay-dung-5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439444" y="1233347"/>
            <a:ext cx="4583113" cy="350361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20626132_images1134315_thainguye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6800" y="0"/>
            <a:ext cx="3371850" cy="2466694"/>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50" y="3355975"/>
            <a:ext cx="4668838" cy="3502025"/>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0" descr="tinmoi-TVS-Apache-RT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2532" y="3866408"/>
            <a:ext cx="1746862" cy="133424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1" descr="body 1_srpj"/>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3435" y="3786369"/>
            <a:ext cx="1717254" cy="133424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2" descr="euE1NNe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7485" y="376569"/>
            <a:ext cx="1717254" cy="124327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3" descr="formosa-ha-tinh-nop-cham-1555-ty-dong-tien-thue-11-1535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53333" y="381000"/>
            <a:ext cx="1748096" cy="124327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3284739" y="0"/>
            <a:ext cx="5139530" cy="1650533"/>
          </a:xfrm>
          <a:prstGeom prst="rect">
            <a:avLst/>
          </a:prstGeom>
        </p:spPr>
      </p:pic>
      <p:sp>
        <p:nvSpPr>
          <p:cNvPr id="3" name="文本框 2"/>
          <p:cNvSpPr txBox="1"/>
          <p:nvPr/>
        </p:nvSpPr>
        <p:spPr>
          <a:xfrm>
            <a:off x="4124909" y="417666"/>
            <a:ext cx="3479158" cy="754374"/>
          </a:xfrm>
          <a:prstGeom prst="rect">
            <a:avLst/>
          </a:prstGeom>
          <a:noFill/>
        </p:spPr>
        <p:txBody>
          <a:bodyPr wrap="none" rtlCol="0">
            <a:spAutoFit/>
          </a:bodyPr>
          <a:lstStyle/>
          <a:p>
            <a:pPr marL="0" marR="0" lvl="0" indent="0" algn="l" defTabSz="914400" rtl="0" eaLnBrk="1" fontAlgn="auto" latinLnBrk="0" hangingPunct="1">
              <a:lnSpc>
                <a:spcPct val="130000"/>
              </a:lnSpc>
              <a:buClrTx/>
              <a:buSzTx/>
              <a:buFontTx/>
              <a:buNone/>
              <a:defRPr/>
            </a:pPr>
            <a:r>
              <a:rPr kumimoji="0" lang="en-US" altLang="zh-CN" sz="3600" b="1" i="0" u="none" strike="noStrike" kern="1200" cap="none" spc="0" normalizeH="0" baseline="0" noProof="0" dirty="0">
                <a:ln>
                  <a:noFill/>
                </a:ln>
                <a:solidFill>
                  <a:srgbClr val="92D050"/>
                </a:solidFill>
                <a:effectLst/>
                <a:uLnTx/>
                <a:uFillTx/>
                <a:cs typeface="+mn-ea"/>
                <a:sym typeface="+mn-lt"/>
              </a:rPr>
              <a:t>CÁCH BẢO QUẢN</a:t>
            </a:r>
            <a:endParaRPr kumimoji="0" lang="zh-CN" altLang="en-US" sz="3600" b="1" i="0" u="none" strike="noStrike" kern="1200" cap="none" spc="0" normalizeH="0" baseline="0" noProof="0" dirty="0">
              <a:ln>
                <a:noFill/>
              </a:ln>
              <a:solidFill>
                <a:srgbClr val="92D050"/>
              </a:solidFill>
              <a:effectLst/>
              <a:uLnTx/>
              <a:uFillTx/>
              <a:cs typeface="+mn-ea"/>
              <a:sym typeface="+mn-lt"/>
            </a:endParaRPr>
          </a:p>
        </p:txBody>
      </p:sp>
      <p:grpSp>
        <p:nvGrpSpPr>
          <p:cNvPr id="4" name="Group 53"/>
          <p:cNvGrpSpPr/>
          <p:nvPr/>
        </p:nvGrpSpPr>
        <p:grpSpPr>
          <a:xfrm flipH="1">
            <a:off x="5410839" y="4440111"/>
            <a:ext cx="2756416" cy="1106425"/>
            <a:chOff x="1979461" y="5237441"/>
            <a:chExt cx="2756416" cy="1106425"/>
          </a:xfrm>
        </p:grpSpPr>
        <p:sp>
          <p:nvSpPr>
            <p:cNvPr id="5" name="Freeform 9"/>
            <p:cNvSpPr/>
            <p:nvPr/>
          </p:nvSpPr>
          <p:spPr>
            <a:xfrm flipH="1">
              <a:off x="1979461" y="5237441"/>
              <a:ext cx="2756416" cy="1106425"/>
            </a:xfrm>
            <a:custGeom>
              <a:avLst/>
              <a:gdLst>
                <a:gd name="connsiteX0" fmla="*/ 669387 w 3335264"/>
                <a:gd name="connsiteY0" fmla="*/ 0 h 1338774"/>
                <a:gd name="connsiteX1" fmla="*/ 1224453 w 3335264"/>
                <a:gd name="connsiteY1" fmla="*/ 295127 h 1338774"/>
                <a:gd name="connsiteX2" fmla="*/ 1278656 w 3335264"/>
                <a:gd name="connsiteY2" fmla="*/ 394987 h 1338774"/>
                <a:gd name="connsiteX3" fmla="*/ 2786468 w 3335264"/>
                <a:gd name="connsiteY3" fmla="*/ 394987 h 1338774"/>
                <a:gd name="connsiteX4" fmla="*/ 2786468 w 3335264"/>
                <a:gd name="connsiteY4" fmla="*/ 120589 h 1338774"/>
                <a:gd name="connsiteX5" fmla="*/ 3335264 w 3335264"/>
                <a:gd name="connsiteY5" fmla="*/ 669386 h 1338774"/>
                <a:gd name="connsiteX6" fmla="*/ 2786468 w 3335264"/>
                <a:gd name="connsiteY6" fmla="*/ 1218182 h 1338774"/>
                <a:gd name="connsiteX7" fmla="*/ 2786468 w 3335264"/>
                <a:gd name="connsiteY7" fmla="*/ 943784 h 1338774"/>
                <a:gd name="connsiteX8" fmla="*/ 1278658 w 3335264"/>
                <a:gd name="connsiteY8" fmla="*/ 943784 h 1338774"/>
                <a:gd name="connsiteX9" fmla="*/ 1224453 w 3335264"/>
                <a:gd name="connsiteY9" fmla="*/ 1043648 h 1338774"/>
                <a:gd name="connsiteX10" fmla="*/ 669387 w 3335264"/>
                <a:gd name="connsiteY10" fmla="*/ 1338774 h 1338774"/>
                <a:gd name="connsiteX11" fmla="*/ 0 w 3335264"/>
                <a:gd name="connsiteY11" fmla="*/ 669387 h 1338774"/>
                <a:gd name="connsiteX12" fmla="*/ 669387 w 3335264"/>
                <a:gd name="connsiteY12" fmla="*/ 0 h 1338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5264" h="1338774">
                  <a:moveTo>
                    <a:pt x="669387" y="0"/>
                  </a:moveTo>
                  <a:cubicBezTo>
                    <a:pt x="900445" y="0"/>
                    <a:pt x="1104160" y="117069"/>
                    <a:pt x="1224453" y="295127"/>
                  </a:cubicBezTo>
                  <a:lnTo>
                    <a:pt x="1278656" y="394987"/>
                  </a:lnTo>
                  <a:lnTo>
                    <a:pt x="2786468" y="394987"/>
                  </a:lnTo>
                  <a:lnTo>
                    <a:pt x="2786468" y="120589"/>
                  </a:lnTo>
                  <a:lnTo>
                    <a:pt x="3335264" y="669386"/>
                  </a:lnTo>
                  <a:lnTo>
                    <a:pt x="2786468" y="1218182"/>
                  </a:lnTo>
                  <a:lnTo>
                    <a:pt x="2786468" y="943784"/>
                  </a:lnTo>
                  <a:lnTo>
                    <a:pt x="1278658" y="943784"/>
                  </a:lnTo>
                  <a:lnTo>
                    <a:pt x="1224453" y="1043648"/>
                  </a:lnTo>
                  <a:cubicBezTo>
                    <a:pt x="1104160" y="1221706"/>
                    <a:pt x="900445" y="1338774"/>
                    <a:pt x="669387" y="1338774"/>
                  </a:cubicBezTo>
                  <a:cubicBezTo>
                    <a:pt x="299695" y="1338774"/>
                    <a:pt x="0" y="1039079"/>
                    <a:pt x="0" y="669387"/>
                  </a:cubicBezTo>
                  <a:cubicBezTo>
                    <a:pt x="0" y="299695"/>
                    <a:pt x="299695" y="0"/>
                    <a:pt x="669387"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defRPr/>
              </a:pPr>
              <a:endParaRPr kumimoji="0" lang="en-GB" sz="1800" b="0" i="0" u="none" strike="noStrike" kern="1200" cap="none" spc="0" normalizeH="0" baseline="0" noProof="0">
                <a:ln>
                  <a:noFill/>
                </a:ln>
                <a:solidFill>
                  <a:prstClr val="white"/>
                </a:solidFill>
                <a:effectLst/>
                <a:uLnTx/>
                <a:uFillTx/>
                <a:cs typeface="+mn-ea"/>
                <a:sym typeface="+mn-lt"/>
              </a:endParaRPr>
            </a:p>
          </p:txBody>
        </p:sp>
        <p:sp>
          <p:nvSpPr>
            <p:cNvPr id="6" name="Freeform 94"/>
            <p:cNvSpPr/>
            <p:nvPr/>
          </p:nvSpPr>
          <p:spPr bwMode="auto">
            <a:xfrm>
              <a:off x="3934197" y="5564286"/>
              <a:ext cx="557245" cy="452735"/>
            </a:xfrm>
            <a:custGeom>
              <a:avLst/>
              <a:gdLst>
                <a:gd name="T0" fmla="*/ 506 w 564"/>
                <a:gd name="T1" fmla="*/ 115 h 458"/>
                <a:gd name="T2" fmla="*/ 507 w 564"/>
                <a:gd name="T3" fmla="*/ 129 h 458"/>
                <a:gd name="T4" fmla="*/ 178 w 564"/>
                <a:gd name="T5" fmla="*/ 458 h 458"/>
                <a:gd name="T6" fmla="*/ 0 w 564"/>
                <a:gd name="T7" fmla="*/ 406 h 458"/>
                <a:gd name="T8" fmla="*/ 28 w 564"/>
                <a:gd name="T9" fmla="*/ 408 h 458"/>
                <a:gd name="T10" fmla="*/ 172 w 564"/>
                <a:gd name="T11" fmla="*/ 359 h 458"/>
                <a:gd name="T12" fmla="*/ 64 w 564"/>
                <a:gd name="T13" fmla="*/ 278 h 458"/>
                <a:gd name="T14" fmla="*/ 85 w 564"/>
                <a:gd name="T15" fmla="*/ 280 h 458"/>
                <a:gd name="T16" fmla="*/ 116 w 564"/>
                <a:gd name="T17" fmla="*/ 276 h 458"/>
                <a:gd name="T18" fmla="*/ 23 w 564"/>
                <a:gd name="T19" fmla="*/ 163 h 458"/>
                <a:gd name="T20" fmla="*/ 23 w 564"/>
                <a:gd name="T21" fmla="*/ 162 h 458"/>
                <a:gd name="T22" fmla="*/ 76 w 564"/>
                <a:gd name="T23" fmla="*/ 176 h 458"/>
                <a:gd name="T24" fmla="*/ 24 w 564"/>
                <a:gd name="T25" fmla="*/ 80 h 458"/>
                <a:gd name="T26" fmla="*/ 40 w 564"/>
                <a:gd name="T27" fmla="*/ 22 h 458"/>
                <a:gd name="T28" fmla="*/ 278 w 564"/>
                <a:gd name="T29" fmla="*/ 142 h 458"/>
                <a:gd name="T30" fmla="*/ 275 w 564"/>
                <a:gd name="T31" fmla="*/ 116 h 458"/>
                <a:gd name="T32" fmla="*/ 391 w 564"/>
                <a:gd name="T33" fmla="*/ 0 h 458"/>
                <a:gd name="T34" fmla="*/ 475 w 564"/>
                <a:gd name="T35" fmla="*/ 37 h 458"/>
                <a:gd name="T36" fmla="*/ 548 w 564"/>
                <a:gd name="T37" fmla="*/ 9 h 458"/>
                <a:gd name="T38" fmla="*/ 498 w 564"/>
                <a:gd name="T39" fmla="*/ 73 h 458"/>
                <a:gd name="T40" fmla="*/ 564 w 564"/>
                <a:gd name="T41" fmla="*/ 55 h 458"/>
                <a:gd name="T42" fmla="*/ 506 w 564"/>
                <a:gd name="T43" fmla="*/ 115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4" h="458">
                  <a:moveTo>
                    <a:pt x="506" y="115"/>
                  </a:moveTo>
                  <a:cubicBezTo>
                    <a:pt x="506" y="120"/>
                    <a:pt x="507" y="124"/>
                    <a:pt x="507" y="129"/>
                  </a:cubicBezTo>
                  <a:cubicBezTo>
                    <a:pt x="507" y="282"/>
                    <a:pt x="390" y="458"/>
                    <a:pt x="178" y="458"/>
                  </a:cubicBezTo>
                  <a:cubicBezTo>
                    <a:pt x="112" y="458"/>
                    <a:pt x="52" y="439"/>
                    <a:pt x="0" y="406"/>
                  </a:cubicBezTo>
                  <a:cubicBezTo>
                    <a:pt x="10" y="408"/>
                    <a:pt x="19" y="408"/>
                    <a:pt x="28" y="408"/>
                  </a:cubicBezTo>
                  <a:cubicBezTo>
                    <a:pt x="82" y="408"/>
                    <a:pt x="132" y="390"/>
                    <a:pt x="172" y="359"/>
                  </a:cubicBezTo>
                  <a:cubicBezTo>
                    <a:pt x="121" y="358"/>
                    <a:pt x="78" y="324"/>
                    <a:pt x="64" y="278"/>
                  </a:cubicBezTo>
                  <a:cubicBezTo>
                    <a:pt x="71" y="280"/>
                    <a:pt x="78" y="280"/>
                    <a:pt x="85" y="280"/>
                  </a:cubicBezTo>
                  <a:cubicBezTo>
                    <a:pt x="96" y="280"/>
                    <a:pt x="106" y="279"/>
                    <a:pt x="116" y="276"/>
                  </a:cubicBezTo>
                  <a:cubicBezTo>
                    <a:pt x="63" y="266"/>
                    <a:pt x="23" y="219"/>
                    <a:pt x="23" y="163"/>
                  </a:cubicBezTo>
                  <a:cubicBezTo>
                    <a:pt x="23" y="162"/>
                    <a:pt x="23" y="162"/>
                    <a:pt x="23" y="162"/>
                  </a:cubicBezTo>
                  <a:cubicBezTo>
                    <a:pt x="39" y="170"/>
                    <a:pt x="57" y="175"/>
                    <a:pt x="76" y="176"/>
                  </a:cubicBezTo>
                  <a:cubicBezTo>
                    <a:pt x="44" y="155"/>
                    <a:pt x="24" y="120"/>
                    <a:pt x="24" y="80"/>
                  </a:cubicBezTo>
                  <a:cubicBezTo>
                    <a:pt x="24" y="59"/>
                    <a:pt x="30" y="39"/>
                    <a:pt x="40" y="22"/>
                  </a:cubicBezTo>
                  <a:cubicBezTo>
                    <a:pt x="97" y="92"/>
                    <a:pt x="182" y="138"/>
                    <a:pt x="278" y="142"/>
                  </a:cubicBezTo>
                  <a:cubicBezTo>
                    <a:pt x="276" y="134"/>
                    <a:pt x="275" y="125"/>
                    <a:pt x="275" y="116"/>
                  </a:cubicBezTo>
                  <a:cubicBezTo>
                    <a:pt x="275" y="52"/>
                    <a:pt x="327" y="0"/>
                    <a:pt x="391" y="0"/>
                  </a:cubicBezTo>
                  <a:cubicBezTo>
                    <a:pt x="424" y="0"/>
                    <a:pt x="454" y="15"/>
                    <a:pt x="475" y="37"/>
                  </a:cubicBezTo>
                  <a:cubicBezTo>
                    <a:pt x="501" y="32"/>
                    <a:pt x="526" y="22"/>
                    <a:pt x="548" y="9"/>
                  </a:cubicBezTo>
                  <a:cubicBezTo>
                    <a:pt x="540" y="36"/>
                    <a:pt x="521" y="59"/>
                    <a:pt x="498" y="73"/>
                  </a:cubicBezTo>
                  <a:cubicBezTo>
                    <a:pt x="521" y="70"/>
                    <a:pt x="543" y="64"/>
                    <a:pt x="564" y="55"/>
                  </a:cubicBezTo>
                  <a:cubicBezTo>
                    <a:pt x="548" y="78"/>
                    <a:pt x="529" y="98"/>
                    <a:pt x="506" y="115"/>
                  </a:cubicBezTo>
                  <a:close/>
                </a:path>
              </a:pathLst>
            </a:custGeom>
            <a:solidFill>
              <a:srgbClr val="FFFFF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30000"/>
                </a:lnSpc>
                <a:buClrTx/>
                <a:buSzTx/>
                <a:buFontTx/>
                <a:buNone/>
                <a:defRPr/>
              </a:pPr>
              <a:endParaRPr kumimoji="0" lang="en-GB" sz="1800" b="0" i="0" u="none" strike="noStrike" kern="1200" cap="none" spc="0" normalizeH="0" baseline="0" noProof="0">
                <a:ln>
                  <a:noFill/>
                </a:ln>
                <a:solidFill>
                  <a:prstClr val="black"/>
                </a:solidFill>
                <a:effectLst/>
                <a:uLnTx/>
                <a:uFillTx/>
                <a:cs typeface="+mn-ea"/>
                <a:sym typeface="+mn-lt"/>
              </a:endParaRPr>
            </a:p>
          </p:txBody>
        </p:sp>
        <p:sp>
          <p:nvSpPr>
            <p:cNvPr id="7" name="TextBox 49"/>
            <p:cNvSpPr txBox="1"/>
            <p:nvPr/>
          </p:nvSpPr>
          <p:spPr>
            <a:xfrm>
              <a:off x="3157846" y="5605987"/>
              <a:ext cx="301686" cy="423321"/>
            </a:xfrm>
            <a:prstGeom prst="rect">
              <a:avLst/>
            </a:prstGeom>
            <a:noFill/>
          </p:spPr>
          <p:txBody>
            <a:bodyPr wrap="none" rtlCol="0">
              <a:spAutoFit/>
            </a:bodyPr>
            <a:lstStyle/>
            <a:p>
              <a:pPr marL="0" marR="0" lvl="0" indent="0" algn="l" defTabSz="914400" rtl="0" eaLnBrk="1" fontAlgn="auto" latinLnBrk="0" hangingPunct="1">
                <a:lnSpc>
                  <a:spcPct val="130000"/>
                </a:lnSpc>
                <a:buClrTx/>
                <a:buSzTx/>
                <a:buFontTx/>
                <a:buNone/>
                <a:defRPr/>
              </a:pPr>
              <a:r>
                <a:rPr kumimoji="0" lang="en-US" altLang="zh-CN" sz="1800" b="0" i="0" u="none" strike="noStrike" kern="1200" cap="none" spc="0" normalizeH="0" baseline="0" noProof="0" dirty="0">
                  <a:ln>
                    <a:noFill/>
                  </a:ln>
                  <a:solidFill>
                    <a:prstClr val="white"/>
                  </a:solidFill>
                  <a:effectLst/>
                  <a:uLnTx/>
                  <a:uFillTx/>
                  <a:cs typeface="+mn-ea"/>
                  <a:sym typeface="+mn-lt"/>
                </a:rPr>
                <a:t>3</a:t>
              </a:r>
              <a:endParaRPr kumimoji="0" lang="en-US" altLang="zh-CN" sz="1800" b="0" i="0" u="none" strike="noStrike" kern="1200" cap="none" spc="0" normalizeH="0" baseline="0" noProof="0" dirty="0">
                <a:ln>
                  <a:noFill/>
                </a:ln>
                <a:solidFill>
                  <a:prstClr val="white"/>
                </a:solidFill>
                <a:effectLst/>
                <a:uLnTx/>
                <a:uFillTx/>
                <a:cs typeface="+mn-ea"/>
                <a:sym typeface="+mn-lt"/>
              </a:endParaRPr>
            </a:p>
          </p:txBody>
        </p:sp>
      </p:grpSp>
      <p:grpSp>
        <p:nvGrpSpPr>
          <p:cNvPr id="18" name="Group 55"/>
          <p:cNvGrpSpPr/>
          <p:nvPr/>
        </p:nvGrpSpPr>
        <p:grpSpPr>
          <a:xfrm>
            <a:off x="5565100" y="1695198"/>
            <a:ext cx="2756416" cy="1106425"/>
            <a:chOff x="6556634" y="3024592"/>
            <a:chExt cx="2756416" cy="1106425"/>
          </a:xfrm>
        </p:grpSpPr>
        <p:sp>
          <p:nvSpPr>
            <p:cNvPr id="19" name="Freeform 15"/>
            <p:cNvSpPr/>
            <p:nvPr/>
          </p:nvSpPr>
          <p:spPr>
            <a:xfrm>
              <a:off x="6556634" y="3024592"/>
              <a:ext cx="2756416" cy="1106425"/>
            </a:xfrm>
            <a:custGeom>
              <a:avLst/>
              <a:gdLst>
                <a:gd name="connsiteX0" fmla="*/ 669387 w 3335264"/>
                <a:gd name="connsiteY0" fmla="*/ 0 h 1338774"/>
                <a:gd name="connsiteX1" fmla="*/ 1224453 w 3335264"/>
                <a:gd name="connsiteY1" fmla="*/ 295127 h 1338774"/>
                <a:gd name="connsiteX2" fmla="*/ 1278656 w 3335264"/>
                <a:gd name="connsiteY2" fmla="*/ 394987 h 1338774"/>
                <a:gd name="connsiteX3" fmla="*/ 2786468 w 3335264"/>
                <a:gd name="connsiteY3" fmla="*/ 394987 h 1338774"/>
                <a:gd name="connsiteX4" fmla="*/ 2786468 w 3335264"/>
                <a:gd name="connsiteY4" fmla="*/ 120589 h 1338774"/>
                <a:gd name="connsiteX5" fmla="*/ 3335264 w 3335264"/>
                <a:gd name="connsiteY5" fmla="*/ 669386 h 1338774"/>
                <a:gd name="connsiteX6" fmla="*/ 2786468 w 3335264"/>
                <a:gd name="connsiteY6" fmla="*/ 1218182 h 1338774"/>
                <a:gd name="connsiteX7" fmla="*/ 2786468 w 3335264"/>
                <a:gd name="connsiteY7" fmla="*/ 943784 h 1338774"/>
                <a:gd name="connsiteX8" fmla="*/ 1278658 w 3335264"/>
                <a:gd name="connsiteY8" fmla="*/ 943784 h 1338774"/>
                <a:gd name="connsiteX9" fmla="*/ 1224453 w 3335264"/>
                <a:gd name="connsiteY9" fmla="*/ 1043648 h 1338774"/>
                <a:gd name="connsiteX10" fmla="*/ 669387 w 3335264"/>
                <a:gd name="connsiteY10" fmla="*/ 1338774 h 1338774"/>
                <a:gd name="connsiteX11" fmla="*/ 0 w 3335264"/>
                <a:gd name="connsiteY11" fmla="*/ 669387 h 1338774"/>
                <a:gd name="connsiteX12" fmla="*/ 669387 w 3335264"/>
                <a:gd name="connsiteY12" fmla="*/ 0 h 1338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5264" h="1338774">
                  <a:moveTo>
                    <a:pt x="669387" y="0"/>
                  </a:moveTo>
                  <a:cubicBezTo>
                    <a:pt x="900445" y="0"/>
                    <a:pt x="1104160" y="117069"/>
                    <a:pt x="1224453" y="295127"/>
                  </a:cubicBezTo>
                  <a:lnTo>
                    <a:pt x="1278656" y="394987"/>
                  </a:lnTo>
                  <a:lnTo>
                    <a:pt x="2786468" y="394987"/>
                  </a:lnTo>
                  <a:lnTo>
                    <a:pt x="2786468" y="120589"/>
                  </a:lnTo>
                  <a:lnTo>
                    <a:pt x="3335264" y="669386"/>
                  </a:lnTo>
                  <a:lnTo>
                    <a:pt x="2786468" y="1218182"/>
                  </a:lnTo>
                  <a:lnTo>
                    <a:pt x="2786468" y="943784"/>
                  </a:lnTo>
                  <a:lnTo>
                    <a:pt x="1278658" y="943784"/>
                  </a:lnTo>
                  <a:lnTo>
                    <a:pt x="1224453" y="1043648"/>
                  </a:lnTo>
                  <a:cubicBezTo>
                    <a:pt x="1104160" y="1221706"/>
                    <a:pt x="900445" y="1338774"/>
                    <a:pt x="669387" y="1338774"/>
                  </a:cubicBezTo>
                  <a:cubicBezTo>
                    <a:pt x="299695" y="1338774"/>
                    <a:pt x="0" y="1039079"/>
                    <a:pt x="0" y="669387"/>
                  </a:cubicBezTo>
                  <a:cubicBezTo>
                    <a:pt x="0" y="299695"/>
                    <a:pt x="299695" y="0"/>
                    <a:pt x="669387" y="0"/>
                  </a:cubicBezTo>
                  <a:close/>
                </a:path>
              </a:pathLst>
            </a:cu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defRPr/>
              </a:pPr>
              <a:endParaRPr kumimoji="0" lang="en-GB" sz="1800" b="0" i="0" u="none" strike="noStrike" kern="1200" cap="none" spc="0" normalizeH="0" baseline="0" noProof="0">
                <a:ln>
                  <a:noFill/>
                </a:ln>
                <a:solidFill>
                  <a:prstClr val="white"/>
                </a:solidFill>
                <a:effectLst/>
                <a:uLnTx/>
                <a:uFillTx/>
                <a:cs typeface="+mn-ea"/>
                <a:sym typeface="+mn-lt"/>
              </a:endParaRPr>
            </a:p>
          </p:txBody>
        </p:sp>
        <p:sp>
          <p:nvSpPr>
            <p:cNvPr id="20" name="Freeform 109"/>
            <p:cNvSpPr>
              <a:spLocks noEditPoints="1"/>
            </p:cNvSpPr>
            <p:nvPr/>
          </p:nvSpPr>
          <p:spPr bwMode="auto">
            <a:xfrm>
              <a:off x="6836922" y="3316535"/>
              <a:ext cx="534565" cy="542644"/>
            </a:xfrm>
            <a:custGeom>
              <a:avLst/>
              <a:gdLst>
                <a:gd name="T0" fmla="*/ 326 w 336"/>
                <a:gd name="T1" fmla="*/ 207 h 341"/>
                <a:gd name="T2" fmla="*/ 330 w 336"/>
                <a:gd name="T3" fmla="*/ 173 h 341"/>
                <a:gd name="T4" fmla="*/ 170 w 336"/>
                <a:gd name="T5" fmla="*/ 12 h 341"/>
                <a:gd name="T6" fmla="*/ 142 w 336"/>
                <a:gd name="T7" fmla="*/ 15 h 341"/>
                <a:gd name="T8" fmla="*/ 93 w 336"/>
                <a:gd name="T9" fmla="*/ 0 h 341"/>
                <a:gd name="T10" fmla="*/ 0 w 336"/>
                <a:gd name="T11" fmla="*/ 93 h 341"/>
                <a:gd name="T12" fmla="*/ 13 w 336"/>
                <a:gd name="T13" fmla="*/ 140 h 341"/>
                <a:gd name="T14" fmla="*/ 10 w 336"/>
                <a:gd name="T15" fmla="*/ 173 h 341"/>
                <a:gd name="T16" fmla="*/ 170 w 336"/>
                <a:gd name="T17" fmla="*/ 333 h 341"/>
                <a:gd name="T18" fmla="*/ 199 w 336"/>
                <a:gd name="T19" fmla="*/ 330 h 341"/>
                <a:gd name="T20" fmla="*/ 243 w 336"/>
                <a:gd name="T21" fmla="*/ 341 h 341"/>
                <a:gd name="T22" fmla="*/ 336 w 336"/>
                <a:gd name="T23" fmla="*/ 248 h 341"/>
                <a:gd name="T24" fmla="*/ 326 w 336"/>
                <a:gd name="T25" fmla="*/ 207 h 341"/>
                <a:gd name="T26" fmla="*/ 252 w 336"/>
                <a:gd name="T27" fmla="*/ 249 h 341"/>
                <a:gd name="T28" fmla="*/ 220 w 336"/>
                <a:gd name="T29" fmla="*/ 274 h 341"/>
                <a:gd name="T30" fmla="*/ 169 w 336"/>
                <a:gd name="T31" fmla="*/ 283 h 341"/>
                <a:gd name="T32" fmla="*/ 112 w 336"/>
                <a:gd name="T33" fmla="*/ 271 h 341"/>
                <a:gd name="T34" fmla="*/ 86 w 336"/>
                <a:gd name="T35" fmla="*/ 247 h 341"/>
                <a:gd name="T36" fmla="*/ 75 w 336"/>
                <a:gd name="T37" fmla="*/ 218 h 341"/>
                <a:gd name="T38" fmla="*/ 82 w 336"/>
                <a:gd name="T39" fmla="*/ 203 h 341"/>
                <a:gd name="T40" fmla="*/ 99 w 336"/>
                <a:gd name="T41" fmla="*/ 197 h 341"/>
                <a:gd name="T42" fmla="*/ 113 w 336"/>
                <a:gd name="T43" fmla="*/ 202 h 341"/>
                <a:gd name="T44" fmla="*/ 122 w 336"/>
                <a:gd name="T45" fmla="*/ 215 h 341"/>
                <a:gd name="T46" fmla="*/ 131 w 336"/>
                <a:gd name="T47" fmla="*/ 232 h 341"/>
                <a:gd name="T48" fmla="*/ 145 w 336"/>
                <a:gd name="T49" fmla="*/ 242 h 341"/>
                <a:gd name="T50" fmla="*/ 168 w 336"/>
                <a:gd name="T51" fmla="*/ 246 h 341"/>
                <a:gd name="T52" fmla="*/ 201 w 336"/>
                <a:gd name="T53" fmla="*/ 238 h 341"/>
                <a:gd name="T54" fmla="*/ 212 w 336"/>
                <a:gd name="T55" fmla="*/ 218 h 341"/>
                <a:gd name="T56" fmla="*/ 206 w 336"/>
                <a:gd name="T57" fmla="*/ 203 h 341"/>
                <a:gd name="T58" fmla="*/ 189 w 336"/>
                <a:gd name="T59" fmla="*/ 193 h 341"/>
                <a:gd name="T60" fmla="*/ 160 w 336"/>
                <a:gd name="T61" fmla="*/ 186 h 341"/>
                <a:gd name="T62" fmla="*/ 118 w 336"/>
                <a:gd name="T63" fmla="*/ 173 h 341"/>
                <a:gd name="T64" fmla="*/ 90 w 336"/>
                <a:gd name="T65" fmla="*/ 153 h 341"/>
                <a:gd name="T66" fmla="*/ 80 w 336"/>
                <a:gd name="T67" fmla="*/ 121 h 341"/>
                <a:gd name="T68" fmla="*/ 91 w 336"/>
                <a:gd name="T69" fmla="*/ 89 h 341"/>
                <a:gd name="T70" fmla="*/ 122 w 336"/>
                <a:gd name="T71" fmla="*/ 67 h 341"/>
                <a:gd name="T72" fmla="*/ 169 w 336"/>
                <a:gd name="T73" fmla="*/ 60 h 341"/>
                <a:gd name="T74" fmla="*/ 206 w 336"/>
                <a:gd name="T75" fmla="*/ 65 h 341"/>
                <a:gd name="T76" fmla="*/ 233 w 336"/>
                <a:gd name="T77" fmla="*/ 78 h 341"/>
                <a:gd name="T78" fmla="*/ 248 w 336"/>
                <a:gd name="T79" fmla="*/ 95 h 341"/>
                <a:gd name="T80" fmla="*/ 253 w 336"/>
                <a:gd name="T81" fmla="*/ 114 h 341"/>
                <a:gd name="T82" fmla="*/ 247 w 336"/>
                <a:gd name="T83" fmla="*/ 129 h 341"/>
                <a:gd name="T84" fmla="*/ 230 w 336"/>
                <a:gd name="T85" fmla="*/ 136 h 341"/>
                <a:gd name="T86" fmla="*/ 216 w 336"/>
                <a:gd name="T87" fmla="*/ 132 h 341"/>
                <a:gd name="T88" fmla="*/ 207 w 336"/>
                <a:gd name="T89" fmla="*/ 119 h 341"/>
                <a:gd name="T90" fmla="*/ 192 w 336"/>
                <a:gd name="T91" fmla="*/ 101 h 341"/>
                <a:gd name="T92" fmla="*/ 166 w 336"/>
                <a:gd name="T93" fmla="*/ 95 h 341"/>
                <a:gd name="T94" fmla="*/ 138 w 336"/>
                <a:gd name="T95" fmla="*/ 102 h 341"/>
                <a:gd name="T96" fmla="*/ 128 w 336"/>
                <a:gd name="T97" fmla="*/ 117 h 341"/>
                <a:gd name="T98" fmla="*/ 131 w 336"/>
                <a:gd name="T99" fmla="*/ 127 h 341"/>
                <a:gd name="T100" fmla="*/ 141 w 336"/>
                <a:gd name="T101" fmla="*/ 134 h 341"/>
                <a:gd name="T102" fmla="*/ 154 w 336"/>
                <a:gd name="T103" fmla="*/ 139 h 341"/>
                <a:gd name="T104" fmla="*/ 176 w 336"/>
                <a:gd name="T105" fmla="*/ 144 h 341"/>
                <a:gd name="T106" fmla="*/ 211 w 336"/>
                <a:gd name="T107" fmla="*/ 154 h 341"/>
                <a:gd name="T108" fmla="*/ 239 w 336"/>
                <a:gd name="T109" fmla="*/ 166 h 341"/>
                <a:gd name="T110" fmla="*/ 257 w 336"/>
                <a:gd name="T111" fmla="*/ 185 h 341"/>
                <a:gd name="T112" fmla="*/ 263 w 336"/>
                <a:gd name="T113" fmla="*/ 213 h 341"/>
                <a:gd name="T114" fmla="*/ 252 w 336"/>
                <a:gd name="T115" fmla="*/ 249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6" h="341">
                  <a:moveTo>
                    <a:pt x="326" y="207"/>
                  </a:moveTo>
                  <a:cubicBezTo>
                    <a:pt x="329" y="196"/>
                    <a:pt x="330" y="184"/>
                    <a:pt x="330" y="173"/>
                  </a:cubicBezTo>
                  <a:cubicBezTo>
                    <a:pt x="330" y="84"/>
                    <a:pt x="258" y="12"/>
                    <a:pt x="170" y="12"/>
                  </a:cubicBezTo>
                  <a:cubicBezTo>
                    <a:pt x="161" y="12"/>
                    <a:pt x="151" y="13"/>
                    <a:pt x="142" y="15"/>
                  </a:cubicBezTo>
                  <a:cubicBezTo>
                    <a:pt x="128" y="6"/>
                    <a:pt x="111" y="0"/>
                    <a:pt x="93" y="0"/>
                  </a:cubicBezTo>
                  <a:cubicBezTo>
                    <a:pt x="42" y="0"/>
                    <a:pt x="0" y="42"/>
                    <a:pt x="0" y="93"/>
                  </a:cubicBezTo>
                  <a:cubicBezTo>
                    <a:pt x="0" y="110"/>
                    <a:pt x="5" y="126"/>
                    <a:pt x="13" y="140"/>
                  </a:cubicBezTo>
                  <a:cubicBezTo>
                    <a:pt x="11" y="151"/>
                    <a:pt x="10" y="161"/>
                    <a:pt x="10" y="173"/>
                  </a:cubicBezTo>
                  <a:cubicBezTo>
                    <a:pt x="10" y="261"/>
                    <a:pt x="81" y="333"/>
                    <a:pt x="170" y="333"/>
                  </a:cubicBezTo>
                  <a:cubicBezTo>
                    <a:pt x="180" y="333"/>
                    <a:pt x="190" y="332"/>
                    <a:pt x="199" y="330"/>
                  </a:cubicBezTo>
                  <a:cubicBezTo>
                    <a:pt x="212" y="337"/>
                    <a:pt x="227" y="341"/>
                    <a:pt x="243" y="341"/>
                  </a:cubicBezTo>
                  <a:cubicBezTo>
                    <a:pt x="295" y="341"/>
                    <a:pt x="336" y="300"/>
                    <a:pt x="336" y="248"/>
                  </a:cubicBezTo>
                  <a:cubicBezTo>
                    <a:pt x="336" y="233"/>
                    <a:pt x="333" y="219"/>
                    <a:pt x="326" y="207"/>
                  </a:cubicBezTo>
                  <a:close/>
                  <a:moveTo>
                    <a:pt x="252" y="249"/>
                  </a:moveTo>
                  <a:cubicBezTo>
                    <a:pt x="245" y="260"/>
                    <a:pt x="234" y="268"/>
                    <a:pt x="220" y="274"/>
                  </a:cubicBezTo>
                  <a:cubicBezTo>
                    <a:pt x="205" y="280"/>
                    <a:pt x="189" y="283"/>
                    <a:pt x="169" y="283"/>
                  </a:cubicBezTo>
                  <a:cubicBezTo>
                    <a:pt x="146" y="283"/>
                    <a:pt x="127" y="279"/>
                    <a:pt x="112" y="271"/>
                  </a:cubicBezTo>
                  <a:cubicBezTo>
                    <a:pt x="101" y="265"/>
                    <a:pt x="92" y="257"/>
                    <a:pt x="86" y="247"/>
                  </a:cubicBezTo>
                  <a:cubicBezTo>
                    <a:pt x="79" y="237"/>
                    <a:pt x="75" y="228"/>
                    <a:pt x="75" y="218"/>
                  </a:cubicBezTo>
                  <a:cubicBezTo>
                    <a:pt x="75" y="212"/>
                    <a:pt x="78" y="207"/>
                    <a:pt x="82" y="203"/>
                  </a:cubicBezTo>
                  <a:cubicBezTo>
                    <a:pt x="86" y="199"/>
                    <a:pt x="92" y="197"/>
                    <a:pt x="99" y="197"/>
                  </a:cubicBezTo>
                  <a:cubicBezTo>
                    <a:pt x="104" y="197"/>
                    <a:pt x="109" y="198"/>
                    <a:pt x="113" y="202"/>
                  </a:cubicBezTo>
                  <a:cubicBezTo>
                    <a:pt x="117" y="205"/>
                    <a:pt x="120" y="210"/>
                    <a:pt x="122" y="215"/>
                  </a:cubicBezTo>
                  <a:cubicBezTo>
                    <a:pt x="125" y="222"/>
                    <a:pt x="128" y="227"/>
                    <a:pt x="131" y="232"/>
                  </a:cubicBezTo>
                  <a:cubicBezTo>
                    <a:pt x="135" y="236"/>
                    <a:pt x="139" y="239"/>
                    <a:pt x="145" y="242"/>
                  </a:cubicBezTo>
                  <a:cubicBezTo>
                    <a:pt x="151" y="245"/>
                    <a:pt x="159" y="246"/>
                    <a:pt x="168" y="246"/>
                  </a:cubicBezTo>
                  <a:cubicBezTo>
                    <a:pt x="181" y="246"/>
                    <a:pt x="192" y="244"/>
                    <a:pt x="201" y="238"/>
                  </a:cubicBezTo>
                  <a:cubicBezTo>
                    <a:pt x="209" y="232"/>
                    <a:pt x="212" y="226"/>
                    <a:pt x="212" y="218"/>
                  </a:cubicBezTo>
                  <a:cubicBezTo>
                    <a:pt x="212" y="212"/>
                    <a:pt x="210" y="207"/>
                    <a:pt x="206" y="203"/>
                  </a:cubicBezTo>
                  <a:cubicBezTo>
                    <a:pt x="202" y="199"/>
                    <a:pt x="196" y="196"/>
                    <a:pt x="189" y="193"/>
                  </a:cubicBezTo>
                  <a:cubicBezTo>
                    <a:pt x="182" y="191"/>
                    <a:pt x="172" y="189"/>
                    <a:pt x="160" y="186"/>
                  </a:cubicBezTo>
                  <a:cubicBezTo>
                    <a:pt x="143" y="182"/>
                    <a:pt x="129" y="178"/>
                    <a:pt x="118" y="173"/>
                  </a:cubicBezTo>
                  <a:cubicBezTo>
                    <a:pt x="106" y="169"/>
                    <a:pt x="97" y="162"/>
                    <a:pt x="90" y="153"/>
                  </a:cubicBezTo>
                  <a:cubicBezTo>
                    <a:pt x="83" y="145"/>
                    <a:pt x="80" y="134"/>
                    <a:pt x="80" y="121"/>
                  </a:cubicBezTo>
                  <a:cubicBezTo>
                    <a:pt x="80" y="109"/>
                    <a:pt x="83" y="98"/>
                    <a:pt x="91" y="89"/>
                  </a:cubicBezTo>
                  <a:cubicBezTo>
                    <a:pt x="98" y="79"/>
                    <a:pt x="108" y="72"/>
                    <a:pt x="122" y="67"/>
                  </a:cubicBezTo>
                  <a:cubicBezTo>
                    <a:pt x="135" y="62"/>
                    <a:pt x="151" y="60"/>
                    <a:pt x="169" y="60"/>
                  </a:cubicBezTo>
                  <a:cubicBezTo>
                    <a:pt x="183" y="60"/>
                    <a:pt x="196" y="61"/>
                    <a:pt x="206" y="65"/>
                  </a:cubicBezTo>
                  <a:cubicBezTo>
                    <a:pt x="217" y="68"/>
                    <a:pt x="226" y="72"/>
                    <a:pt x="233" y="78"/>
                  </a:cubicBezTo>
                  <a:cubicBezTo>
                    <a:pt x="240" y="83"/>
                    <a:pt x="245" y="89"/>
                    <a:pt x="248" y="95"/>
                  </a:cubicBezTo>
                  <a:cubicBezTo>
                    <a:pt x="252" y="102"/>
                    <a:pt x="253" y="108"/>
                    <a:pt x="253" y="114"/>
                  </a:cubicBezTo>
                  <a:cubicBezTo>
                    <a:pt x="253" y="119"/>
                    <a:pt x="251" y="125"/>
                    <a:pt x="247" y="129"/>
                  </a:cubicBezTo>
                  <a:cubicBezTo>
                    <a:pt x="242" y="134"/>
                    <a:pt x="237" y="136"/>
                    <a:pt x="230" y="136"/>
                  </a:cubicBezTo>
                  <a:cubicBezTo>
                    <a:pt x="224" y="136"/>
                    <a:pt x="220" y="135"/>
                    <a:pt x="216" y="132"/>
                  </a:cubicBezTo>
                  <a:cubicBezTo>
                    <a:pt x="213" y="129"/>
                    <a:pt x="210" y="125"/>
                    <a:pt x="207" y="119"/>
                  </a:cubicBezTo>
                  <a:cubicBezTo>
                    <a:pt x="203" y="111"/>
                    <a:pt x="198" y="105"/>
                    <a:pt x="192" y="101"/>
                  </a:cubicBezTo>
                  <a:cubicBezTo>
                    <a:pt x="187" y="97"/>
                    <a:pt x="178" y="95"/>
                    <a:pt x="166" y="95"/>
                  </a:cubicBezTo>
                  <a:cubicBezTo>
                    <a:pt x="154" y="95"/>
                    <a:pt x="145" y="97"/>
                    <a:pt x="138" y="102"/>
                  </a:cubicBezTo>
                  <a:cubicBezTo>
                    <a:pt x="131" y="106"/>
                    <a:pt x="128" y="111"/>
                    <a:pt x="128" y="117"/>
                  </a:cubicBezTo>
                  <a:cubicBezTo>
                    <a:pt x="128" y="121"/>
                    <a:pt x="129" y="124"/>
                    <a:pt x="131" y="127"/>
                  </a:cubicBezTo>
                  <a:cubicBezTo>
                    <a:pt x="133" y="129"/>
                    <a:pt x="137" y="132"/>
                    <a:pt x="141" y="134"/>
                  </a:cubicBezTo>
                  <a:cubicBezTo>
                    <a:pt x="145" y="136"/>
                    <a:pt x="149" y="138"/>
                    <a:pt x="154" y="139"/>
                  </a:cubicBezTo>
                  <a:cubicBezTo>
                    <a:pt x="158" y="140"/>
                    <a:pt x="166" y="142"/>
                    <a:pt x="176" y="144"/>
                  </a:cubicBezTo>
                  <a:cubicBezTo>
                    <a:pt x="189" y="147"/>
                    <a:pt x="201" y="150"/>
                    <a:pt x="211" y="154"/>
                  </a:cubicBezTo>
                  <a:cubicBezTo>
                    <a:pt x="222" y="157"/>
                    <a:pt x="231" y="161"/>
                    <a:pt x="239" y="166"/>
                  </a:cubicBezTo>
                  <a:cubicBezTo>
                    <a:pt x="246" y="171"/>
                    <a:pt x="252" y="177"/>
                    <a:pt x="257" y="185"/>
                  </a:cubicBezTo>
                  <a:cubicBezTo>
                    <a:pt x="261" y="193"/>
                    <a:pt x="263" y="202"/>
                    <a:pt x="263" y="213"/>
                  </a:cubicBezTo>
                  <a:cubicBezTo>
                    <a:pt x="263" y="227"/>
                    <a:pt x="260" y="239"/>
                    <a:pt x="252" y="249"/>
                  </a:cubicBezTo>
                  <a:close/>
                </a:path>
              </a:pathLst>
            </a:custGeom>
            <a:solidFill>
              <a:srgbClr val="FFFFF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30000"/>
                </a:lnSpc>
                <a:buClrTx/>
                <a:buSzTx/>
                <a:buFontTx/>
                <a:buNone/>
                <a:defRPr/>
              </a:pPr>
              <a:endParaRPr kumimoji="0" lang="en-GB" sz="1800" b="0" i="0" u="none" strike="noStrike" kern="1200" cap="none" spc="0" normalizeH="0" baseline="0" noProof="0">
                <a:ln>
                  <a:noFill/>
                </a:ln>
                <a:solidFill>
                  <a:prstClr val="black"/>
                </a:solidFill>
                <a:effectLst/>
                <a:uLnTx/>
                <a:uFillTx/>
                <a:cs typeface="+mn-ea"/>
                <a:sym typeface="+mn-lt"/>
              </a:endParaRPr>
            </a:p>
          </p:txBody>
        </p:sp>
        <p:sp>
          <p:nvSpPr>
            <p:cNvPr id="21" name="TextBox 51"/>
            <p:cNvSpPr txBox="1"/>
            <p:nvPr/>
          </p:nvSpPr>
          <p:spPr>
            <a:xfrm flipH="1">
              <a:off x="8082266" y="3268265"/>
              <a:ext cx="205417" cy="533672"/>
            </a:xfrm>
            <a:prstGeom prst="rect">
              <a:avLst/>
            </a:prstGeom>
            <a:noFill/>
          </p:spPr>
          <p:txBody>
            <a:bodyPr wrap="square" rtlCol="0">
              <a:spAutoFit/>
            </a:bodyPr>
            <a:lstStyle/>
            <a:p>
              <a:pPr marL="0" marR="0" lvl="0" indent="0" algn="l" defTabSz="914400" rtl="0" eaLnBrk="1" fontAlgn="auto" latinLnBrk="0" hangingPunct="1">
                <a:lnSpc>
                  <a:spcPct val="130000"/>
                </a:lnSpc>
                <a:buClrTx/>
                <a:buSzTx/>
                <a:buFontTx/>
                <a:buNone/>
                <a:defRPr/>
              </a:pPr>
              <a:r>
                <a:rPr kumimoji="0" lang="en-US" altLang="zh-CN" sz="2400" b="0" i="0" u="none" strike="noStrike" kern="1200" cap="none" spc="0" normalizeH="0" baseline="0" noProof="0" dirty="0">
                  <a:ln>
                    <a:noFill/>
                  </a:ln>
                  <a:solidFill>
                    <a:prstClr val="white"/>
                  </a:solidFill>
                  <a:effectLst/>
                  <a:uLnTx/>
                  <a:uFillTx/>
                  <a:cs typeface="+mn-ea"/>
                  <a:sym typeface="+mn-lt"/>
                </a:rPr>
                <a:t>1</a:t>
              </a:r>
              <a:endParaRPr kumimoji="0" lang="en-US" altLang="zh-CN" sz="2400" b="0" i="0" u="none" strike="noStrike" kern="1200" cap="none" spc="0" normalizeH="0" baseline="0" noProof="0" dirty="0">
                <a:ln>
                  <a:noFill/>
                </a:ln>
                <a:solidFill>
                  <a:prstClr val="white"/>
                </a:solidFill>
                <a:effectLst/>
                <a:uLnTx/>
                <a:uFillTx/>
                <a:cs typeface="+mn-ea"/>
                <a:sym typeface="+mn-lt"/>
              </a:endParaRPr>
            </a:p>
          </p:txBody>
        </p:sp>
      </p:grpSp>
      <p:grpSp>
        <p:nvGrpSpPr>
          <p:cNvPr id="22" name="Group 56"/>
          <p:cNvGrpSpPr/>
          <p:nvPr/>
        </p:nvGrpSpPr>
        <p:grpSpPr>
          <a:xfrm>
            <a:off x="3874446" y="3196620"/>
            <a:ext cx="2756416" cy="1106425"/>
            <a:chOff x="8794640" y="1918167"/>
            <a:chExt cx="2756416" cy="1106425"/>
          </a:xfrm>
        </p:grpSpPr>
        <p:sp>
          <p:nvSpPr>
            <p:cNvPr id="23" name="Freeform 13"/>
            <p:cNvSpPr/>
            <p:nvPr/>
          </p:nvSpPr>
          <p:spPr>
            <a:xfrm flipH="1">
              <a:off x="8794640" y="1918167"/>
              <a:ext cx="2756416" cy="1106425"/>
            </a:xfrm>
            <a:custGeom>
              <a:avLst/>
              <a:gdLst>
                <a:gd name="connsiteX0" fmla="*/ 669387 w 3335264"/>
                <a:gd name="connsiteY0" fmla="*/ 0 h 1338774"/>
                <a:gd name="connsiteX1" fmla="*/ 1224453 w 3335264"/>
                <a:gd name="connsiteY1" fmla="*/ 295127 h 1338774"/>
                <a:gd name="connsiteX2" fmla="*/ 1278656 w 3335264"/>
                <a:gd name="connsiteY2" fmla="*/ 394987 h 1338774"/>
                <a:gd name="connsiteX3" fmla="*/ 2786468 w 3335264"/>
                <a:gd name="connsiteY3" fmla="*/ 394987 h 1338774"/>
                <a:gd name="connsiteX4" fmla="*/ 2786468 w 3335264"/>
                <a:gd name="connsiteY4" fmla="*/ 120589 h 1338774"/>
                <a:gd name="connsiteX5" fmla="*/ 3335264 w 3335264"/>
                <a:gd name="connsiteY5" fmla="*/ 669386 h 1338774"/>
                <a:gd name="connsiteX6" fmla="*/ 2786468 w 3335264"/>
                <a:gd name="connsiteY6" fmla="*/ 1218182 h 1338774"/>
                <a:gd name="connsiteX7" fmla="*/ 2786468 w 3335264"/>
                <a:gd name="connsiteY7" fmla="*/ 943784 h 1338774"/>
                <a:gd name="connsiteX8" fmla="*/ 1278658 w 3335264"/>
                <a:gd name="connsiteY8" fmla="*/ 943784 h 1338774"/>
                <a:gd name="connsiteX9" fmla="*/ 1224453 w 3335264"/>
                <a:gd name="connsiteY9" fmla="*/ 1043648 h 1338774"/>
                <a:gd name="connsiteX10" fmla="*/ 669387 w 3335264"/>
                <a:gd name="connsiteY10" fmla="*/ 1338774 h 1338774"/>
                <a:gd name="connsiteX11" fmla="*/ 0 w 3335264"/>
                <a:gd name="connsiteY11" fmla="*/ 669387 h 1338774"/>
                <a:gd name="connsiteX12" fmla="*/ 669387 w 3335264"/>
                <a:gd name="connsiteY12" fmla="*/ 0 h 1338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5264" h="1338774">
                  <a:moveTo>
                    <a:pt x="669387" y="0"/>
                  </a:moveTo>
                  <a:cubicBezTo>
                    <a:pt x="900445" y="0"/>
                    <a:pt x="1104160" y="117069"/>
                    <a:pt x="1224453" y="295127"/>
                  </a:cubicBezTo>
                  <a:lnTo>
                    <a:pt x="1278656" y="394987"/>
                  </a:lnTo>
                  <a:lnTo>
                    <a:pt x="2786468" y="394987"/>
                  </a:lnTo>
                  <a:lnTo>
                    <a:pt x="2786468" y="120589"/>
                  </a:lnTo>
                  <a:lnTo>
                    <a:pt x="3335264" y="669386"/>
                  </a:lnTo>
                  <a:lnTo>
                    <a:pt x="2786468" y="1218182"/>
                  </a:lnTo>
                  <a:lnTo>
                    <a:pt x="2786468" y="943784"/>
                  </a:lnTo>
                  <a:lnTo>
                    <a:pt x="1278658" y="943784"/>
                  </a:lnTo>
                  <a:lnTo>
                    <a:pt x="1224453" y="1043648"/>
                  </a:lnTo>
                  <a:cubicBezTo>
                    <a:pt x="1104160" y="1221706"/>
                    <a:pt x="900445" y="1338774"/>
                    <a:pt x="669387" y="1338774"/>
                  </a:cubicBezTo>
                  <a:cubicBezTo>
                    <a:pt x="299695" y="1338774"/>
                    <a:pt x="0" y="1039079"/>
                    <a:pt x="0" y="669387"/>
                  </a:cubicBezTo>
                  <a:cubicBezTo>
                    <a:pt x="0" y="299695"/>
                    <a:pt x="299695" y="0"/>
                    <a:pt x="669387" y="0"/>
                  </a:cubicBezTo>
                  <a:close/>
                </a:path>
              </a:pathLst>
            </a:cu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defRPr/>
              </a:pPr>
              <a:endParaRPr kumimoji="0" lang="en-GB" sz="1800" b="0" i="0" u="none" strike="noStrike" kern="1200" cap="none" spc="0" normalizeH="0" baseline="0" noProof="0">
                <a:ln>
                  <a:noFill/>
                </a:ln>
                <a:solidFill>
                  <a:prstClr val="white"/>
                </a:solidFill>
                <a:effectLst/>
                <a:uLnTx/>
                <a:uFillTx/>
                <a:cs typeface="+mn-ea"/>
                <a:sym typeface="+mn-lt"/>
              </a:endParaRPr>
            </a:p>
          </p:txBody>
        </p:sp>
        <p:sp>
          <p:nvSpPr>
            <p:cNvPr id="24" name="Freeform 95"/>
            <p:cNvSpPr/>
            <p:nvPr/>
          </p:nvSpPr>
          <p:spPr bwMode="auto">
            <a:xfrm>
              <a:off x="10892501" y="2234309"/>
              <a:ext cx="221562" cy="478011"/>
            </a:xfrm>
            <a:custGeom>
              <a:avLst/>
              <a:gdLst>
                <a:gd name="T0" fmla="*/ 147 w 153"/>
                <a:gd name="T1" fmla="*/ 165 h 330"/>
                <a:gd name="T2" fmla="*/ 102 w 153"/>
                <a:gd name="T3" fmla="*/ 165 h 330"/>
                <a:gd name="T4" fmla="*/ 102 w 153"/>
                <a:gd name="T5" fmla="*/ 330 h 330"/>
                <a:gd name="T6" fmla="*/ 34 w 153"/>
                <a:gd name="T7" fmla="*/ 330 h 330"/>
                <a:gd name="T8" fmla="*/ 34 w 153"/>
                <a:gd name="T9" fmla="*/ 165 h 330"/>
                <a:gd name="T10" fmla="*/ 0 w 153"/>
                <a:gd name="T11" fmla="*/ 165 h 330"/>
                <a:gd name="T12" fmla="*/ 0 w 153"/>
                <a:gd name="T13" fmla="*/ 108 h 330"/>
                <a:gd name="T14" fmla="*/ 34 w 153"/>
                <a:gd name="T15" fmla="*/ 108 h 330"/>
                <a:gd name="T16" fmla="*/ 34 w 153"/>
                <a:gd name="T17" fmla="*/ 74 h 330"/>
                <a:gd name="T18" fmla="*/ 107 w 153"/>
                <a:gd name="T19" fmla="*/ 0 h 330"/>
                <a:gd name="T20" fmla="*/ 153 w 153"/>
                <a:gd name="T21" fmla="*/ 0 h 330"/>
                <a:gd name="T22" fmla="*/ 153 w 153"/>
                <a:gd name="T23" fmla="*/ 57 h 330"/>
                <a:gd name="T24" fmla="*/ 124 w 153"/>
                <a:gd name="T25" fmla="*/ 57 h 330"/>
                <a:gd name="T26" fmla="*/ 102 w 153"/>
                <a:gd name="T27" fmla="*/ 80 h 330"/>
                <a:gd name="T28" fmla="*/ 102 w 153"/>
                <a:gd name="T29" fmla="*/ 108 h 330"/>
                <a:gd name="T30" fmla="*/ 153 w 153"/>
                <a:gd name="T31" fmla="*/ 108 h 330"/>
                <a:gd name="T32" fmla="*/ 147 w 153"/>
                <a:gd name="T33" fmla="*/ 165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3" h="330">
                  <a:moveTo>
                    <a:pt x="147" y="165"/>
                  </a:moveTo>
                  <a:cubicBezTo>
                    <a:pt x="102" y="165"/>
                    <a:pt x="102" y="165"/>
                    <a:pt x="102" y="165"/>
                  </a:cubicBezTo>
                  <a:cubicBezTo>
                    <a:pt x="102" y="330"/>
                    <a:pt x="102" y="330"/>
                    <a:pt x="102" y="330"/>
                  </a:cubicBezTo>
                  <a:cubicBezTo>
                    <a:pt x="34" y="330"/>
                    <a:pt x="34" y="330"/>
                    <a:pt x="34" y="330"/>
                  </a:cubicBezTo>
                  <a:cubicBezTo>
                    <a:pt x="34" y="165"/>
                    <a:pt x="34" y="165"/>
                    <a:pt x="34" y="165"/>
                  </a:cubicBezTo>
                  <a:cubicBezTo>
                    <a:pt x="0" y="165"/>
                    <a:pt x="0" y="165"/>
                    <a:pt x="0" y="165"/>
                  </a:cubicBezTo>
                  <a:cubicBezTo>
                    <a:pt x="0" y="108"/>
                    <a:pt x="0" y="108"/>
                    <a:pt x="0" y="108"/>
                  </a:cubicBezTo>
                  <a:cubicBezTo>
                    <a:pt x="34" y="108"/>
                    <a:pt x="34" y="108"/>
                    <a:pt x="34" y="108"/>
                  </a:cubicBezTo>
                  <a:cubicBezTo>
                    <a:pt x="34" y="74"/>
                    <a:pt x="34" y="74"/>
                    <a:pt x="34" y="74"/>
                  </a:cubicBezTo>
                  <a:cubicBezTo>
                    <a:pt x="34" y="28"/>
                    <a:pt x="53" y="0"/>
                    <a:pt x="107" y="0"/>
                  </a:cubicBezTo>
                  <a:cubicBezTo>
                    <a:pt x="153" y="0"/>
                    <a:pt x="153" y="0"/>
                    <a:pt x="153" y="0"/>
                  </a:cubicBezTo>
                  <a:cubicBezTo>
                    <a:pt x="153" y="57"/>
                    <a:pt x="153" y="57"/>
                    <a:pt x="153" y="57"/>
                  </a:cubicBezTo>
                  <a:cubicBezTo>
                    <a:pt x="124" y="57"/>
                    <a:pt x="124" y="57"/>
                    <a:pt x="124" y="57"/>
                  </a:cubicBezTo>
                  <a:cubicBezTo>
                    <a:pt x="103" y="57"/>
                    <a:pt x="102" y="65"/>
                    <a:pt x="102" y="80"/>
                  </a:cubicBezTo>
                  <a:cubicBezTo>
                    <a:pt x="102" y="108"/>
                    <a:pt x="102" y="108"/>
                    <a:pt x="102" y="108"/>
                  </a:cubicBezTo>
                  <a:cubicBezTo>
                    <a:pt x="153" y="108"/>
                    <a:pt x="153" y="108"/>
                    <a:pt x="153" y="108"/>
                  </a:cubicBezTo>
                  <a:lnTo>
                    <a:pt x="147" y="165"/>
                  </a:lnTo>
                  <a:close/>
                </a:path>
              </a:pathLst>
            </a:custGeom>
            <a:solidFill>
              <a:srgbClr val="FFFFF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30000"/>
                </a:lnSpc>
                <a:buClrTx/>
                <a:buSzTx/>
                <a:buFontTx/>
                <a:buNone/>
                <a:defRPr/>
              </a:pPr>
              <a:endParaRPr kumimoji="0" lang="en-GB" sz="1800" b="0" i="0" u="none" strike="noStrike" kern="1200" cap="none" spc="0" normalizeH="0" baseline="0" noProof="0">
                <a:ln>
                  <a:noFill/>
                </a:ln>
                <a:solidFill>
                  <a:prstClr val="black"/>
                </a:solidFill>
                <a:effectLst/>
                <a:uLnTx/>
                <a:uFillTx/>
                <a:cs typeface="+mn-ea"/>
                <a:sym typeface="+mn-lt"/>
              </a:endParaRPr>
            </a:p>
          </p:txBody>
        </p:sp>
        <p:sp>
          <p:nvSpPr>
            <p:cNvPr id="25" name="TextBox 52"/>
            <p:cNvSpPr txBox="1"/>
            <p:nvPr/>
          </p:nvSpPr>
          <p:spPr>
            <a:xfrm>
              <a:off x="9668893" y="2117436"/>
              <a:ext cx="463438" cy="533672"/>
            </a:xfrm>
            <a:prstGeom prst="rect">
              <a:avLst/>
            </a:prstGeom>
            <a:noFill/>
          </p:spPr>
          <p:txBody>
            <a:bodyPr wrap="square" rtlCol="0">
              <a:spAutoFit/>
            </a:bodyPr>
            <a:lstStyle/>
            <a:p>
              <a:pPr marL="0" marR="0" lvl="0" indent="0" algn="l" defTabSz="914400" rtl="0" eaLnBrk="1" fontAlgn="auto" latinLnBrk="0" hangingPunct="1">
                <a:lnSpc>
                  <a:spcPct val="130000"/>
                </a:lnSpc>
                <a:buClrTx/>
                <a:buSzTx/>
                <a:buFontTx/>
                <a:buNone/>
                <a:defRPr/>
              </a:pPr>
              <a:r>
                <a:rPr kumimoji="0" lang="en-US" altLang="zh-CN" sz="2400" b="0" i="0" u="none" strike="noStrike" kern="1200" cap="none" spc="0" normalizeH="0" baseline="0" noProof="0" dirty="0">
                  <a:ln>
                    <a:noFill/>
                  </a:ln>
                  <a:solidFill>
                    <a:prstClr val="white"/>
                  </a:solidFill>
                  <a:effectLst/>
                  <a:uLnTx/>
                  <a:uFillTx/>
                  <a:cs typeface="+mn-ea"/>
                  <a:sym typeface="+mn-lt"/>
                </a:rPr>
                <a:t>2</a:t>
              </a:r>
              <a:endParaRPr kumimoji="0" lang="en-US" altLang="zh-CN" sz="2400" b="0" i="0" u="none" strike="noStrike" kern="1200" cap="none" spc="0" normalizeH="0" baseline="0" noProof="0" dirty="0">
                <a:ln>
                  <a:noFill/>
                </a:ln>
                <a:solidFill>
                  <a:prstClr val="white"/>
                </a:solidFill>
                <a:effectLst/>
                <a:uLnTx/>
                <a:uFillTx/>
                <a:cs typeface="+mn-ea"/>
                <a:sym typeface="+mn-lt"/>
              </a:endParaRPr>
            </a:p>
          </p:txBody>
        </p:sp>
      </p:grpSp>
      <p:sp>
        <p:nvSpPr>
          <p:cNvPr id="30" name="文本框 29"/>
          <p:cNvSpPr txBox="1"/>
          <p:nvPr/>
        </p:nvSpPr>
        <p:spPr>
          <a:xfrm>
            <a:off x="8477814" y="1474477"/>
            <a:ext cx="3488481" cy="2508379"/>
          </a:xfrm>
          <a:prstGeom prst="rect">
            <a:avLst/>
          </a:prstGeom>
          <a:noFill/>
          <a:effectLst/>
        </p:spPr>
        <p:txBody>
          <a:bodyPr wrap="square" rtlCol="0">
            <a:spAutoFit/>
          </a:bodyPr>
          <a:lstStyle/>
          <a:p>
            <a:pPr marL="0" marR="0" lvl="0" indent="0" algn="l" defTabSz="914400" rtl="0" eaLnBrk="1" fontAlgn="auto" latinLnBrk="0" hangingPunct="1">
              <a:lnSpc>
                <a:spcPct val="130000"/>
              </a:lnSpc>
              <a:buClrTx/>
              <a:buSzTx/>
              <a:buFontTx/>
              <a:buNone/>
              <a:defRPr/>
            </a:pPr>
            <a:r>
              <a:rPr kumimoji="0" lang="zh-CN" altLang="en-US" sz="2400" b="0" i="0" u="none" strike="noStrike" kern="1200" cap="none" spc="0" normalizeH="0" baseline="0" noProof="0" dirty="0">
                <a:ln>
                  <a:noFill/>
                </a:ln>
                <a:solidFill>
                  <a:srgbClr val="004C80"/>
                </a:solidFill>
                <a:effectLst/>
                <a:uLnTx/>
                <a:uFillTx/>
                <a:cs typeface="+mn-ea"/>
                <a:sym typeface="+mn-lt"/>
              </a:rPr>
              <a:t> </a:t>
            </a:r>
            <a:r>
              <a:rPr kumimoji="0" lang="en-US" altLang="zh-CN" sz="2800" b="1" i="0" u="none" strike="noStrike" kern="1200" cap="none" spc="0" normalizeH="0" baseline="0" noProof="0" dirty="0">
                <a:ln>
                  <a:noFill/>
                </a:ln>
                <a:solidFill>
                  <a:srgbClr val="92D050"/>
                </a:solidFill>
                <a:effectLst/>
                <a:uLnTx/>
                <a:uFillTx/>
                <a:cs typeface="+mn-ea"/>
                <a:sym typeface="+mn-lt"/>
              </a:rPr>
              <a:t>Gang </a:t>
            </a:r>
            <a:r>
              <a:rPr kumimoji="0" lang="en-US" altLang="zh-CN" sz="2800" b="1" i="0" u="none" strike="noStrike" kern="1200" cap="none" spc="0" normalizeH="0" baseline="0" noProof="0" dirty="0" err="1">
                <a:ln>
                  <a:noFill/>
                </a:ln>
                <a:solidFill>
                  <a:srgbClr val="92D050"/>
                </a:solidFill>
                <a:effectLst/>
                <a:uLnTx/>
                <a:uFillTx/>
                <a:cs typeface="+mn-ea"/>
                <a:sym typeface="+mn-lt"/>
              </a:rPr>
              <a:t>giòn</a:t>
            </a:r>
            <a:r>
              <a:rPr kumimoji="0" lang="en-US" altLang="zh-CN" sz="2800" b="1" i="0" u="none" strike="noStrike" kern="1200" cap="none" spc="0" normalizeH="0" baseline="0" noProof="0" dirty="0">
                <a:ln>
                  <a:noFill/>
                </a:ln>
                <a:solidFill>
                  <a:srgbClr val="92D050"/>
                </a:solidFill>
                <a:effectLst/>
                <a:uLnTx/>
                <a:uFillTx/>
                <a:cs typeface="+mn-ea"/>
                <a:sym typeface="+mn-lt"/>
              </a:rPr>
              <a:t>,</a:t>
            </a:r>
            <a:r>
              <a:rPr kumimoji="0" lang="en-US" altLang="zh-CN" sz="2800" b="1" i="0" u="none" strike="noStrike" kern="1200" cap="none" spc="0" normalizeH="0" noProof="0" dirty="0">
                <a:ln>
                  <a:noFill/>
                </a:ln>
                <a:solidFill>
                  <a:srgbClr val="92D050"/>
                </a:solidFill>
                <a:effectLst/>
                <a:uLnTx/>
                <a:uFillTx/>
                <a:cs typeface="+mn-ea"/>
                <a:sym typeface="+mn-lt"/>
              </a:rPr>
              <a:t> </a:t>
            </a:r>
            <a:r>
              <a:rPr kumimoji="0" lang="en-US" altLang="zh-CN" sz="2800" b="1" i="0" u="none" strike="noStrike" kern="1200" cap="none" spc="0" normalizeH="0" noProof="0" dirty="0" err="1">
                <a:ln>
                  <a:noFill/>
                </a:ln>
                <a:solidFill>
                  <a:srgbClr val="92D050"/>
                </a:solidFill>
                <a:effectLst/>
                <a:uLnTx/>
                <a:uFillTx/>
                <a:cs typeface="+mn-ea"/>
                <a:sym typeface="+mn-lt"/>
              </a:rPr>
              <a:t>dễ</a:t>
            </a:r>
            <a:r>
              <a:rPr kumimoji="0" lang="en-US" altLang="zh-CN" sz="2800" b="1" i="0" u="none" strike="noStrike" kern="1200" cap="none" spc="0" normalizeH="0" noProof="0" dirty="0">
                <a:ln>
                  <a:noFill/>
                </a:ln>
                <a:solidFill>
                  <a:srgbClr val="92D050"/>
                </a:solidFill>
                <a:effectLst/>
                <a:uLnTx/>
                <a:uFillTx/>
                <a:cs typeface="+mn-ea"/>
                <a:sym typeface="+mn-lt"/>
              </a:rPr>
              <a:t> </a:t>
            </a:r>
            <a:r>
              <a:rPr kumimoji="0" lang="en-US" altLang="zh-CN" sz="2800" b="1" i="0" u="none" strike="noStrike" kern="1200" cap="none" spc="0" normalizeH="0" noProof="0" dirty="0" err="1">
                <a:ln>
                  <a:noFill/>
                </a:ln>
                <a:solidFill>
                  <a:srgbClr val="92D050"/>
                </a:solidFill>
                <a:effectLst/>
                <a:uLnTx/>
                <a:uFillTx/>
                <a:cs typeface="+mn-ea"/>
                <a:sym typeface="+mn-lt"/>
              </a:rPr>
              <a:t>vỡ</a:t>
            </a:r>
            <a:r>
              <a:rPr kumimoji="0" lang="en-US" altLang="zh-CN" sz="2800" b="1" i="0" u="none" strike="noStrike" kern="1200" cap="none" spc="0" normalizeH="0" noProof="0" dirty="0">
                <a:ln>
                  <a:noFill/>
                </a:ln>
                <a:solidFill>
                  <a:srgbClr val="92D050"/>
                </a:solidFill>
                <a:effectLst/>
                <a:uLnTx/>
                <a:uFillTx/>
                <a:cs typeface="+mn-ea"/>
                <a:sym typeface="+mn-lt"/>
              </a:rPr>
              <a:t> </a:t>
            </a:r>
            <a:r>
              <a:rPr kumimoji="0" lang="en-US" altLang="zh-CN" sz="2800" b="1" i="0" u="none" strike="noStrike" kern="1200" cap="none" spc="0" normalizeH="0" noProof="0" dirty="0" err="1">
                <a:ln>
                  <a:noFill/>
                </a:ln>
                <a:solidFill>
                  <a:srgbClr val="92D050"/>
                </a:solidFill>
                <a:effectLst/>
                <a:uLnTx/>
                <a:uFillTx/>
                <a:cs typeface="+mn-ea"/>
                <a:sym typeface="+mn-lt"/>
              </a:rPr>
              <a:t>nên</a:t>
            </a:r>
            <a:r>
              <a:rPr kumimoji="0" lang="en-US" altLang="zh-CN" sz="2800" b="1" i="0" u="none" strike="noStrike" kern="1200" cap="none" spc="0" normalizeH="0" noProof="0" dirty="0">
                <a:ln>
                  <a:noFill/>
                </a:ln>
                <a:solidFill>
                  <a:srgbClr val="92D050"/>
                </a:solidFill>
                <a:effectLst/>
                <a:uLnTx/>
                <a:uFillTx/>
                <a:cs typeface="+mn-ea"/>
                <a:sym typeface="+mn-lt"/>
              </a:rPr>
              <a:t> </a:t>
            </a:r>
            <a:r>
              <a:rPr kumimoji="0" lang="en-US" altLang="zh-CN" sz="2800" b="1" i="0" u="none" strike="noStrike" kern="1200" cap="none" spc="0" normalizeH="0" noProof="0" dirty="0" err="1">
                <a:ln>
                  <a:noFill/>
                </a:ln>
                <a:solidFill>
                  <a:srgbClr val="92D050"/>
                </a:solidFill>
                <a:effectLst/>
                <a:uLnTx/>
                <a:uFillTx/>
                <a:cs typeface="+mn-ea"/>
                <a:sym typeface="+mn-lt"/>
              </a:rPr>
              <a:t>khi</a:t>
            </a:r>
            <a:r>
              <a:rPr kumimoji="0" lang="en-US" altLang="zh-CN" sz="2800" b="1" i="0" u="none" strike="noStrike" kern="1200" cap="none" spc="0" normalizeH="0" noProof="0" dirty="0">
                <a:ln>
                  <a:noFill/>
                </a:ln>
                <a:solidFill>
                  <a:srgbClr val="92D050"/>
                </a:solidFill>
                <a:effectLst/>
                <a:uLnTx/>
                <a:uFillTx/>
                <a:cs typeface="+mn-ea"/>
                <a:sym typeface="+mn-lt"/>
              </a:rPr>
              <a:t> </a:t>
            </a:r>
            <a:r>
              <a:rPr kumimoji="0" lang="en-US" altLang="zh-CN" sz="2800" b="1" i="0" u="none" strike="noStrike" kern="1200" cap="none" spc="0" normalizeH="0" noProof="0" dirty="0" err="1">
                <a:ln>
                  <a:noFill/>
                </a:ln>
                <a:solidFill>
                  <a:srgbClr val="92D050"/>
                </a:solidFill>
                <a:effectLst/>
                <a:uLnTx/>
                <a:uFillTx/>
                <a:cs typeface="+mn-ea"/>
                <a:sym typeface="+mn-lt"/>
              </a:rPr>
              <a:t>sử</a:t>
            </a:r>
            <a:r>
              <a:rPr kumimoji="0" lang="en-US" altLang="zh-CN" sz="2800" b="1" i="0" u="none" strike="noStrike" kern="1200" cap="none" spc="0" normalizeH="0" noProof="0" dirty="0">
                <a:ln>
                  <a:noFill/>
                </a:ln>
                <a:solidFill>
                  <a:srgbClr val="92D050"/>
                </a:solidFill>
                <a:effectLst/>
                <a:uLnTx/>
                <a:uFillTx/>
                <a:cs typeface="+mn-ea"/>
                <a:sym typeface="+mn-lt"/>
              </a:rPr>
              <a:t> </a:t>
            </a:r>
            <a:r>
              <a:rPr kumimoji="0" lang="en-US" altLang="zh-CN" sz="2800" b="1" i="0" u="none" strike="noStrike" kern="1200" cap="none" spc="0" normalizeH="0" noProof="0" dirty="0" err="1">
                <a:ln>
                  <a:noFill/>
                </a:ln>
                <a:solidFill>
                  <a:srgbClr val="92D050"/>
                </a:solidFill>
                <a:effectLst/>
                <a:uLnTx/>
                <a:uFillTx/>
                <a:cs typeface="+mn-ea"/>
                <a:sym typeface="+mn-lt"/>
              </a:rPr>
              <a:t>dụng</a:t>
            </a:r>
            <a:r>
              <a:rPr kumimoji="0" lang="en-US" altLang="zh-CN" sz="2800" b="1" i="0" u="none" strike="noStrike" kern="1200" cap="none" spc="0" normalizeH="0" noProof="0" dirty="0">
                <a:ln>
                  <a:noFill/>
                </a:ln>
                <a:solidFill>
                  <a:srgbClr val="92D050"/>
                </a:solidFill>
                <a:effectLst/>
                <a:uLnTx/>
                <a:uFillTx/>
                <a:cs typeface="+mn-ea"/>
                <a:sym typeface="+mn-lt"/>
              </a:rPr>
              <a:t> </a:t>
            </a:r>
            <a:r>
              <a:rPr kumimoji="0" lang="en-US" altLang="zh-CN" sz="2800" b="1" i="0" u="none" strike="noStrike" kern="1200" cap="none" spc="0" normalizeH="0" noProof="0" dirty="0" err="1">
                <a:ln>
                  <a:noFill/>
                </a:ln>
                <a:solidFill>
                  <a:srgbClr val="92D050"/>
                </a:solidFill>
                <a:effectLst/>
                <a:uLnTx/>
                <a:uFillTx/>
                <a:cs typeface="+mn-ea"/>
                <a:sym typeface="+mn-lt"/>
              </a:rPr>
              <a:t>phải</a:t>
            </a:r>
            <a:r>
              <a:rPr kumimoji="0" lang="en-US" altLang="zh-CN" sz="2800" b="1" i="0" u="none" strike="noStrike" kern="1200" cap="none" spc="0" normalizeH="0" noProof="0" dirty="0">
                <a:ln>
                  <a:noFill/>
                </a:ln>
                <a:solidFill>
                  <a:srgbClr val="92D050"/>
                </a:solidFill>
                <a:effectLst/>
                <a:uLnTx/>
                <a:uFillTx/>
                <a:cs typeface="+mn-ea"/>
                <a:sym typeface="+mn-lt"/>
              </a:rPr>
              <a:t> </a:t>
            </a:r>
            <a:r>
              <a:rPr kumimoji="0" lang="en-US" altLang="zh-CN" sz="2800" b="1" i="0" u="none" strike="noStrike" kern="1200" cap="none" spc="0" normalizeH="0" noProof="0" dirty="0" err="1">
                <a:ln>
                  <a:noFill/>
                </a:ln>
                <a:solidFill>
                  <a:srgbClr val="92D050"/>
                </a:solidFill>
                <a:effectLst/>
                <a:uLnTx/>
                <a:uFillTx/>
                <a:cs typeface="+mn-ea"/>
                <a:sym typeface="+mn-lt"/>
              </a:rPr>
              <a:t>đặt</a:t>
            </a:r>
            <a:r>
              <a:rPr kumimoji="0" lang="en-US" altLang="zh-CN" sz="2800" b="1" i="0" u="none" strike="noStrike" kern="1200" cap="none" spc="0" normalizeH="0" noProof="0" dirty="0">
                <a:ln>
                  <a:noFill/>
                </a:ln>
                <a:solidFill>
                  <a:srgbClr val="92D050"/>
                </a:solidFill>
                <a:effectLst/>
                <a:uLnTx/>
                <a:uFillTx/>
                <a:cs typeface="+mn-ea"/>
                <a:sym typeface="+mn-lt"/>
              </a:rPr>
              <a:t> </a:t>
            </a:r>
            <a:r>
              <a:rPr kumimoji="0" lang="en-US" altLang="zh-CN" sz="2800" b="1" i="0" u="none" strike="noStrike" kern="1200" cap="none" spc="0" normalizeH="0" noProof="0" dirty="0" err="1">
                <a:ln>
                  <a:noFill/>
                </a:ln>
                <a:solidFill>
                  <a:srgbClr val="92D050"/>
                </a:solidFill>
                <a:effectLst/>
                <a:uLnTx/>
                <a:uFillTx/>
                <a:cs typeface="+mn-ea"/>
                <a:sym typeface="+mn-lt"/>
              </a:rPr>
              <a:t>cẩn</a:t>
            </a:r>
            <a:r>
              <a:rPr kumimoji="0" lang="en-US" altLang="zh-CN" sz="2800" b="1" i="0" u="none" strike="noStrike" kern="1200" cap="none" spc="0" normalizeH="0" noProof="0" dirty="0">
                <a:ln>
                  <a:noFill/>
                </a:ln>
                <a:solidFill>
                  <a:srgbClr val="92D050"/>
                </a:solidFill>
                <a:effectLst/>
                <a:uLnTx/>
                <a:uFillTx/>
                <a:cs typeface="+mn-ea"/>
                <a:sym typeface="+mn-lt"/>
              </a:rPr>
              <a:t> </a:t>
            </a:r>
            <a:r>
              <a:rPr kumimoji="0" lang="en-US" altLang="zh-CN" sz="2800" b="1" i="0" u="none" strike="noStrike" kern="1200" cap="none" spc="0" normalizeH="0" noProof="0" dirty="0" err="1">
                <a:ln>
                  <a:noFill/>
                </a:ln>
                <a:solidFill>
                  <a:srgbClr val="92D050"/>
                </a:solidFill>
                <a:effectLst/>
                <a:uLnTx/>
                <a:uFillTx/>
                <a:cs typeface="+mn-ea"/>
                <a:sym typeface="+mn-lt"/>
              </a:rPr>
              <a:t>thận</a:t>
            </a:r>
            <a:endParaRPr kumimoji="0" lang="en-US" altLang="zh-CN" sz="1600" b="0" i="0" u="none" strike="noStrike" kern="1200" cap="none" spc="0" normalizeH="0" baseline="0" noProof="0" dirty="0">
              <a:ln>
                <a:noFill/>
              </a:ln>
              <a:solidFill>
                <a:prstClr val="black">
                  <a:lumMod val="75000"/>
                  <a:lumOff val="25000"/>
                </a:prstClr>
              </a:solidFill>
              <a:effectLst/>
              <a:uLnTx/>
              <a:uFillTx/>
              <a:cs typeface="+mn-ea"/>
              <a:sym typeface="+mn-lt"/>
            </a:endParaRPr>
          </a:p>
          <a:p>
            <a:pPr marL="0" marR="0" lvl="0" indent="0" algn="l" defTabSz="914400" rtl="0" eaLnBrk="1" fontAlgn="auto" latinLnBrk="0" hangingPunct="1">
              <a:lnSpc>
                <a:spcPct val="130000"/>
              </a:lnSpc>
              <a:buClrTx/>
              <a:buSzTx/>
              <a:buFontTx/>
              <a:buNone/>
              <a:defRPr/>
            </a:pPr>
            <a:endParaRPr kumimoji="0" lang="en-US" altLang="zh-CN" sz="4000" b="0" i="0" u="none" strike="noStrike" kern="1200" cap="none" spc="0" normalizeH="0" baseline="0" noProof="0" dirty="0">
              <a:ln>
                <a:noFill/>
              </a:ln>
              <a:solidFill>
                <a:prstClr val="black">
                  <a:lumMod val="75000"/>
                  <a:lumOff val="25000"/>
                </a:prstClr>
              </a:solidFill>
              <a:effectLst/>
              <a:uLnTx/>
              <a:uFillTx/>
              <a:cs typeface="+mn-ea"/>
              <a:sym typeface="+mn-lt"/>
            </a:endParaRPr>
          </a:p>
        </p:txBody>
      </p:sp>
      <p:sp>
        <p:nvSpPr>
          <p:cNvPr id="32" name="文本框 31"/>
          <p:cNvSpPr txBox="1"/>
          <p:nvPr/>
        </p:nvSpPr>
        <p:spPr>
          <a:xfrm>
            <a:off x="66335" y="2987849"/>
            <a:ext cx="3902246" cy="2508379"/>
          </a:xfrm>
          <a:prstGeom prst="rect">
            <a:avLst/>
          </a:prstGeom>
          <a:noFill/>
          <a:effectLst/>
        </p:spPr>
        <p:txBody>
          <a:bodyPr wrap="square" rtlCol="0">
            <a:spAutoFit/>
          </a:bodyPr>
          <a:lstStyle/>
          <a:p>
            <a:pPr marL="0" marR="0" lvl="0" indent="0" algn="l" defTabSz="914400" rtl="0" eaLnBrk="1" fontAlgn="auto" latinLnBrk="0" hangingPunct="1">
              <a:lnSpc>
                <a:spcPct val="130000"/>
              </a:lnSpc>
              <a:buClrTx/>
              <a:buSzTx/>
              <a:buFontTx/>
              <a:buNone/>
              <a:defRPr/>
            </a:pPr>
            <a:r>
              <a:rPr kumimoji="0" lang="zh-CN" altLang="en-US" sz="2400" b="1" i="0" u="none" strike="noStrike" kern="1200" cap="none" spc="0" normalizeH="0" baseline="0" noProof="0" dirty="0">
                <a:ln>
                  <a:noFill/>
                </a:ln>
                <a:solidFill>
                  <a:srgbClr val="FFC000"/>
                </a:solidFill>
                <a:effectLst/>
                <a:uLnTx/>
                <a:uFillTx/>
                <a:cs typeface="+mn-ea"/>
                <a:sym typeface="+mn-lt"/>
              </a:rPr>
              <a:t> </a:t>
            </a:r>
            <a:r>
              <a:rPr kumimoji="0" lang="en-US" altLang="zh-CN" sz="2800" b="1" i="0" u="none" strike="noStrike" kern="1200" cap="none" spc="0" normalizeH="0" baseline="0" noProof="0" dirty="0" err="1">
                <a:ln>
                  <a:noFill/>
                </a:ln>
                <a:solidFill>
                  <a:srgbClr val="FFC000"/>
                </a:solidFill>
                <a:effectLst/>
                <a:uLnTx/>
                <a:uFillTx/>
                <a:cs typeface="+mn-ea"/>
                <a:sym typeface="+mn-lt"/>
              </a:rPr>
              <a:t>Sắt</a:t>
            </a:r>
            <a:r>
              <a:rPr kumimoji="0" lang="en-US" altLang="zh-CN" sz="2800" b="1" i="0" u="none" strike="noStrike" kern="1200" cap="none" spc="0" normalizeH="0" baseline="0" noProof="0" dirty="0">
                <a:ln>
                  <a:noFill/>
                </a:ln>
                <a:solidFill>
                  <a:srgbClr val="FFC000"/>
                </a:solidFill>
                <a:effectLst/>
                <a:uLnTx/>
                <a:uFillTx/>
                <a:cs typeface="+mn-ea"/>
                <a:sym typeface="+mn-lt"/>
              </a:rPr>
              <a:t>,</a:t>
            </a:r>
            <a:r>
              <a:rPr kumimoji="0" lang="en-US" altLang="zh-CN" sz="2800" b="1" i="0" u="none" strike="noStrike" kern="1200" cap="none" spc="0" normalizeH="0" noProof="0" dirty="0">
                <a:ln>
                  <a:noFill/>
                </a:ln>
                <a:solidFill>
                  <a:srgbClr val="FFC000"/>
                </a:solidFill>
                <a:effectLst/>
                <a:uLnTx/>
                <a:uFillTx/>
                <a:cs typeface="+mn-ea"/>
                <a:sym typeface="+mn-lt"/>
              </a:rPr>
              <a:t> </a:t>
            </a:r>
            <a:r>
              <a:rPr kumimoji="0" lang="en-US" altLang="zh-CN" sz="2800" b="1" i="0" u="none" strike="noStrike" kern="1200" cap="none" spc="0" normalizeH="0" noProof="0" dirty="0" err="1">
                <a:ln>
                  <a:noFill/>
                </a:ln>
                <a:solidFill>
                  <a:srgbClr val="FFC000"/>
                </a:solidFill>
                <a:effectLst/>
                <a:uLnTx/>
                <a:uFillTx/>
                <a:cs typeface="+mn-ea"/>
                <a:sym typeface="+mn-lt"/>
              </a:rPr>
              <a:t>thép</a:t>
            </a:r>
            <a:r>
              <a:rPr kumimoji="0" lang="en-US" altLang="zh-CN" sz="2800" b="1" i="0" u="none" strike="noStrike" kern="1200" cap="none" spc="0" normalizeH="0" noProof="0" dirty="0">
                <a:ln>
                  <a:noFill/>
                </a:ln>
                <a:solidFill>
                  <a:srgbClr val="FFC000"/>
                </a:solidFill>
                <a:effectLst/>
                <a:uLnTx/>
                <a:uFillTx/>
                <a:cs typeface="+mn-ea"/>
                <a:sym typeface="+mn-lt"/>
              </a:rPr>
              <a:t> </a:t>
            </a:r>
            <a:r>
              <a:rPr kumimoji="0" lang="en-US" altLang="zh-CN" sz="2800" b="1" i="0" u="none" strike="noStrike" kern="1200" cap="none" spc="0" normalizeH="0" noProof="0" dirty="0" err="1">
                <a:ln>
                  <a:noFill/>
                </a:ln>
                <a:solidFill>
                  <a:srgbClr val="FFC000"/>
                </a:solidFill>
                <a:effectLst/>
                <a:uLnTx/>
                <a:uFillTx/>
                <a:cs typeface="+mn-ea"/>
                <a:sym typeface="+mn-lt"/>
              </a:rPr>
              <a:t>dễ</a:t>
            </a:r>
            <a:r>
              <a:rPr kumimoji="0" lang="en-US" altLang="zh-CN" sz="2800" b="1" i="0" u="none" strike="noStrike" kern="1200" cap="none" spc="0" normalizeH="0" noProof="0" dirty="0">
                <a:ln>
                  <a:noFill/>
                </a:ln>
                <a:solidFill>
                  <a:srgbClr val="FFC000"/>
                </a:solidFill>
                <a:effectLst/>
                <a:uLnTx/>
                <a:uFillTx/>
                <a:cs typeface="+mn-ea"/>
                <a:sym typeface="+mn-lt"/>
              </a:rPr>
              <a:t> </a:t>
            </a:r>
            <a:r>
              <a:rPr kumimoji="0" lang="en-US" altLang="zh-CN" sz="2800" b="1" i="0" u="none" strike="noStrike" kern="1200" cap="none" spc="0" normalizeH="0" noProof="0" dirty="0" err="1">
                <a:ln>
                  <a:noFill/>
                </a:ln>
                <a:solidFill>
                  <a:srgbClr val="FFC000"/>
                </a:solidFill>
                <a:effectLst/>
                <a:uLnTx/>
                <a:uFillTx/>
                <a:cs typeface="+mn-ea"/>
                <a:sym typeface="+mn-lt"/>
              </a:rPr>
              <a:t>bị</a:t>
            </a:r>
            <a:r>
              <a:rPr kumimoji="0" lang="en-US" altLang="zh-CN" sz="2800" b="1" i="0" u="none" strike="noStrike" kern="1200" cap="none" spc="0" normalizeH="0" noProof="0" dirty="0">
                <a:ln>
                  <a:noFill/>
                </a:ln>
                <a:solidFill>
                  <a:srgbClr val="FFC000"/>
                </a:solidFill>
                <a:effectLst/>
                <a:uLnTx/>
                <a:uFillTx/>
                <a:cs typeface="+mn-ea"/>
                <a:sym typeface="+mn-lt"/>
              </a:rPr>
              <a:t> </a:t>
            </a:r>
            <a:r>
              <a:rPr kumimoji="0" lang="en-US" altLang="zh-CN" sz="2800" b="1" i="0" u="none" strike="noStrike" kern="1200" cap="none" spc="0" normalizeH="0" noProof="0" dirty="0" err="1">
                <a:ln>
                  <a:noFill/>
                </a:ln>
                <a:solidFill>
                  <a:srgbClr val="FFC000"/>
                </a:solidFill>
                <a:effectLst/>
                <a:uLnTx/>
                <a:uFillTx/>
                <a:cs typeface="+mn-ea"/>
                <a:sym typeface="+mn-lt"/>
              </a:rPr>
              <a:t>gỉ</a:t>
            </a:r>
            <a:r>
              <a:rPr kumimoji="0" lang="en-US" altLang="zh-CN" sz="2800" b="1" i="0" u="none" strike="noStrike" kern="1200" cap="none" spc="0" normalizeH="0" noProof="0" dirty="0">
                <a:ln>
                  <a:noFill/>
                </a:ln>
                <a:solidFill>
                  <a:srgbClr val="FFC000"/>
                </a:solidFill>
                <a:effectLst/>
                <a:uLnTx/>
                <a:uFillTx/>
                <a:cs typeface="+mn-ea"/>
                <a:sym typeface="+mn-lt"/>
              </a:rPr>
              <a:t> </a:t>
            </a:r>
            <a:r>
              <a:rPr kumimoji="0" lang="en-US" altLang="zh-CN" sz="2800" b="1" i="0" u="none" strike="noStrike" kern="1200" cap="none" spc="0" normalizeH="0" noProof="0" dirty="0" err="1">
                <a:ln>
                  <a:noFill/>
                </a:ln>
                <a:solidFill>
                  <a:srgbClr val="FFC000"/>
                </a:solidFill>
                <a:effectLst/>
                <a:uLnTx/>
                <a:uFillTx/>
                <a:cs typeface="+mn-ea"/>
                <a:sym typeface="+mn-lt"/>
              </a:rPr>
              <a:t>nên</a:t>
            </a:r>
            <a:r>
              <a:rPr kumimoji="0" lang="en-US" altLang="zh-CN" sz="2800" b="1" i="0" u="none" strike="noStrike" kern="1200" cap="none" spc="0" normalizeH="0" noProof="0" dirty="0">
                <a:ln>
                  <a:noFill/>
                </a:ln>
                <a:solidFill>
                  <a:srgbClr val="FFC000"/>
                </a:solidFill>
                <a:effectLst/>
                <a:uLnTx/>
                <a:uFillTx/>
                <a:cs typeface="+mn-ea"/>
                <a:sym typeface="+mn-lt"/>
              </a:rPr>
              <a:t> </a:t>
            </a:r>
            <a:r>
              <a:rPr kumimoji="0" lang="en-US" altLang="zh-CN" sz="2800" b="1" i="0" u="none" strike="noStrike" kern="1200" cap="none" spc="0" normalizeH="0" noProof="0" dirty="0" err="1">
                <a:ln>
                  <a:noFill/>
                </a:ln>
                <a:solidFill>
                  <a:srgbClr val="FFC000"/>
                </a:solidFill>
                <a:effectLst/>
                <a:uLnTx/>
                <a:uFillTx/>
                <a:cs typeface="+mn-ea"/>
                <a:sym typeface="+mn-lt"/>
              </a:rPr>
              <a:t>khi</a:t>
            </a:r>
            <a:r>
              <a:rPr kumimoji="0" lang="en-US" altLang="zh-CN" sz="2800" b="1" i="0" u="none" strike="noStrike" kern="1200" cap="none" spc="0" normalizeH="0" noProof="0" dirty="0">
                <a:ln>
                  <a:noFill/>
                </a:ln>
                <a:solidFill>
                  <a:srgbClr val="FFC000"/>
                </a:solidFill>
                <a:effectLst/>
                <a:uLnTx/>
                <a:uFillTx/>
                <a:cs typeface="+mn-ea"/>
                <a:sym typeface="+mn-lt"/>
              </a:rPr>
              <a:t> dung </a:t>
            </a:r>
            <a:r>
              <a:rPr kumimoji="0" lang="en-US" altLang="zh-CN" sz="2800" b="1" i="0" u="none" strike="noStrike" kern="1200" cap="none" spc="0" normalizeH="0" noProof="0" dirty="0" err="1">
                <a:ln>
                  <a:noFill/>
                </a:ln>
                <a:solidFill>
                  <a:srgbClr val="FFC000"/>
                </a:solidFill>
                <a:effectLst/>
                <a:uLnTx/>
                <a:uFillTx/>
                <a:cs typeface="+mn-ea"/>
                <a:sym typeface="+mn-lt"/>
              </a:rPr>
              <a:t>xong</a:t>
            </a:r>
            <a:r>
              <a:rPr kumimoji="0" lang="en-US" altLang="zh-CN" sz="2800" b="1" i="0" u="none" strike="noStrike" kern="1200" cap="none" spc="0" normalizeH="0" noProof="0" dirty="0">
                <a:ln>
                  <a:noFill/>
                </a:ln>
                <a:solidFill>
                  <a:srgbClr val="FFC000"/>
                </a:solidFill>
                <a:effectLst/>
                <a:uLnTx/>
                <a:uFillTx/>
                <a:cs typeface="+mn-ea"/>
                <a:sym typeface="+mn-lt"/>
              </a:rPr>
              <a:t> </a:t>
            </a:r>
            <a:r>
              <a:rPr kumimoji="0" lang="en-US" altLang="zh-CN" sz="2800" b="1" i="0" u="none" strike="noStrike" kern="1200" cap="none" spc="0" normalizeH="0" noProof="0" dirty="0" err="1">
                <a:ln>
                  <a:noFill/>
                </a:ln>
                <a:solidFill>
                  <a:srgbClr val="FFC000"/>
                </a:solidFill>
                <a:effectLst/>
                <a:uLnTx/>
                <a:uFillTx/>
                <a:cs typeface="+mn-ea"/>
                <a:sym typeface="+mn-lt"/>
              </a:rPr>
              <a:t>phải</a:t>
            </a:r>
            <a:r>
              <a:rPr kumimoji="0" lang="en-US" altLang="zh-CN" sz="2800" b="1" i="0" u="none" strike="noStrike" kern="1200" cap="none" spc="0" normalizeH="0" noProof="0" dirty="0">
                <a:ln>
                  <a:noFill/>
                </a:ln>
                <a:solidFill>
                  <a:srgbClr val="FFC000"/>
                </a:solidFill>
                <a:effectLst/>
                <a:uLnTx/>
                <a:uFillTx/>
                <a:cs typeface="+mn-ea"/>
                <a:sym typeface="+mn-lt"/>
              </a:rPr>
              <a:t> </a:t>
            </a:r>
            <a:r>
              <a:rPr kumimoji="0" lang="en-US" altLang="zh-CN" sz="2800" b="1" i="0" u="none" strike="noStrike" kern="1200" cap="none" spc="0" normalizeH="0" noProof="0" dirty="0" err="1">
                <a:ln>
                  <a:noFill/>
                </a:ln>
                <a:solidFill>
                  <a:srgbClr val="FFC000"/>
                </a:solidFill>
                <a:effectLst/>
                <a:uLnTx/>
                <a:uFillTx/>
                <a:cs typeface="+mn-ea"/>
                <a:sym typeface="+mn-lt"/>
              </a:rPr>
              <a:t>rửa</a:t>
            </a:r>
            <a:r>
              <a:rPr kumimoji="0" lang="en-US" altLang="zh-CN" sz="2800" b="1" i="0" u="none" strike="noStrike" kern="1200" cap="none" spc="0" normalizeH="0" noProof="0" dirty="0">
                <a:ln>
                  <a:noFill/>
                </a:ln>
                <a:solidFill>
                  <a:srgbClr val="FFC000"/>
                </a:solidFill>
                <a:effectLst/>
                <a:uLnTx/>
                <a:uFillTx/>
                <a:cs typeface="+mn-ea"/>
                <a:sym typeface="+mn-lt"/>
              </a:rPr>
              <a:t> </a:t>
            </a:r>
            <a:r>
              <a:rPr kumimoji="0" lang="en-US" altLang="zh-CN" sz="2800" b="1" i="0" u="none" strike="noStrike" kern="1200" cap="none" spc="0" normalizeH="0" noProof="0" dirty="0" err="1">
                <a:ln>
                  <a:noFill/>
                </a:ln>
                <a:solidFill>
                  <a:srgbClr val="FFC000"/>
                </a:solidFill>
                <a:effectLst/>
                <a:uLnTx/>
                <a:uFillTx/>
                <a:cs typeface="+mn-ea"/>
                <a:sym typeface="+mn-lt"/>
              </a:rPr>
              <a:t>sạch</a:t>
            </a:r>
            <a:r>
              <a:rPr kumimoji="0" lang="en-US" altLang="zh-CN" sz="2800" b="1" i="0" u="none" strike="noStrike" kern="1200" cap="none" spc="0" normalizeH="0" noProof="0" dirty="0">
                <a:ln>
                  <a:noFill/>
                </a:ln>
                <a:solidFill>
                  <a:srgbClr val="FFC000"/>
                </a:solidFill>
                <a:effectLst/>
                <a:uLnTx/>
                <a:uFillTx/>
                <a:cs typeface="+mn-ea"/>
                <a:sym typeface="+mn-lt"/>
              </a:rPr>
              <a:t>, </a:t>
            </a:r>
            <a:r>
              <a:rPr kumimoji="0" lang="en-US" altLang="zh-CN" sz="2800" b="1" i="0" u="none" strike="noStrike" kern="1200" cap="none" spc="0" normalizeH="0" noProof="0" dirty="0" err="1">
                <a:ln>
                  <a:noFill/>
                </a:ln>
                <a:solidFill>
                  <a:srgbClr val="FFC000"/>
                </a:solidFill>
                <a:effectLst/>
                <a:uLnTx/>
                <a:uFillTx/>
                <a:cs typeface="+mn-ea"/>
                <a:sym typeface="+mn-lt"/>
              </a:rPr>
              <a:t>lau</a:t>
            </a:r>
            <a:r>
              <a:rPr kumimoji="0" lang="en-US" altLang="zh-CN" sz="2800" b="1" i="0" u="none" strike="noStrike" kern="1200" cap="none" spc="0" normalizeH="0" noProof="0" dirty="0">
                <a:ln>
                  <a:noFill/>
                </a:ln>
                <a:solidFill>
                  <a:srgbClr val="FFC000"/>
                </a:solidFill>
                <a:effectLst/>
                <a:uLnTx/>
                <a:uFillTx/>
                <a:cs typeface="+mn-ea"/>
                <a:sym typeface="+mn-lt"/>
              </a:rPr>
              <a:t> </a:t>
            </a:r>
            <a:r>
              <a:rPr kumimoji="0" lang="en-US" altLang="zh-CN" sz="2800" b="1" i="0" u="none" strike="noStrike" kern="1200" cap="none" spc="0" normalizeH="0" noProof="0" dirty="0" err="1">
                <a:ln>
                  <a:noFill/>
                </a:ln>
                <a:solidFill>
                  <a:srgbClr val="FFC000"/>
                </a:solidFill>
                <a:effectLst/>
                <a:uLnTx/>
                <a:uFillTx/>
                <a:cs typeface="+mn-ea"/>
                <a:sym typeface="+mn-lt"/>
              </a:rPr>
              <a:t>khô</a:t>
            </a:r>
            <a:endParaRPr kumimoji="0" lang="en-US" altLang="zh-CN" sz="1600" b="0" i="0" u="none" strike="noStrike" kern="1200" cap="none" spc="0" normalizeH="0" baseline="0" noProof="0" dirty="0">
              <a:ln>
                <a:noFill/>
              </a:ln>
              <a:solidFill>
                <a:prstClr val="black">
                  <a:lumMod val="75000"/>
                  <a:lumOff val="25000"/>
                </a:prstClr>
              </a:solidFill>
              <a:effectLst/>
              <a:uLnTx/>
              <a:uFillTx/>
              <a:cs typeface="+mn-ea"/>
              <a:sym typeface="+mn-lt"/>
            </a:endParaRPr>
          </a:p>
          <a:p>
            <a:pPr marL="0" marR="0" lvl="0" indent="0" algn="l" defTabSz="914400" rtl="0" eaLnBrk="1" fontAlgn="auto" latinLnBrk="0" hangingPunct="1">
              <a:lnSpc>
                <a:spcPct val="130000"/>
              </a:lnSpc>
              <a:buClrTx/>
              <a:buSzTx/>
              <a:buFontTx/>
              <a:buNone/>
              <a:defRPr/>
            </a:pPr>
            <a:endParaRPr kumimoji="0" lang="en-US" altLang="zh-CN" sz="4000" b="0" i="0" u="none" strike="noStrike" kern="1200" cap="none" spc="0" normalizeH="0" baseline="0" noProof="0" dirty="0">
              <a:ln>
                <a:noFill/>
              </a:ln>
              <a:solidFill>
                <a:prstClr val="black">
                  <a:lumMod val="75000"/>
                  <a:lumOff val="25000"/>
                </a:prstClr>
              </a:solidFill>
              <a:effectLst/>
              <a:uLnTx/>
              <a:uFillTx/>
              <a:cs typeface="+mn-ea"/>
              <a:sym typeface="+mn-lt"/>
            </a:endParaRPr>
          </a:p>
        </p:txBody>
      </p:sp>
      <p:sp>
        <p:nvSpPr>
          <p:cNvPr id="33" name="文本框 32"/>
          <p:cNvSpPr txBox="1"/>
          <p:nvPr/>
        </p:nvSpPr>
        <p:spPr>
          <a:xfrm>
            <a:off x="8265215" y="4027521"/>
            <a:ext cx="3733103" cy="1727524"/>
          </a:xfrm>
          <a:prstGeom prst="rect">
            <a:avLst/>
          </a:prstGeom>
          <a:noFill/>
          <a:effectLst/>
        </p:spPr>
        <p:txBody>
          <a:bodyPr wrap="square" rtlCol="0">
            <a:spAutoFit/>
          </a:bodyPr>
          <a:lstStyle/>
          <a:p>
            <a:pPr marL="0" marR="0" lvl="0" indent="0" algn="l" defTabSz="914400" rtl="0" eaLnBrk="1" fontAlgn="auto" latinLnBrk="0" hangingPunct="1">
              <a:lnSpc>
                <a:spcPct val="130000"/>
              </a:lnSpc>
              <a:buClrTx/>
              <a:buSzTx/>
              <a:buFontTx/>
              <a:buNone/>
              <a:defRPr/>
            </a:pPr>
            <a:r>
              <a:rPr kumimoji="0" lang="zh-CN" altLang="en-US" sz="2400" b="0" i="0" u="none" strike="noStrike" kern="1200" cap="none" spc="0" normalizeH="0" baseline="0" noProof="0" dirty="0">
                <a:ln>
                  <a:noFill/>
                </a:ln>
                <a:solidFill>
                  <a:srgbClr val="004C80"/>
                </a:solidFill>
                <a:effectLst/>
                <a:uLnTx/>
                <a:uFillTx/>
                <a:cs typeface="+mn-ea"/>
                <a:sym typeface="+mn-lt"/>
              </a:rPr>
              <a:t> </a:t>
            </a:r>
            <a:r>
              <a:rPr lang="en-US" altLang="zh-CN" sz="2800" b="1" dirty="0">
                <a:solidFill>
                  <a:srgbClr val="92D050"/>
                </a:solidFill>
                <a:cs typeface="+mn-ea"/>
                <a:sym typeface="+mn-lt"/>
              </a:rPr>
              <a:t>Khi </a:t>
            </a:r>
            <a:r>
              <a:rPr lang="en-US" altLang="zh-CN" sz="2800" b="1" dirty="0" err="1">
                <a:solidFill>
                  <a:srgbClr val="92D050"/>
                </a:solidFill>
                <a:cs typeface="+mn-ea"/>
                <a:sym typeface="+mn-lt"/>
              </a:rPr>
              <a:t>sử</a:t>
            </a:r>
            <a:r>
              <a:rPr lang="en-US" altLang="zh-CN" sz="2800" b="1" dirty="0">
                <a:solidFill>
                  <a:srgbClr val="92D050"/>
                </a:solidFill>
                <a:cs typeface="+mn-ea"/>
                <a:sym typeface="+mn-lt"/>
              </a:rPr>
              <a:t> </a:t>
            </a:r>
            <a:r>
              <a:rPr lang="en-US" altLang="zh-CN" sz="2800" b="1" dirty="0" err="1">
                <a:solidFill>
                  <a:srgbClr val="92D050"/>
                </a:solidFill>
                <a:cs typeface="+mn-ea"/>
                <a:sym typeface="+mn-lt"/>
              </a:rPr>
              <a:t>dụng</a:t>
            </a:r>
            <a:r>
              <a:rPr lang="en-US" altLang="zh-CN" sz="2800" b="1" dirty="0">
                <a:solidFill>
                  <a:srgbClr val="92D050"/>
                </a:solidFill>
                <a:cs typeface="+mn-ea"/>
                <a:sym typeface="+mn-lt"/>
              </a:rPr>
              <a:t> </a:t>
            </a:r>
            <a:r>
              <a:rPr lang="en-US" altLang="zh-CN" sz="2800" b="1" dirty="0" err="1">
                <a:solidFill>
                  <a:srgbClr val="92D050"/>
                </a:solidFill>
                <a:cs typeface="+mn-ea"/>
                <a:sym typeface="+mn-lt"/>
              </a:rPr>
              <a:t>dao</a:t>
            </a:r>
            <a:r>
              <a:rPr lang="en-US" altLang="zh-CN" sz="2800" b="1" dirty="0">
                <a:solidFill>
                  <a:srgbClr val="92D050"/>
                </a:solidFill>
                <a:cs typeface="+mn-ea"/>
                <a:sym typeface="+mn-lt"/>
              </a:rPr>
              <a:t>, </a:t>
            </a:r>
            <a:r>
              <a:rPr lang="en-US" altLang="zh-CN" sz="2800" b="1" dirty="0" err="1">
                <a:solidFill>
                  <a:srgbClr val="92D050"/>
                </a:solidFill>
                <a:cs typeface="+mn-ea"/>
                <a:sym typeface="+mn-lt"/>
              </a:rPr>
              <a:t>kéo</a:t>
            </a:r>
            <a:r>
              <a:rPr lang="en-US" altLang="zh-CN" sz="2800" b="1" dirty="0">
                <a:solidFill>
                  <a:srgbClr val="92D050"/>
                </a:solidFill>
                <a:cs typeface="+mn-ea"/>
                <a:sym typeface="+mn-lt"/>
              </a:rPr>
              <a:t> </a:t>
            </a:r>
            <a:r>
              <a:rPr lang="en-US" altLang="zh-CN" sz="2800" b="1" dirty="0" err="1">
                <a:solidFill>
                  <a:srgbClr val="92D050"/>
                </a:solidFill>
                <a:cs typeface="+mn-ea"/>
                <a:sym typeface="+mn-lt"/>
              </a:rPr>
              <a:t>cần</a:t>
            </a:r>
            <a:r>
              <a:rPr lang="en-US" altLang="zh-CN" sz="2800" b="1" dirty="0">
                <a:solidFill>
                  <a:srgbClr val="92D050"/>
                </a:solidFill>
                <a:cs typeface="+mn-ea"/>
                <a:sym typeface="+mn-lt"/>
              </a:rPr>
              <a:t> </a:t>
            </a:r>
            <a:r>
              <a:rPr lang="en-US" altLang="zh-CN" sz="2800" b="1" dirty="0" err="1">
                <a:solidFill>
                  <a:srgbClr val="92D050"/>
                </a:solidFill>
                <a:cs typeface="+mn-ea"/>
                <a:sym typeface="+mn-lt"/>
              </a:rPr>
              <a:t>cất</a:t>
            </a:r>
            <a:r>
              <a:rPr lang="en-US" altLang="zh-CN" sz="2800" b="1" dirty="0">
                <a:solidFill>
                  <a:srgbClr val="92D050"/>
                </a:solidFill>
                <a:cs typeface="+mn-ea"/>
                <a:sym typeface="+mn-lt"/>
              </a:rPr>
              <a:t> </a:t>
            </a:r>
            <a:r>
              <a:rPr lang="en-US" altLang="zh-CN" sz="2800" b="1" dirty="0" err="1">
                <a:solidFill>
                  <a:srgbClr val="92D050"/>
                </a:solidFill>
                <a:cs typeface="+mn-ea"/>
                <a:sym typeface="+mn-lt"/>
              </a:rPr>
              <a:t>cẩn</a:t>
            </a:r>
            <a:r>
              <a:rPr lang="en-US" altLang="zh-CN" sz="2800" b="1" dirty="0">
                <a:solidFill>
                  <a:srgbClr val="92D050"/>
                </a:solidFill>
                <a:cs typeface="+mn-ea"/>
                <a:sym typeface="+mn-lt"/>
              </a:rPr>
              <a:t> </a:t>
            </a:r>
            <a:r>
              <a:rPr lang="en-US" altLang="zh-CN" sz="2800" b="1" dirty="0" err="1">
                <a:solidFill>
                  <a:srgbClr val="92D050"/>
                </a:solidFill>
                <a:cs typeface="+mn-ea"/>
                <a:sym typeface="+mn-lt"/>
              </a:rPr>
              <a:t>thận</a:t>
            </a:r>
            <a:r>
              <a:rPr lang="en-US" altLang="zh-CN" sz="2800" b="1" dirty="0">
                <a:solidFill>
                  <a:srgbClr val="92D050"/>
                </a:solidFill>
                <a:cs typeface="+mn-ea"/>
                <a:sym typeface="+mn-lt"/>
              </a:rPr>
              <a:t> </a:t>
            </a:r>
            <a:r>
              <a:rPr lang="en-US" altLang="zh-CN" sz="2800" b="1" dirty="0" err="1">
                <a:solidFill>
                  <a:srgbClr val="92D050"/>
                </a:solidFill>
                <a:cs typeface="+mn-ea"/>
                <a:sym typeface="+mn-lt"/>
              </a:rPr>
              <a:t>để</a:t>
            </a:r>
            <a:r>
              <a:rPr lang="en-US" altLang="zh-CN" sz="2800" b="1" dirty="0">
                <a:solidFill>
                  <a:srgbClr val="92D050"/>
                </a:solidFill>
                <a:cs typeface="+mn-ea"/>
                <a:sym typeface="+mn-lt"/>
              </a:rPr>
              <a:t> </a:t>
            </a:r>
            <a:r>
              <a:rPr lang="en-US" altLang="zh-CN" sz="2800" b="1" dirty="0" err="1">
                <a:solidFill>
                  <a:srgbClr val="92D050"/>
                </a:solidFill>
                <a:cs typeface="+mn-ea"/>
                <a:sym typeface="+mn-lt"/>
              </a:rPr>
              <a:t>xa</a:t>
            </a:r>
            <a:r>
              <a:rPr lang="en-US" altLang="zh-CN" sz="2800" b="1" dirty="0">
                <a:solidFill>
                  <a:srgbClr val="92D050"/>
                </a:solidFill>
                <a:cs typeface="+mn-ea"/>
                <a:sym typeface="+mn-lt"/>
              </a:rPr>
              <a:t> </a:t>
            </a:r>
            <a:r>
              <a:rPr lang="en-US" altLang="zh-CN" sz="2800" b="1" dirty="0" err="1">
                <a:solidFill>
                  <a:srgbClr val="92D050"/>
                </a:solidFill>
                <a:cs typeface="+mn-ea"/>
                <a:sym typeface="+mn-lt"/>
              </a:rPr>
              <a:t>tầm</a:t>
            </a:r>
            <a:r>
              <a:rPr lang="en-US" altLang="zh-CN" sz="2800" b="1" dirty="0">
                <a:solidFill>
                  <a:srgbClr val="92D050"/>
                </a:solidFill>
                <a:cs typeface="+mn-ea"/>
                <a:sym typeface="+mn-lt"/>
              </a:rPr>
              <a:t> </a:t>
            </a:r>
            <a:r>
              <a:rPr lang="en-US" altLang="zh-CN" sz="2800" b="1" dirty="0" err="1">
                <a:solidFill>
                  <a:srgbClr val="92D050"/>
                </a:solidFill>
                <a:cs typeface="+mn-ea"/>
                <a:sym typeface="+mn-lt"/>
              </a:rPr>
              <a:t>tay</a:t>
            </a:r>
            <a:r>
              <a:rPr lang="en-US" altLang="zh-CN" sz="2800" b="1" dirty="0">
                <a:solidFill>
                  <a:srgbClr val="92D050"/>
                </a:solidFill>
                <a:cs typeface="+mn-ea"/>
                <a:sym typeface="+mn-lt"/>
              </a:rPr>
              <a:t> </a:t>
            </a:r>
            <a:r>
              <a:rPr lang="en-US" altLang="zh-CN" sz="2800" b="1" dirty="0" err="1">
                <a:solidFill>
                  <a:srgbClr val="92D050"/>
                </a:solidFill>
                <a:cs typeface="+mn-ea"/>
                <a:sym typeface="+mn-lt"/>
              </a:rPr>
              <a:t>em</a:t>
            </a:r>
            <a:r>
              <a:rPr lang="en-US" altLang="zh-CN" sz="2800" b="1" dirty="0">
                <a:solidFill>
                  <a:srgbClr val="92D050"/>
                </a:solidFill>
                <a:cs typeface="+mn-ea"/>
                <a:sym typeface="+mn-lt"/>
              </a:rPr>
              <a:t> </a:t>
            </a:r>
            <a:r>
              <a:rPr lang="en-US" altLang="zh-CN" sz="2800" b="1" dirty="0" err="1">
                <a:solidFill>
                  <a:srgbClr val="92D050"/>
                </a:solidFill>
                <a:cs typeface="+mn-ea"/>
                <a:sym typeface="+mn-lt"/>
              </a:rPr>
              <a:t>nhỏ</a:t>
            </a:r>
            <a:endParaRPr kumimoji="0" lang="en-US" altLang="zh-CN" sz="1600" b="0" i="0" u="none" strike="noStrike" kern="1200" cap="none" spc="0" normalizeH="0" baseline="0" noProof="0" dirty="0">
              <a:ln>
                <a:noFill/>
              </a:ln>
              <a:solidFill>
                <a:prstClr val="black">
                  <a:lumMod val="75000"/>
                  <a:lumOff val="25000"/>
                </a:prstClr>
              </a:solidFill>
              <a:effectLst/>
              <a:uLnTx/>
              <a:uFillTx/>
              <a:cs typeface="+mn-ea"/>
              <a:sym typeface="+mn-lt"/>
            </a:endParaRPr>
          </a:p>
        </p:txBody>
      </p:sp>
      <p:pic>
        <p:nvPicPr>
          <p:cNvPr id="28" name="Picture 27" descr="thep-xay-dung-5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2037554" y="-158890"/>
            <a:ext cx="1087518" cy="831366"/>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descr="20626132_images1134315_thainguye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2209801" y="-2429157"/>
            <a:ext cx="800100" cy="585317"/>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6102349" y="1962150"/>
            <a:ext cx="1107860" cy="830989"/>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40" descr="tinmoi-TVS-Apache-RT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6815" y="6030517"/>
            <a:ext cx="1560512" cy="1191909"/>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1" descr="body 1_srp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07719" y="5950478"/>
            <a:ext cx="1534063" cy="1191909"/>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42" descr="euE1NNe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21768" y="2530975"/>
            <a:ext cx="1534062" cy="111064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3" descr="formosa-ha-tinh-nop-cham-1555-ty-dong-tien-thue-11-1535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17616" y="2535406"/>
            <a:ext cx="1561614" cy="111064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500"/>
                            </p:stCondLst>
                            <p:childTnLst>
                              <p:par>
                                <p:cTn id="13" presetID="2" presetClass="entr" presetSubtype="2"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1+#ppt_w/2"/>
                                          </p:val>
                                        </p:tav>
                                        <p:tav tm="100000">
                                          <p:val>
                                            <p:strVal val="#ppt_x"/>
                                          </p:val>
                                        </p:tav>
                                      </p:tavLst>
                                    </p:anim>
                                    <p:anim calcmode="lin" valueType="num">
                                      <p:cBhvr additive="base">
                                        <p:cTn id="16" dur="500" fill="hold"/>
                                        <p:tgtEl>
                                          <p:spTgt spid="22"/>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par>
                          <p:cTn id="20" fill="hold">
                            <p:stCondLst>
                              <p:cond delay="1000"/>
                            </p:stCondLst>
                            <p:childTnLst>
                              <p:par>
                                <p:cTn id="21" presetID="2" presetClass="entr" presetSubtype="2"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1+#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404616" y="325260"/>
            <a:ext cx="11188006" cy="3592968"/>
          </a:xfrm>
          <a:prstGeom prst="rect">
            <a:avLst/>
          </a:prstGeom>
        </p:spPr>
      </p:pic>
      <p:grpSp>
        <p:nvGrpSpPr>
          <p:cNvPr id="3" name="组合 2"/>
          <p:cNvGrpSpPr/>
          <p:nvPr/>
        </p:nvGrpSpPr>
        <p:grpSpPr>
          <a:xfrm>
            <a:off x="6193383" y="1754946"/>
            <a:ext cx="3768009" cy="2592533"/>
            <a:chOff x="7065141" y="1881946"/>
            <a:chExt cx="3768009" cy="2592533"/>
          </a:xfrm>
        </p:grpSpPr>
        <p:sp>
          <p:nvSpPr>
            <p:cNvPr id="4" name="椭圆 3"/>
            <p:cNvSpPr/>
            <p:nvPr/>
          </p:nvSpPr>
          <p:spPr>
            <a:xfrm>
              <a:off x="7065141" y="1881946"/>
              <a:ext cx="3768009" cy="2592533"/>
            </a:xfrm>
            <a:prstGeom prst="ellipse">
              <a:avLst/>
            </a:prstGeom>
            <a:solidFill>
              <a:srgbClr val="83B34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5" name="椭圆 4"/>
            <p:cNvSpPr/>
            <p:nvPr/>
          </p:nvSpPr>
          <p:spPr>
            <a:xfrm>
              <a:off x="7248938" y="2016269"/>
              <a:ext cx="3400414" cy="2323886"/>
            </a:xfrm>
            <a:prstGeom prst="ellipse">
              <a:avLst/>
            </a:prstGeom>
            <a:solidFill>
              <a:srgbClr val="83B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grpSp>
      <p:grpSp>
        <p:nvGrpSpPr>
          <p:cNvPr id="6" name="组合 5"/>
          <p:cNvGrpSpPr/>
          <p:nvPr/>
        </p:nvGrpSpPr>
        <p:grpSpPr>
          <a:xfrm>
            <a:off x="3307121" y="1365660"/>
            <a:ext cx="1512168" cy="1512168"/>
            <a:chOff x="2118480" y="1316166"/>
            <a:chExt cx="1512168" cy="1512168"/>
          </a:xfrm>
          <a:solidFill>
            <a:srgbClr val="92D050"/>
          </a:solidFill>
        </p:grpSpPr>
        <p:sp>
          <p:nvSpPr>
            <p:cNvPr id="7" name="椭圆 6"/>
            <p:cNvSpPr/>
            <p:nvPr/>
          </p:nvSpPr>
          <p:spPr>
            <a:xfrm>
              <a:off x="2118480" y="1316166"/>
              <a:ext cx="1512168" cy="15121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defRPr/>
              </a:pPr>
              <a:endParaRPr kumimoji="0" lang="zh-CN" altLang="en-US" sz="1800" b="0" i="0" u="none" strike="noStrike" kern="1200" cap="none" spc="0" normalizeH="0" baseline="0" noProof="0">
                <a:ln>
                  <a:noFill/>
                </a:ln>
                <a:solidFill>
                  <a:srgbClr val="3992B5"/>
                </a:solidFill>
                <a:effectLst/>
                <a:uLnTx/>
                <a:uFillTx/>
                <a:cs typeface="+mn-ea"/>
                <a:sym typeface="+mn-lt"/>
              </a:endParaRPr>
            </a:p>
          </p:txBody>
        </p:sp>
        <p:sp>
          <p:nvSpPr>
            <p:cNvPr id="8" name="TextBox 67"/>
            <p:cNvSpPr txBox="1"/>
            <p:nvPr/>
          </p:nvSpPr>
          <p:spPr>
            <a:xfrm>
              <a:off x="2363474" y="1495708"/>
              <a:ext cx="1022180" cy="1031501"/>
            </a:xfrm>
            <a:prstGeom prst="rect">
              <a:avLst/>
            </a:prstGeom>
            <a:grpFill/>
          </p:spPr>
          <p:txBody>
            <a:bodyPr wrap="square" rtlCol="0">
              <a:spAutoFit/>
            </a:bodyPr>
            <a:lstStyle/>
            <a:p>
              <a:pPr marL="0" marR="0" lvl="1" indent="0" algn="l" defTabSz="914400" rtl="0" eaLnBrk="1" fontAlgn="auto" latinLnBrk="0" hangingPunct="1">
                <a:lnSpc>
                  <a:spcPct val="130000"/>
                </a:lnSpc>
                <a:buClrTx/>
                <a:buSzTx/>
                <a:buFontTx/>
                <a:buNone/>
                <a:defRPr/>
              </a:pPr>
              <a:r>
                <a:rPr kumimoji="0" lang="en-US" altLang="zh-CN" sz="5400" b="0" i="0" u="none" strike="noStrike" kern="1200" cap="none" spc="225" normalizeH="0" baseline="0" noProof="0" dirty="0">
                  <a:ln>
                    <a:noFill/>
                  </a:ln>
                  <a:solidFill>
                    <a:srgbClr val="FFFFFF"/>
                  </a:solidFill>
                  <a:effectLst/>
                  <a:uLnTx/>
                  <a:uFillTx/>
                  <a:cs typeface="+mn-ea"/>
                  <a:sym typeface="+mn-lt"/>
                </a:rPr>
                <a:t>03</a:t>
              </a:r>
              <a:endParaRPr kumimoji="0" lang="zh-CN" altLang="en-US" sz="5400" b="0" i="0" u="none" strike="noStrike" kern="1200" cap="none" spc="225" normalizeH="0" baseline="0" noProof="0" dirty="0">
                <a:ln>
                  <a:noFill/>
                </a:ln>
                <a:solidFill>
                  <a:srgbClr val="FFFFFF"/>
                </a:solidFill>
                <a:effectLst/>
                <a:uLnTx/>
                <a:uFillTx/>
                <a:cs typeface="+mn-ea"/>
                <a:sym typeface="+mn-lt"/>
              </a:endParaRPr>
            </a:p>
          </p:txBody>
        </p:sp>
      </p:grpSp>
      <p:sp>
        <p:nvSpPr>
          <p:cNvPr id="9" name="文本框 8"/>
          <p:cNvSpPr txBox="1"/>
          <p:nvPr/>
        </p:nvSpPr>
        <p:spPr>
          <a:xfrm>
            <a:off x="7036404" y="2674025"/>
            <a:ext cx="2339102" cy="754374"/>
          </a:xfrm>
          <a:prstGeom prst="rect">
            <a:avLst/>
          </a:prstGeom>
          <a:noFill/>
        </p:spPr>
        <p:txBody>
          <a:bodyPr wrap="none" rtlCol="0">
            <a:spAutoFit/>
          </a:bodyPr>
          <a:lstStyle/>
          <a:p>
            <a:pPr marL="0" marR="0" lvl="0" indent="0" algn="l" defTabSz="1218565" rtl="0" eaLnBrk="1" fontAlgn="auto" latinLnBrk="0" hangingPunct="1">
              <a:lnSpc>
                <a:spcPct val="130000"/>
              </a:lnSpc>
              <a:buClrTx/>
              <a:buSzTx/>
              <a:buFontTx/>
              <a:buNone/>
              <a:defRPr/>
            </a:pPr>
            <a:r>
              <a:rPr kumimoji="0" lang="en-US" altLang="zh-CN" sz="3600" b="1" i="0" u="none" strike="noStrike" kern="0" cap="none" spc="0" normalizeH="0" baseline="0" noProof="0" dirty="0">
                <a:ln>
                  <a:noFill/>
                </a:ln>
                <a:solidFill>
                  <a:srgbClr val="FFFFFF"/>
                </a:solidFill>
                <a:effectLst/>
                <a:uLnTx/>
                <a:uFillTx/>
                <a:cs typeface="+mn-ea"/>
                <a:sym typeface="+mn-lt"/>
              </a:rPr>
              <a:t>VẬN</a:t>
            </a:r>
            <a:r>
              <a:rPr kumimoji="0" lang="en-US" altLang="zh-CN" sz="3600" b="1" i="0" u="none" strike="noStrike" kern="0" cap="none" spc="0" normalizeH="0" noProof="0" dirty="0">
                <a:ln>
                  <a:noFill/>
                </a:ln>
                <a:solidFill>
                  <a:srgbClr val="FFFFFF"/>
                </a:solidFill>
                <a:effectLst/>
                <a:uLnTx/>
                <a:uFillTx/>
                <a:cs typeface="+mn-ea"/>
                <a:sym typeface="+mn-lt"/>
              </a:rPr>
              <a:t> DỤNG</a:t>
            </a:r>
            <a:endParaRPr kumimoji="0" lang="zh-CN" altLang="en-US" sz="3600" b="1" i="0" u="none" strike="noStrike" kern="0" cap="none" spc="0" normalizeH="0" baseline="0" noProof="0" dirty="0">
              <a:ln>
                <a:noFill/>
              </a:ln>
              <a:solidFill>
                <a:srgbClr val="FFFFFF"/>
              </a:solidFill>
              <a:effectLst/>
              <a:uLnTx/>
              <a:uFillTx/>
              <a:cs typeface="+mn-ea"/>
              <a:sym typeface="+mn-lt"/>
            </a:endParaRPr>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5877" y="3626662"/>
            <a:ext cx="3142742" cy="266393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Effect transition="in" filter="fade">
                                      <p:cBhvr>
                                        <p:cTn id="13" dur="10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3355591" y="210902"/>
            <a:ext cx="5139530" cy="1650533"/>
          </a:xfrm>
          <a:prstGeom prst="rect">
            <a:avLst/>
          </a:prstGeom>
        </p:spPr>
      </p:pic>
      <p:sp>
        <p:nvSpPr>
          <p:cNvPr id="3" name="文本框 2"/>
          <p:cNvSpPr txBox="1"/>
          <p:nvPr/>
        </p:nvSpPr>
        <p:spPr>
          <a:xfrm>
            <a:off x="3677465" y="385851"/>
            <a:ext cx="4495783" cy="754374"/>
          </a:xfrm>
          <a:prstGeom prst="rect">
            <a:avLst/>
          </a:prstGeom>
          <a:noFill/>
        </p:spPr>
        <p:txBody>
          <a:bodyPr wrap="none" rtlCol="0">
            <a:spAutoFit/>
          </a:bodyPr>
          <a:lstStyle/>
          <a:p>
            <a:pPr marL="0" marR="0" lvl="0" indent="0" algn="l" defTabSz="914400" rtl="0" eaLnBrk="1" fontAlgn="auto" latinLnBrk="0" hangingPunct="1">
              <a:lnSpc>
                <a:spcPct val="130000"/>
              </a:lnSpc>
              <a:buClrTx/>
              <a:buSzTx/>
              <a:buFontTx/>
              <a:buNone/>
              <a:defRPr/>
            </a:pPr>
            <a:r>
              <a:rPr lang="en-US" altLang="zh-CN" sz="3600" b="1" dirty="0">
                <a:solidFill>
                  <a:srgbClr val="92D050"/>
                </a:solidFill>
                <a:cs typeface="+mn-ea"/>
                <a:sym typeface="+mn-lt"/>
              </a:rPr>
              <a:t>TỔNG HỢP KIẾN THỨC</a:t>
            </a:r>
            <a:endParaRPr kumimoji="0" lang="zh-CN" altLang="en-US" sz="3600" b="1" i="0" u="none" strike="noStrike" kern="1200" cap="none" spc="0" normalizeH="0" baseline="0" noProof="0" dirty="0">
              <a:ln>
                <a:noFill/>
              </a:ln>
              <a:solidFill>
                <a:srgbClr val="92D050"/>
              </a:solidFill>
              <a:effectLst/>
              <a:uLnTx/>
              <a:uFillTx/>
              <a:cs typeface="+mn-ea"/>
              <a:sym typeface="+mn-lt"/>
            </a:endParaRPr>
          </a:p>
        </p:txBody>
      </p:sp>
      <p:grpSp>
        <p:nvGrpSpPr>
          <p:cNvPr id="4" name="组合 3"/>
          <p:cNvGrpSpPr/>
          <p:nvPr/>
        </p:nvGrpSpPr>
        <p:grpSpPr>
          <a:xfrm>
            <a:off x="3470647" y="1836244"/>
            <a:ext cx="4702601" cy="4056820"/>
            <a:chOff x="3535437" y="2229778"/>
            <a:chExt cx="4702601" cy="4056820"/>
          </a:xfrm>
        </p:grpSpPr>
        <p:sp>
          <p:nvSpPr>
            <p:cNvPr id="5" name="任意多边形 20"/>
            <p:cNvSpPr/>
            <p:nvPr/>
          </p:nvSpPr>
          <p:spPr>
            <a:xfrm rot="20794993">
              <a:off x="3535437" y="2575398"/>
              <a:ext cx="2859898" cy="1797293"/>
            </a:xfrm>
            <a:custGeom>
              <a:avLst/>
              <a:gdLst>
                <a:gd name="connsiteX0" fmla="*/ 1601408 w 3105659"/>
                <a:gd name="connsiteY0" fmla="*/ 25640 h 1951740"/>
                <a:gd name="connsiteX1" fmla="*/ 2340891 w 3105659"/>
                <a:gd name="connsiteY1" fmla="*/ 842319 h 1951740"/>
                <a:gd name="connsiteX2" fmla="*/ 2352079 w 3105659"/>
                <a:gd name="connsiteY2" fmla="*/ 926292 h 1951740"/>
                <a:gd name="connsiteX3" fmla="*/ 2386570 w 3105659"/>
                <a:gd name="connsiteY3" fmla="*/ 913103 h 1951740"/>
                <a:gd name="connsiteX4" fmla="*/ 2687887 w 3105659"/>
                <a:gd name="connsiteY4" fmla="*/ 909007 h 1951740"/>
                <a:gd name="connsiteX5" fmla="*/ 3095739 w 3105659"/>
                <a:gd name="connsiteY5" fmla="*/ 1451145 h 1951740"/>
                <a:gd name="connsiteX6" fmla="*/ 2952802 w 3105659"/>
                <a:gd name="connsiteY6" fmla="*/ 1665767 h 1951740"/>
                <a:gd name="connsiteX7" fmla="*/ 2941515 w 3105659"/>
                <a:gd name="connsiteY7" fmla="*/ 1672735 h 1951740"/>
                <a:gd name="connsiteX8" fmla="*/ 2934818 w 3105659"/>
                <a:gd name="connsiteY8" fmla="*/ 1681756 h 1951740"/>
                <a:gd name="connsiteX9" fmla="*/ 2409953 w 3105659"/>
                <a:gd name="connsiteY9" fmla="*/ 1885822 h 1951740"/>
                <a:gd name="connsiteX10" fmla="*/ 2221729 w 3105659"/>
                <a:gd name="connsiteY10" fmla="*/ 1865013 h 1951740"/>
                <a:gd name="connsiteX11" fmla="*/ 2203416 w 3105659"/>
                <a:gd name="connsiteY11" fmla="*/ 1859737 h 1951740"/>
                <a:gd name="connsiteX12" fmla="*/ 2154441 w 3105659"/>
                <a:gd name="connsiteY12" fmla="*/ 1850320 h 1951740"/>
                <a:gd name="connsiteX13" fmla="*/ 2065945 w 3105659"/>
                <a:gd name="connsiteY13" fmla="*/ 1823526 h 1951740"/>
                <a:gd name="connsiteX14" fmla="*/ 2025747 w 3105659"/>
                <a:gd name="connsiteY14" fmla="*/ 1806746 h 1951740"/>
                <a:gd name="connsiteX15" fmla="*/ 1878644 w 3105659"/>
                <a:gd name="connsiteY15" fmla="*/ 1785041 h 1951740"/>
                <a:gd name="connsiteX16" fmla="*/ 1603116 w 3105659"/>
                <a:gd name="connsiteY16" fmla="*/ 1805430 h 1951740"/>
                <a:gd name="connsiteX17" fmla="*/ 1550300 w 3105659"/>
                <a:gd name="connsiteY17" fmla="*/ 1820359 h 1951740"/>
                <a:gd name="connsiteX18" fmla="*/ 1550032 w 3105659"/>
                <a:gd name="connsiteY18" fmla="*/ 1820741 h 1951740"/>
                <a:gd name="connsiteX19" fmla="*/ 1545756 w 3105659"/>
                <a:gd name="connsiteY19" fmla="*/ 1821644 h 1951740"/>
                <a:gd name="connsiteX20" fmla="*/ 1500359 w 3105659"/>
                <a:gd name="connsiteY20" fmla="*/ 1834476 h 1951740"/>
                <a:gd name="connsiteX21" fmla="*/ 1355305 w 3105659"/>
                <a:gd name="connsiteY21" fmla="*/ 1894020 h 1951740"/>
                <a:gd name="connsiteX22" fmla="*/ 1355268 w 3105659"/>
                <a:gd name="connsiteY22" fmla="*/ 1894036 h 1951740"/>
                <a:gd name="connsiteX23" fmla="*/ 1266979 w 3105659"/>
                <a:gd name="connsiteY23" fmla="*/ 1951740 h 1951740"/>
                <a:gd name="connsiteX24" fmla="*/ 1240899 w 3105659"/>
                <a:gd name="connsiteY24" fmla="*/ 1902486 h 1951740"/>
                <a:gd name="connsiteX25" fmla="*/ 603974 w 3105659"/>
                <a:gd name="connsiteY25" fmla="*/ 1454086 h 1951740"/>
                <a:gd name="connsiteX26" fmla="*/ 588602 w 3105659"/>
                <a:gd name="connsiteY26" fmla="*/ 1451818 h 1951740"/>
                <a:gd name="connsiteX27" fmla="*/ 588412 w 3105659"/>
                <a:gd name="connsiteY27" fmla="*/ 1451441 h 1951740"/>
                <a:gd name="connsiteX28" fmla="*/ 459988 w 3105659"/>
                <a:gd name="connsiteY28" fmla="*/ 1429623 h 1951740"/>
                <a:gd name="connsiteX29" fmla="*/ 50475 w 3105659"/>
                <a:gd name="connsiteY29" fmla="*/ 1468566 h 1951740"/>
                <a:gd name="connsiteX30" fmla="*/ 8426 w 3105659"/>
                <a:gd name="connsiteY30" fmla="*/ 1485827 h 1951740"/>
                <a:gd name="connsiteX31" fmla="*/ 1967 w 3105659"/>
                <a:gd name="connsiteY31" fmla="*/ 1431665 h 1951740"/>
                <a:gd name="connsiteX32" fmla="*/ 22829 w 3105659"/>
                <a:gd name="connsiteY32" fmla="*/ 1181530 h 1951740"/>
                <a:gd name="connsiteX33" fmla="*/ 543461 w 3105659"/>
                <a:gd name="connsiteY33" fmla="*/ 594345 h 1951740"/>
                <a:gd name="connsiteX34" fmla="*/ 558414 w 3105659"/>
                <a:gd name="connsiteY34" fmla="*/ 590358 h 1951740"/>
                <a:gd name="connsiteX35" fmla="*/ 634932 w 3105659"/>
                <a:gd name="connsiteY35" fmla="*/ 434743 h 1951740"/>
                <a:gd name="connsiteX36" fmla="*/ 1228391 w 3105659"/>
                <a:gd name="connsiteY36" fmla="*/ 15653 h 1951740"/>
                <a:gd name="connsiteX37" fmla="*/ 1601408 w 3105659"/>
                <a:gd name="connsiteY37" fmla="*/ 25640 h 195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105659" h="1951740">
                  <a:moveTo>
                    <a:pt x="1601408" y="25640"/>
                  </a:moveTo>
                  <a:cubicBezTo>
                    <a:pt x="1960687" y="114485"/>
                    <a:pt x="2260866" y="426603"/>
                    <a:pt x="2340891" y="842319"/>
                  </a:cubicBezTo>
                  <a:lnTo>
                    <a:pt x="2352079" y="926292"/>
                  </a:lnTo>
                  <a:lnTo>
                    <a:pt x="2386570" y="913103"/>
                  </a:lnTo>
                  <a:cubicBezTo>
                    <a:pt x="2478514" y="887070"/>
                    <a:pt x="2582624" y="883897"/>
                    <a:pt x="2687887" y="909007"/>
                  </a:cubicBezTo>
                  <a:cubicBezTo>
                    <a:pt x="2968588" y="975966"/>
                    <a:pt x="3151190" y="1218690"/>
                    <a:pt x="3095739" y="1451145"/>
                  </a:cubicBezTo>
                  <a:cubicBezTo>
                    <a:pt x="3074945" y="1538316"/>
                    <a:pt x="3023628" y="1611664"/>
                    <a:pt x="2952802" y="1665767"/>
                  </a:cubicBezTo>
                  <a:lnTo>
                    <a:pt x="2941515" y="1672735"/>
                  </a:lnTo>
                  <a:lnTo>
                    <a:pt x="2934818" y="1681756"/>
                  </a:lnTo>
                  <a:cubicBezTo>
                    <a:pt x="2821070" y="1804875"/>
                    <a:pt x="2628439" y="1885822"/>
                    <a:pt x="2409953" y="1885822"/>
                  </a:cubicBezTo>
                  <a:cubicBezTo>
                    <a:pt x="2344408" y="1885822"/>
                    <a:pt x="2281189" y="1878536"/>
                    <a:pt x="2221729" y="1865013"/>
                  </a:cubicBezTo>
                  <a:lnTo>
                    <a:pt x="2203416" y="1859737"/>
                  </a:lnTo>
                  <a:lnTo>
                    <a:pt x="2154441" y="1850320"/>
                  </a:lnTo>
                  <a:cubicBezTo>
                    <a:pt x="2124501" y="1842916"/>
                    <a:pt x="2094971" y="1833962"/>
                    <a:pt x="2065945" y="1823526"/>
                  </a:cubicBezTo>
                  <a:lnTo>
                    <a:pt x="2025747" y="1806746"/>
                  </a:lnTo>
                  <a:lnTo>
                    <a:pt x="1878644" y="1785041"/>
                  </a:lnTo>
                  <a:cubicBezTo>
                    <a:pt x="1783884" y="1779579"/>
                    <a:pt x="1691193" y="1786819"/>
                    <a:pt x="1603116" y="1805430"/>
                  </a:cubicBezTo>
                  <a:lnTo>
                    <a:pt x="1550300" y="1820359"/>
                  </a:lnTo>
                  <a:lnTo>
                    <a:pt x="1550032" y="1820741"/>
                  </a:lnTo>
                  <a:lnTo>
                    <a:pt x="1545756" y="1821644"/>
                  </a:lnTo>
                  <a:lnTo>
                    <a:pt x="1500359" y="1834476"/>
                  </a:lnTo>
                  <a:lnTo>
                    <a:pt x="1355305" y="1894020"/>
                  </a:lnTo>
                  <a:lnTo>
                    <a:pt x="1355268" y="1894036"/>
                  </a:lnTo>
                  <a:lnTo>
                    <a:pt x="1266979" y="1951740"/>
                  </a:lnTo>
                  <a:lnTo>
                    <a:pt x="1240899" y="1902486"/>
                  </a:lnTo>
                  <a:cubicBezTo>
                    <a:pt x="1111209" y="1689954"/>
                    <a:pt x="885110" y="1521148"/>
                    <a:pt x="603974" y="1454086"/>
                  </a:cubicBezTo>
                  <a:lnTo>
                    <a:pt x="588602" y="1451818"/>
                  </a:lnTo>
                  <a:lnTo>
                    <a:pt x="588412" y="1451441"/>
                  </a:lnTo>
                  <a:lnTo>
                    <a:pt x="459988" y="1429623"/>
                  </a:lnTo>
                  <a:cubicBezTo>
                    <a:pt x="316919" y="1415022"/>
                    <a:pt x="177552" y="1429504"/>
                    <a:pt x="50475" y="1468566"/>
                  </a:cubicBezTo>
                  <a:lnTo>
                    <a:pt x="8426" y="1485827"/>
                  </a:lnTo>
                  <a:lnTo>
                    <a:pt x="1967" y="1431665"/>
                  </a:lnTo>
                  <a:cubicBezTo>
                    <a:pt x="-3705" y="1349722"/>
                    <a:pt x="2778" y="1265584"/>
                    <a:pt x="22829" y="1181530"/>
                  </a:cubicBezTo>
                  <a:cubicBezTo>
                    <a:pt x="89665" y="901347"/>
                    <a:pt x="291422" y="688392"/>
                    <a:pt x="543461" y="594345"/>
                  </a:cubicBezTo>
                  <a:lnTo>
                    <a:pt x="558414" y="590358"/>
                  </a:lnTo>
                  <a:lnTo>
                    <a:pt x="634932" y="434743"/>
                  </a:lnTo>
                  <a:cubicBezTo>
                    <a:pt x="766332" y="221097"/>
                    <a:pt x="974533" y="64521"/>
                    <a:pt x="1228391" y="15653"/>
                  </a:cubicBezTo>
                  <a:cubicBezTo>
                    <a:pt x="1355320" y="-8781"/>
                    <a:pt x="1481647" y="-3975"/>
                    <a:pt x="1601408" y="25640"/>
                  </a:cubicBezTo>
                  <a:close/>
                </a:path>
              </a:pathLst>
            </a:custGeom>
            <a:solidFill>
              <a:srgbClr val="FEBC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6" name="任意多边形 21"/>
            <p:cNvSpPr/>
            <p:nvPr/>
          </p:nvSpPr>
          <p:spPr>
            <a:xfrm rot="747730">
              <a:off x="3663366" y="4221815"/>
              <a:ext cx="1183304" cy="702380"/>
            </a:xfrm>
            <a:custGeom>
              <a:avLst/>
              <a:gdLst>
                <a:gd name="connsiteX0" fmla="*/ 531206 w 1284989"/>
                <a:gd name="connsiteY0" fmla="*/ 10988 h 762738"/>
                <a:gd name="connsiteX1" fmla="*/ 682577 w 1284989"/>
                <a:gd name="connsiteY1" fmla="*/ 0 h 762738"/>
                <a:gd name="connsiteX2" fmla="*/ 1250513 w 1284989"/>
                <a:gd name="connsiteY2" fmla="*/ 186896 h 762738"/>
                <a:gd name="connsiteX3" fmla="*/ 1274941 w 1284989"/>
                <a:gd name="connsiteY3" fmla="*/ 211021 h 762738"/>
                <a:gd name="connsiteX4" fmla="*/ 1274258 w 1284989"/>
                <a:gd name="connsiteY4" fmla="*/ 212959 h 762738"/>
                <a:gd name="connsiteX5" fmla="*/ 1270922 w 1284989"/>
                <a:gd name="connsiteY5" fmla="*/ 546350 h 762738"/>
                <a:gd name="connsiteX6" fmla="*/ 1284989 w 1284989"/>
                <a:gd name="connsiteY6" fmla="*/ 587073 h 762738"/>
                <a:gd name="connsiteX7" fmla="*/ 1242693 w 1284989"/>
                <a:gd name="connsiteY7" fmla="*/ 622241 h 762738"/>
                <a:gd name="connsiteX8" fmla="*/ 737677 w 1284989"/>
                <a:gd name="connsiteY8" fmla="*/ 762738 h 762738"/>
                <a:gd name="connsiteX9" fmla="*/ 1845 w 1284989"/>
                <a:gd name="connsiteY9" fmla="*/ 330907 h 762738"/>
                <a:gd name="connsiteX10" fmla="*/ 0 w 1284989"/>
                <a:gd name="connsiteY10" fmla="*/ 317724 h 762738"/>
                <a:gd name="connsiteX11" fmla="*/ 59761 w 1284989"/>
                <a:gd name="connsiteY11" fmla="*/ 238446 h 762738"/>
                <a:gd name="connsiteX12" fmla="*/ 531206 w 1284989"/>
                <a:gd name="connsiteY12" fmla="*/ 10988 h 762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4989" h="762738">
                  <a:moveTo>
                    <a:pt x="531206" y="10988"/>
                  </a:moveTo>
                  <a:cubicBezTo>
                    <a:pt x="580100" y="3784"/>
                    <a:pt x="630725" y="0"/>
                    <a:pt x="682577" y="0"/>
                  </a:cubicBezTo>
                  <a:cubicBezTo>
                    <a:pt x="909430" y="0"/>
                    <a:pt x="1112793" y="72416"/>
                    <a:pt x="1250513" y="186896"/>
                  </a:cubicBezTo>
                  <a:lnTo>
                    <a:pt x="1274941" y="211021"/>
                  </a:lnTo>
                  <a:lnTo>
                    <a:pt x="1274258" y="212959"/>
                  </a:lnTo>
                  <a:cubicBezTo>
                    <a:pt x="1248519" y="320892"/>
                    <a:pt x="1246059" y="433848"/>
                    <a:pt x="1270922" y="546350"/>
                  </a:cubicBezTo>
                  <a:lnTo>
                    <a:pt x="1284989" y="587073"/>
                  </a:lnTo>
                  <a:lnTo>
                    <a:pt x="1242693" y="622241"/>
                  </a:lnTo>
                  <a:cubicBezTo>
                    <a:pt x="1109310" y="709534"/>
                    <a:pt x="932122" y="762738"/>
                    <a:pt x="737677" y="762738"/>
                  </a:cubicBezTo>
                  <a:cubicBezTo>
                    <a:pt x="374713" y="762738"/>
                    <a:pt x="71882" y="577353"/>
                    <a:pt x="1845" y="330907"/>
                  </a:cubicBezTo>
                  <a:lnTo>
                    <a:pt x="0" y="317724"/>
                  </a:lnTo>
                  <a:lnTo>
                    <a:pt x="59761" y="238446"/>
                  </a:lnTo>
                  <a:cubicBezTo>
                    <a:pt x="167742" y="123357"/>
                    <a:pt x="335630" y="39805"/>
                    <a:pt x="531206" y="10988"/>
                  </a:cubicBezTo>
                  <a:close/>
                </a:path>
              </a:pathLst>
            </a:cu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7" name="任意多边形 22"/>
            <p:cNvSpPr/>
            <p:nvPr/>
          </p:nvSpPr>
          <p:spPr>
            <a:xfrm rot="20141227">
              <a:off x="5151652" y="3741739"/>
              <a:ext cx="2985762" cy="2544859"/>
            </a:xfrm>
            <a:custGeom>
              <a:avLst/>
              <a:gdLst>
                <a:gd name="connsiteX0" fmla="*/ 1825588 w 3242338"/>
                <a:gd name="connsiteY0" fmla="*/ 1984943 h 2763547"/>
                <a:gd name="connsiteX1" fmla="*/ 1836874 w 3242338"/>
                <a:gd name="connsiteY1" fmla="*/ 1996191 h 2763547"/>
                <a:gd name="connsiteX2" fmla="*/ 1849543 w 3242338"/>
                <a:gd name="connsiteY2" fmla="*/ 2005700 h 2763547"/>
                <a:gd name="connsiteX3" fmla="*/ 1637945 w 3242338"/>
                <a:gd name="connsiteY3" fmla="*/ 1762963 h 2763547"/>
                <a:gd name="connsiteX4" fmla="*/ 1645990 w 3242338"/>
                <a:gd name="connsiteY4" fmla="*/ 1777330 h 2763547"/>
                <a:gd name="connsiteX5" fmla="*/ 1655989 w 3242338"/>
                <a:gd name="connsiteY5" fmla="*/ 1790519 h 2763547"/>
                <a:gd name="connsiteX6" fmla="*/ 1564403 w 3242338"/>
                <a:gd name="connsiteY6" fmla="*/ 1626628 h 2763547"/>
                <a:gd name="connsiteX7" fmla="*/ 1564402 w 3242338"/>
                <a:gd name="connsiteY7" fmla="*/ 1626628 h 2763547"/>
                <a:gd name="connsiteX8" fmla="*/ 1569631 w 3242338"/>
                <a:gd name="connsiteY8" fmla="*/ 1639162 h 2763547"/>
                <a:gd name="connsiteX9" fmla="*/ 1572574 w 3242338"/>
                <a:gd name="connsiteY9" fmla="*/ 1646220 h 2763547"/>
                <a:gd name="connsiteX10" fmla="*/ 1572574 w 3242338"/>
                <a:gd name="connsiteY10" fmla="*/ 1646219 h 2763547"/>
                <a:gd name="connsiteX11" fmla="*/ 1569631 w 3242338"/>
                <a:gd name="connsiteY11" fmla="*/ 1639162 h 2763547"/>
                <a:gd name="connsiteX12" fmla="*/ 2421499 w 3242338"/>
                <a:gd name="connsiteY12" fmla="*/ 67356 h 2763547"/>
                <a:gd name="connsiteX13" fmla="*/ 2874075 w 3242338"/>
                <a:gd name="connsiteY13" fmla="*/ 971945 h 2763547"/>
                <a:gd name="connsiteX14" fmla="*/ 2845797 w 3242338"/>
                <a:gd name="connsiteY14" fmla="*/ 1056254 h 2763547"/>
                <a:gd name="connsiteX15" fmla="*/ 2827733 w 3242338"/>
                <a:gd name="connsiteY15" fmla="*/ 1053385 h 2763547"/>
                <a:gd name="connsiteX16" fmla="*/ 2816928 w 3242338"/>
                <a:gd name="connsiteY16" fmla="*/ 1072024 h 2763547"/>
                <a:gd name="connsiteX17" fmla="*/ 2805685 w 3242338"/>
                <a:gd name="connsiteY17" fmla="*/ 1069189 h 2763547"/>
                <a:gd name="connsiteX18" fmla="*/ 2742888 w 3242338"/>
                <a:gd name="connsiteY18" fmla="*/ 1063991 h 2763547"/>
                <a:gd name="connsiteX19" fmla="*/ 2330534 w 3242338"/>
                <a:gd name="connsiteY19" fmla="*/ 1515115 h 2763547"/>
                <a:gd name="connsiteX20" fmla="*/ 2333357 w 3242338"/>
                <a:gd name="connsiteY20" fmla="*/ 1545752 h 2763547"/>
                <a:gd name="connsiteX21" fmla="*/ 2345126 w 3242338"/>
                <a:gd name="connsiteY21" fmla="*/ 1544857 h 2763547"/>
                <a:gd name="connsiteX22" fmla="*/ 2428230 w 3242338"/>
                <a:gd name="connsiteY22" fmla="*/ 1551179 h 2763547"/>
                <a:gd name="connsiteX23" fmla="*/ 2431492 w 3242338"/>
                <a:gd name="connsiteY23" fmla="*/ 1551944 h 2763547"/>
                <a:gd name="connsiteX24" fmla="*/ 2450035 w 3242338"/>
                <a:gd name="connsiteY24" fmla="*/ 1486590 h 2763547"/>
                <a:gd name="connsiteX25" fmla="*/ 2829984 w 3242338"/>
                <a:gd name="connsiteY25" fmla="*/ 1211063 h 2763547"/>
                <a:gd name="connsiteX26" fmla="*/ 3242338 w 3242338"/>
                <a:gd name="connsiteY26" fmla="*/ 1662187 h 2763547"/>
                <a:gd name="connsiteX27" fmla="*/ 2913088 w 3242338"/>
                <a:gd name="connsiteY27" fmla="*/ 2104146 h 2763547"/>
                <a:gd name="connsiteX28" fmla="*/ 2892857 w 3242338"/>
                <a:gd name="connsiteY28" fmla="*/ 2106378 h 2763547"/>
                <a:gd name="connsiteX29" fmla="*/ 2864516 w 3242338"/>
                <a:gd name="connsiteY29" fmla="*/ 2124280 h 2763547"/>
                <a:gd name="connsiteX30" fmla="*/ 2666629 w 3242338"/>
                <a:gd name="connsiteY30" fmla="*/ 2203185 h 2763547"/>
                <a:gd name="connsiteX31" fmla="*/ 2031423 w 3242338"/>
                <a:gd name="connsiteY31" fmla="*/ 2128354 h 2763547"/>
                <a:gd name="connsiteX32" fmla="*/ 2020176 w 3242338"/>
                <a:gd name="connsiteY32" fmla="*/ 2121836 h 2763547"/>
                <a:gd name="connsiteX33" fmla="*/ 1959700 w 3242338"/>
                <a:gd name="connsiteY33" fmla="*/ 2191565 h 2763547"/>
                <a:gd name="connsiteX34" fmla="*/ 1883024 w 3242338"/>
                <a:gd name="connsiteY34" fmla="*/ 2391451 h 2763547"/>
                <a:gd name="connsiteX35" fmla="*/ 1932242 w 3242338"/>
                <a:gd name="connsiteY35" fmla="*/ 2653466 h 2763547"/>
                <a:gd name="connsiteX36" fmla="*/ 1975533 w 3242338"/>
                <a:gd name="connsiteY36" fmla="*/ 2716102 h 2763547"/>
                <a:gd name="connsiteX37" fmla="*/ 1806147 w 3242338"/>
                <a:gd name="connsiteY37" fmla="*/ 2763547 h 2763547"/>
                <a:gd name="connsiteX38" fmla="*/ 1742459 w 3242338"/>
                <a:gd name="connsiteY38" fmla="*/ 2729021 h 2763547"/>
                <a:gd name="connsiteX39" fmla="*/ 1291722 w 3242338"/>
                <a:gd name="connsiteY39" fmla="*/ 1854930 h 2763547"/>
                <a:gd name="connsiteX40" fmla="*/ 1310741 w 3242338"/>
                <a:gd name="connsiteY40" fmla="*/ 1648950 h 2763547"/>
                <a:gd name="connsiteX41" fmla="*/ 1321307 w 3242338"/>
                <a:gd name="connsiteY41" fmla="*/ 1604091 h 2763547"/>
                <a:gd name="connsiteX42" fmla="*/ 1261650 w 3242338"/>
                <a:gd name="connsiteY42" fmla="*/ 1587335 h 2763547"/>
                <a:gd name="connsiteX43" fmla="*/ 1181645 w 3242338"/>
                <a:gd name="connsiteY43" fmla="*/ 1555918 h 2763547"/>
                <a:gd name="connsiteX44" fmla="*/ 910815 w 3242338"/>
                <a:gd name="connsiteY44" fmla="*/ 1361600 h 2763547"/>
                <a:gd name="connsiteX45" fmla="*/ 864208 w 3242338"/>
                <a:gd name="connsiteY45" fmla="*/ 1300512 h 2763547"/>
                <a:gd name="connsiteX46" fmla="*/ 776918 w 3242338"/>
                <a:gd name="connsiteY46" fmla="*/ 1309256 h 2763547"/>
                <a:gd name="connsiteX47" fmla="*/ 445868 w 3242338"/>
                <a:gd name="connsiteY47" fmla="*/ 1242344 h 2763547"/>
                <a:gd name="connsiteX48" fmla="*/ 18969 w 3242338"/>
                <a:gd name="connsiteY48" fmla="*/ 380228 h 2763547"/>
                <a:gd name="connsiteX49" fmla="*/ 20207 w 3242338"/>
                <a:gd name="connsiteY49" fmla="*/ 375816 h 2763547"/>
                <a:gd name="connsiteX50" fmla="*/ 78969 w 3242338"/>
                <a:gd name="connsiteY50" fmla="*/ 311136 h 2763547"/>
                <a:gd name="connsiteX51" fmla="*/ 625108 w 3242338"/>
                <a:gd name="connsiteY51" fmla="*/ 73693 h 2763547"/>
                <a:gd name="connsiteX52" fmla="*/ 880424 w 3242338"/>
                <a:gd name="connsiteY52" fmla="*/ 120441 h 2763547"/>
                <a:gd name="connsiteX53" fmla="*/ 957122 w 3242338"/>
                <a:gd name="connsiteY53" fmla="*/ 154439 h 2763547"/>
                <a:gd name="connsiteX54" fmla="*/ 1031375 w 3242338"/>
                <a:gd name="connsiteY54" fmla="*/ 203687 h 2763547"/>
                <a:gd name="connsiteX55" fmla="*/ 1477614 w 3242338"/>
                <a:gd name="connsiteY55" fmla="*/ 327043 h 2763547"/>
                <a:gd name="connsiteX56" fmla="*/ 2139593 w 3242338"/>
                <a:gd name="connsiteY56" fmla="*/ 27690 h 2763547"/>
                <a:gd name="connsiteX57" fmla="*/ 2162644 w 3242338"/>
                <a:gd name="connsiteY57" fmla="*/ 0 h 2763547"/>
                <a:gd name="connsiteX58" fmla="*/ 2189600 w 3242338"/>
                <a:gd name="connsiteY58" fmla="*/ 2008 h 2763547"/>
                <a:gd name="connsiteX59" fmla="*/ 2421499 w 3242338"/>
                <a:gd name="connsiteY59" fmla="*/ 67356 h 276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42338" h="2763547">
                  <a:moveTo>
                    <a:pt x="1825588" y="1984943"/>
                  </a:moveTo>
                  <a:lnTo>
                    <a:pt x="1836874" y="1996191"/>
                  </a:lnTo>
                  <a:lnTo>
                    <a:pt x="1849543" y="2005700"/>
                  </a:lnTo>
                  <a:close/>
                  <a:moveTo>
                    <a:pt x="1637945" y="1762963"/>
                  </a:moveTo>
                  <a:lnTo>
                    <a:pt x="1645990" y="1777330"/>
                  </a:lnTo>
                  <a:lnTo>
                    <a:pt x="1655989" y="1790519"/>
                  </a:lnTo>
                  <a:close/>
                  <a:moveTo>
                    <a:pt x="1564403" y="1626628"/>
                  </a:moveTo>
                  <a:lnTo>
                    <a:pt x="1564402" y="1626628"/>
                  </a:lnTo>
                  <a:lnTo>
                    <a:pt x="1569631" y="1639162"/>
                  </a:lnTo>
                  <a:lnTo>
                    <a:pt x="1572574" y="1646220"/>
                  </a:lnTo>
                  <a:lnTo>
                    <a:pt x="1572574" y="1646219"/>
                  </a:lnTo>
                  <a:lnTo>
                    <a:pt x="1569631" y="1639162"/>
                  </a:lnTo>
                  <a:close/>
                  <a:moveTo>
                    <a:pt x="2421499" y="67356"/>
                  </a:moveTo>
                  <a:cubicBezTo>
                    <a:pt x="2774317" y="226755"/>
                    <a:pt x="2955912" y="609360"/>
                    <a:pt x="2874075" y="971945"/>
                  </a:cubicBezTo>
                  <a:lnTo>
                    <a:pt x="2845797" y="1056254"/>
                  </a:lnTo>
                  <a:lnTo>
                    <a:pt x="2827733" y="1053385"/>
                  </a:lnTo>
                  <a:lnTo>
                    <a:pt x="2816928" y="1072024"/>
                  </a:lnTo>
                  <a:lnTo>
                    <a:pt x="2805685" y="1069189"/>
                  </a:lnTo>
                  <a:cubicBezTo>
                    <a:pt x="2785210" y="1065766"/>
                    <a:pt x="2764238" y="1063991"/>
                    <a:pt x="2742888" y="1063991"/>
                  </a:cubicBezTo>
                  <a:cubicBezTo>
                    <a:pt x="2515151" y="1063992"/>
                    <a:pt x="2330534" y="1265966"/>
                    <a:pt x="2330534" y="1515115"/>
                  </a:cubicBezTo>
                  <a:lnTo>
                    <a:pt x="2333357" y="1545752"/>
                  </a:lnTo>
                  <a:lnTo>
                    <a:pt x="2345126" y="1544857"/>
                  </a:lnTo>
                  <a:cubicBezTo>
                    <a:pt x="2373593" y="1544857"/>
                    <a:pt x="2401386" y="1547034"/>
                    <a:pt x="2428230" y="1551179"/>
                  </a:cubicBezTo>
                  <a:lnTo>
                    <a:pt x="2431492" y="1551944"/>
                  </a:lnTo>
                  <a:lnTo>
                    <a:pt x="2450035" y="1486590"/>
                  </a:lnTo>
                  <a:cubicBezTo>
                    <a:pt x="2512634" y="1324675"/>
                    <a:pt x="2659181" y="1211064"/>
                    <a:pt x="2829984" y="1211063"/>
                  </a:cubicBezTo>
                  <a:cubicBezTo>
                    <a:pt x="3057721" y="1211064"/>
                    <a:pt x="3242338" y="1413038"/>
                    <a:pt x="3242338" y="1662187"/>
                  </a:cubicBezTo>
                  <a:cubicBezTo>
                    <a:pt x="3242338" y="1880193"/>
                    <a:pt x="3100991" y="2062081"/>
                    <a:pt x="2913088" y="2104146"/>
                  </a:cubicBezTo>
                  <a:lnTo>
                    <a:pt x="2892857" y="2106378"/>
                  </a:lnTo>
                  <a:lnTo>
                    <a:pt x="2864516" y="2124280"/>
                  </a:lnTo>
                  <a:cubicBezTo>
                    <a:pt x="2803131" y="2158065"/>
                    <a:pt x="2736964" y="2184756"/>
                    <a:pt x="2666629" y="2203185"/>
                  </a:cubicBezTo>
                  <a:cubicBezTo>
                    <a:pt x="2447812" y="2260519"/>
                    <a:pt x="2224921" y="2228378"/>
                    <a:pt x="2031423" y="2128354"/>
                  </a:cubicBezTo>
                  <a:lnTo>
                    <a:pt x="2020176" y="2121836"/>
                  </a:lnTo>
                  <a:lnTo>
                    <a:pt x="1959700" y="2191565"/>
                  </a:lnTo>
                  <a:cubicBezTo>
                    <a:pt x="1918684" y="2250900"/>
                    <a:pt x="1891832" y="2318334"/>
                    <a:pt x="1883024" y="2391451"/>
                  </a:cubicBezTo>
                  <a:cubicBezTo>
                    <a:pt x="1872014" y="2482849"/>
                    <a:pt x="1890500" y="2572313"/>
                    <a:pt x="1932242" y="2653466"/>
                  </a:cubicBezTo>
                  <a:lnTo>
                    <a:pt x="1975533" y="2716102"/>
                  </a:lnTo>
                  <a:lnTo>
                    <a:pt x="1806147" y="2763547"/>
                  </a:lnTo>
                  <a:lnTo>
                    <a:pt x="1742459" y="2729021"/>
                  </a:lnTo>
                  <a:cubicBezTo>
                    <a:pt x="1472231" y="2549764"/>
                    <a:pt x="1291722" y="2225361"/>
                    <a:pt x="1291722" y="1854930"/>
                  </a:cubicBezTo>
                  <a:cubicBezTo>
                    <a:pt x="1291722" y="1784371"/>
                    <a:pt x="1298271" y="1715483"/>
                    <a:pt x="1310741" y="1648950"/>
                  </a:cubicBezTo>
                  <a:lnTo>
                    <a:pt x="1321307" y="1604091"/>
                  </a:lnTo>
                  <a:lnTo>
                    <a:pt x="1261650" y="1587335"/>
                  </a:lnTo>
                  <a:cubicBezTo>
                    <a:pt x="1234755" y="1578311"/>
                    <a:pt x="1208056" y="1567850"/>
                    <a:pt x="1181645" y="1555918"/>
                  </a:cubicBezTo>
                  <a:cubicBezTo>
                    <a:pt x="1076000" y="1508189"/>
                    <a:pt x="984970" y="1441439"/>
                    <a:pt x="910815" y="1361600"/>
                  </a:cubicBezTo>
                  <a:lnTo>
                    <a:pt x="864208" y="1300512"/>
                  </a:lnTo>
                  <a:lnTo>
                    <a:pt x="776918" y="1309256"/>
                  </a:lnTo>
                  <a:cubicBezTo>
                    <a:pt x="666278" y="1312238"/>
                    <a:pt x="553367" y="1290911"/>
                    <a:pt x="445868" y="1242344"/>
                  </a:cubicBezTo>
                  <a:cubicBezTo>
                    <a:pt x="111428" y="1091248"/>
                    <a:pt x="-59804" y="726578"/>
                    <a:pt x="18969" y="380228"/>
                  </a:cubicBezTo>
                  <a:lnTo>
                    <a:pt x="20207" y="375816"/>
                  </a:lnTo>
                  <a:lnTo>
                    <a:pt x="78969" y="311136"/>
                  </a:lnTo>
                  <a:cubicBezTo>
                    <a:pt x="227383" y="162800"/>
                    <a:pt x="417653" y="73693"/>
                    <a:pt x="625108" y="73693"/>
                  </a:cubicBezTo>
                  <a:cubicBezTo>
                    <a:pt x="714017" y="73693"/>
                    <a:pt x="799770" y="90060"/>
                    <a:pt x="880424" y="120441"/>
                  </a:cubicBezTo>
                  <a:lnTo>
                    <a:pt x="957122" y="154439"/>
                  </a:lnTo>
                  <a:lnTo>
                    <a:pt x="1031375" y="203687"/>
                  </a:lnTo>
                  <a:cubicBezTo>
                    <a:pt x="1164025" y="282357"/>
                    <a:pt x="1316039" y="327043"/>
                    <a:pt x="1477614" y="327043"/>
                  </a:cubicBezTo>
                  <a:cubicBezTo>
                    <a:pt x="1736133" y="327043"/>
                    <a:pt x="1970178" y="212645"/>
                    <a:pt x="2139593" y="27690"/>
                  </a:cubicBezTo>
                  <a:lnTo>
                    <a:pt x="2162644" y="0"/>
                  </a:lnTo>
                  <a:lnTo>
                    <a:pt x="2189600" y="2008"/>
                  </a:lnTo>
                  <a:cubicBezTo>
                    <a:pt x="2267797" y="11717"/>
                    <a:pt x="2345895" y="33199"/>
                    <a:pt x="2421499" y="67356"/>
                  </a:cubicBezTo>
                  <a:close/>
                </a:path>
              </a:pathLst>
            </a:cu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8" name="任意多边形 23"/>
            <p:cNvSpPr/>
            <p:nvPr/>
          </p:nvSpPr>
          <p:spPr>
            <a:xfrm rot="20141227">
              <a:off x="7329839" y="3043248"/>
              <a:ext cx="908199" cy="1500623"/>
            </a:xfrm>
            <a:custGeom>
              <a:avLst/>
              <a:gdLst>
                <a:gd name="connsiteX0" fmla="*/ 824105 w 986243"/>
                <a:gd name="connsiteY0" fmla="*/ 0 h 1629576"/>
                <a:gd name="connsiteX1" fmla="*/ 868157 w 986243"/>
                <a:gd name="connsiteY1" fmla="*/ 90026 h 1629576"/>
                <a:gd name="connsiteX2" fmla="*/ 986243 w 986243"/>
                <a:gd name="connsiteY2" fmla="*/ 669014 h 1629576"/>
                <a:gd name="connsiteX3" fmla="*/ 630202 w 986243"/>
                <a:gd name="connsiteY3" fmla="*/ 1606320 h 1629576"/>
                <a:gd name="connsiteX4" fmla="*/ 605153 w 986243"/>
                <a:gd name="connsiteY4" fmla="*/ 1629576 h 1629576"/>
                <a:gd name="connsiteX5" fmla="*/ 604483 w 986243"/>
                <a:gd name="connsiteY5" fmla="*/ 1628227 h 1629576"/>
                <a:gd name="connsiteX6" fmla="*/ 351614 w 986243"/>
                <a:gd name="connsiteY6" fmla="*/ 1352163 h 1629576"/>
                <a:gd name="connsiteX7" fmla="*/ 199995 w 986243"/>
                <a:gd name="connsiteY7" fmla="*/ 1262318 h 1629576"/>
                <a:gd name="connsiteX8" fmla="*/ 204950 w 986243"/>
                <a:gd name="connsiteY8" fmla="*/ 1245645 h 1629576"/>
                <a:gd name="connsiteX9" fmla="*/ 234423 w 986243"/>
                <a:gd name="connsiteY9" fmla="*/ 990218 h 1629576"/>
                <a:gd name="connsiteX10" fmla="*/ 20645 w 986243"/>
                <a:gd name="connsiteY10" fmla="*/ 340095 h 1629576"/>
                <a:gd name="connsiteX11" fmla="*/ 0 w 986243"/>
                <a:gd name="connsiteY11" fmla="*/ 315295 h 1629576"/>
                <a:gd name="connsiteX12" fmla="*/ 39112 w 986243"/>
                <a:gd name="connsiteY12" fmla="*/ 284745 h 1629576"/>
                <a:gd name="connsiteX13" fmla="*/ 289737 w 986243"/>
                <a:gd name="connsiteY13" fmla="*/ 212270 h 1629576"/>
                <a:gd name="connsiteX14" fmla="*/ 380077 w 986243"/>
                <a:gd name="connsiteY14" fmla="*/ 220892 h 1629576"/>
                <a:gd name="connsiteX15" fmla="*/ 445353 w 986243"/>
                <a:gd name="connsiteY15" fmla="*/ 240075 h 1629576"/>
                <a:gd name="connsiteX16" fmla="*/ 446769 w 986243"/>
                <a:gd name="connsiteY16" fmla="*/ 241472 h 1629576"/>
                <a:gd name="connsiteX17" fmla="*/ 573435 w 986243"/>
                <a:gd name="connsiteY17" fmla="*/ 287733 h 1629576"/>
                <a:gd name="connsiteX18" fmla="*/ 733630 w 986243"/>
                <a:gd name="connsiteY18" fmla="*/ 208397 h 1629576"/>
                <a:gd name="connsiteX19" fmla="*/ 739243 w 986243"/>
                <a:gd name="connsiteY19" fmla="*/ 198443 h 1629576"/>
                <a:gd name="connsiteX20" fmla="*/ 741315 w 986243"/>
                <a:gd name="connsiteY20" fmla="*/ 198097 h 1629576"/>
                <a:gd name="connsiteX21" fmla="*/ 779811 w 986243"/>
                <a:gd name="connsiteY21" fmla="*/ 134082 h 1629576"/>
                <a:gd name="connsiteX22" fmla="*/ 810358 w 986243"/>
                <a:gd name="connsiteY22" fmla="*/ 54259 h 162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6243" h="1629576">
                  <a:moveTo>
                    <a:pt x="824105" y="0"/>
                  </a:moveTo>
                  <a:lnTo>
                    <a:pt x="868157" y="90026"/>
                  </a:lnTo>
                  <a:cubicBezTo>
                    <a:pt x="943466" y="262138"/>
                    <a:pt x="986243" y="459374"/>
                    <a:pt x="986243" y="669014"/>
                  </a:cubicBezTo>
                  <a:cubicBezTo>
                    <a:pt x="986243" y="1046367"/>
                    <a:pt x="847645" y="1383530"/>
                    <a:pt x="630202" y="1606320"/>
                  </a:cubicBezTo>
                  <a:lnTo>
                    <a:pt x="605153" y="1629576"/>
                  </a:lnTo>
                  <a:lnTo>
                    <a:pt x="604483" y="1628227"/>
                  </a:lnTo>
                  <a:cubicBezTo>
                    <a:pt x="537187" y="1519480"/>
                    <a:pt x="451225" y="1425632"/>
                    <a:pt x="351614" y="1352163"/>
                  </a:cubicBezTo>
                  <a:lnTo>
                    <a:pt x="199995" y="1262318"/>
                  </a:lnTo>
                  <a:lnTo>
                    <a:pt x="204950" y="1245645"/>
                  </a:lnTo>
                  <a:cubicBezTo>
                    <a:pt x="224190" y="1164004"/>
                    <a:pt x="234423" y="1078415"/>
                    <a:pt x="234423" y="990218"/>
                  </a:cubicBezTo>
                  <a:cubicBezTo>
                    <a:pt x="234423" y="743264"/>
                    <a:pt x="154197" y="516766"/>
                    <a:pt x="20645" y="340095"/>
                  </a:cubicBezTo>
                  <a:lnTo>
                    <a:pt x="0" y="315295"/>
                  </a:lnTo>
                  <a:lnTo>
                    <a:pt x="39112" y="284745"/>
                  </a:lnTo>
                  <a:cubicBezTo>
                    <a:pt x="110654" y="238987"/>
                    <a:pt x="196899" y="212270"/>
                    <a:pt x="289737" y="212270"/>
                  </a:cubicBezTo>
                  <a:cubicBezTo>
                    <a:pt x="320683" y="212270"/>
                    <a:pt x="350897" y="215239"/>
                    <a:pt x="380077" y="220892"/>
                  </a:cubicBezTo>
                  <a:lnTo>
                    <a:pt x="445353" y="240075"/>
                  </a:lnTo>
                  <a:lnTo>
                    <a:pt x="446769" y="241472"/>
                  </a:lnTo>
                  <a:cubicBezTo>
                    <a:pt x="482927" y="270679"/>
                    <a:pt x="526515" y="287733"/>
                    <a:pt x="573435" y="287733"/>
                  </a:cubicBezTo>
                  <a:cubicBezTo>
                    <a:pt x="635995" y="287733"/>
                    <a:pt x="692632" y="257414"/>
                    <a:pt x="733630" y="208397"/>
                  </a:cubicBezTo>
                  <a:lnTo>
                    <a:pt x="739243" y="198443"/>
                  </a:lnTo>
                  <a:lnTo>
                    <a:pt x="741315" y="198097"/>
                  </a:lnTo>
                  <a:lnTo>
                    <a:pt x="779811" y="134082"/>
                  </a:lnTo>
                  <a:cubicBezTo>
                    <a:pt x="791670" y="107832"/>
                    <a:pt x="801837" y="81192"/>
                    <a:pt x="810358" y="54259"/>
                  </a:cubicBezTo>
                  <a:close/>
                </a:path>
              </a:pathLst>
            </a:cu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9" name="任意多边形 24"/>
            <p:cNvSpPr/>
            <p:nvPr/>
          </p:nvSpPr>
          <p:spPr>
            <a:xfrm>
              <a:off x="5120554" y="2229778"/>
              <a:ext cx="2477934" cy="1308496"/>
            </a:xfrm>
            <a:custGeom>
              <a:avLst/>
              <a:gdLst>
                <a:gd name="connsiteX0" fmla="*/ 753368 w 2690871"/>
                <a:gd name="connsiteY0" fmla="*/ 0 h 1420939"/>
                <a:gd name="connsiteX1" fmla="*/ 1297698 w 2690871"/>
                <a:gd name="connsiteY1" fmla="*/ 142516 h 1420939"/>
                <a:gd name="connsiteX2" fmla="*/ 1299739 w 2690871"/>
                <a:gd name="connsiteY2" fmla="*/ 143959 h 1420939"/>
                <a:gd name="connsiteX3" fmla="*/ 1338349 w 2690871"/>
                <a:gd name="connsiteY3" fmla="*/ 125997 h 1420939"/>
                <a:gd name="connsiteX4" fmla="*/ 1717305 w 2690871"/>
                <a:gd name="connsiteY4" fmla="*/ 60419 h 1420939"/>
                <a:gd name="connsiteX5" fmla="*/ 2690871 w 2690871"/>
                <a:gd name="connsiteY5" fmla="*/ 894898 h 1420939"/>
                <a:gd name="connsiteX6" fmla="*/ 2682146 w 2690871"/>
                <a:gd name="connsiteY6" fmla="*/ 969085 h 1420939"/>
                <a:gd name="connsiteX7" fmla="*/ 2680400 w 2690871"/>
                <a:gd name="connsiteY7" fmla="*/ 970253 h 1420939"/>
                <a:gd name="connsiteX8" fmla="*/ 2679383 w 2690871"/>
                <a:gd name="connsiteY8" fmla="*/ 981635 h 1420939"/>
                <a:gd name="connsiteX9" fmla="*/ 2566060 w 2690871"/>
                <a:gd name="connsiteY9" fmla="*/ 1119890 h 1420939"/>
                <a:gd name="connsiteX10" fmla="*/ 2431581 w 2690871"/>
                <a:gd name="connsiteY10" fmla="*/ 1129883 h 1420939"/>
                <a:gd name="connsiteX11" fmla="*/ 2429715 w 2690871"/>
                <a:gd name="connsiteY11" fmla="*/ 1129193 h 1420939"/>
                <a:gd name="connsiteX12" fmla="*/ 2362331 w 2690871"/>
                <a:gd name="connsiteY12" fmla="*/ 1138587 h 1420939"/>
                <a:gd name="connsiteX13" fmla="*/ 2276453 w 2690871"/>
                <a:gd name="connsiteY13" fmla="*/ 1167924 h 1420939"/>
                <a:gd name="connsiteX14" fmla="*/ 2077895 w 2690871"/>
                <a:gd name="connsiteY14" fmla="*/ 1337159 h 1420939"/>
                <a:gd name="connsiteX15" fmla="*/ 2048305 w 2690871"/>
                <a:gd name="connsiteY15" fmla="*/ 1393536 h 1420939"/>
                <a:gd name="connsiteX16" fmla="*/ 2000273 w 2690871"/>
                <a:gd name="connsiteY16" fmla="*/ 1384489 h 1420939"/>
                <a:gd name="connsiteX17" fmla="*/ 1723311 w 2690871"/>
                <a:gd name="connsiteY17" fmla="*/ 1397040 h 1420939"/>
                <a:gd name="connsiteX18" fmla="*/ 1633195 w 2690871"/>
                <a:gd name="connsiteY18" fmla="*/ 1420939 h 1420939"/>
                <a:gd name="connsiteX19" fmla="*/ 1628718 w 2690871"/>
                <a:gd name="connsiteY19" fmla="*/ 1395065 h 1420939"/>
                <a:gd name="connsiteX20" fmla="*/ 1475822 w 2690871"/>
                <a:gd name="connsiteY20" fmla="*/ 1103477 h 1420939"/>
                <a:gd name="connsiteX21" fmla="*/ 757097 w 2690871"/>
                <a:gd name="connsiteY21" fmla="*/ 920642 h 1420939"/>
                <a:gd name="connsiteX22" fmla="*/ 695022 w 2690871"/>
                <a:gd name="connsiteY22" fmla="*/ 949410 h 1420939"/>
                <a:gd name="connsiteX23" fmla="*/ 679284 w 2690871"/>
                <a:gd name="connsiteY23" fmla="*/ 915037 h 1420939"/>
                <a:gd name="connsiteX24" fmla="*/ 492527 w 2690871"/>
                <a:gd name="connsiteY24" fmla="*/ 650594 h 1420939"/>
                <a:gd name="connsiteX25" fmla="*/ 63158 w 2690871"/>
                <a:gd name="connsiteY25" fmla="*/ 333688 h 1420939"/>
                <a:gd name="connsiteX26" fmla="*/ 0 w 2690871"/>
                <a:gd name="connsiteY26" fmla="*/ 311891 h 1420939"/>
                <a:gd name="connsiteX27" fmla="*/ 64953 w 2690871"/>
                <a:gd name="connsiteY27" fmla="*/ 244413 h 1420939"/>
                <a:gd name="connsiteX28" fmla="*/ 753368 w 2690871"/>
                <a:gd name="connsiteY28" fmla="*/ 0 h 1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690871" h="1420939">
                  <a:moveTo>
                    <a:pt x="753368" y="0"/>
                  </a:moveTo>
                  <a:cubicBezTo>
                    <a:pt x="955001" y="0"/>
                    <a:pt x="1142316" y="52539"/>
                    <a:pt x="1297698" y="142516"/>
                  </a:cubicBezTo>
                  <a:lnTo>
                    <a:pt x="1299739" y="143959"/>
                  </a:lnTo>
                  <a:lnTo>
                    <a:pt x="1338349" y="125997"/>
                  </a:lnTo>
                  <a:cubicBezTo>
                    <a:pt x="1454825" y="83770"/>
                    <a:pt x="1582884" y="60419"/>
                    <a:pt x="1717305" y="60419"/>
                  </a:cubicBezTo>
                  <a:cubicBezTo>
                    <a:pt x="2254991" y="60419"/>
                    <a:pt x="2690871" y="434028"/>
                    <a:pt x="2690871" y="894898"/>
                  </a:cubicBezTo>
                  <a:lnTo>
                    <a:pt x="2682146" y="969085"/>
                  </a:lnTo>
                  <a:lnTo>
                    <a:pt x="2680400" y="970253"/>
                  </a:lnTo>
                  <a:lnTo>
                    <a:pt x="2679383" y="981635"/>
                  </a:lnTo>
                  <a:cubicBezTo>
                    <a:pt x="2662203" y="1043185"/>
                    <a:pt x="2623071" y="1094133"/>
                    <a:pt x="2566060" y="1119890"/>
                  </a:cubicBezTo>
                  <a:cubicBezTo>
                    <a:pt x="2523301" y="1139208"/>
                    <a:pt x="2476557" y="1141613"/>
                    <a:pt x="2431581" y="1129883"/>
                  </a:cubicBezTo>
                  <a:lnTo>
                    <a:pt x="2429715" y="1129193"/>
                  </a:lnTo>
                  <a:lnTo>
                    <a:pt x="2362331" y="1138587"/>
                  </a:lnTo>
                  <a:cubicBezTo>
                    <a:pt x="2333411" y="1145449"/>
                    <a:pt x="2304655" y="1155183"/>
                    <a:pt x="2276453" y="1167924"/>
                  </a:cubicBezTo>
                  <a:cubicBezTo>
                    <a:pt x="2191849" y="1206147"/>
                    <a:pt x="2124253" y="1266004"/>
                    <a:pt x="2077895" y="1337159"/>
                  </a:cubicBezTo>
                  <a:lnTo>
                    <a:pt x="2048305" y="1393536"/>
                  </a:lnTo>
                  <a:lnTo>
                    <a:pt x="2000273" y="1384489"/>
                  </a:lnTo>
                  <a:cubicBezTo>
                    <a:pt x="1908307" y="1374242"/>
                    <a:pt x="1815026" y="1378014"/>
                    <a:pt x="1723311" y="1397040"/>
                  </a:cubicBezTo>
                  <a:lnTo>
                    <a:pt x="1633195" y="1420939"/>
                  </a:lnTo>
                  <a:lnTo>
                    <a:pt x="1628718" y="1395065"/>
                  </a:lnTo>
                  <a:cubicBezTo>
                    <a:pt x="1603870" y="1289845"/>
                    <a:pt x="1553092" y="1189338"/>
                    <a:pt x="1475822" y="1103477"/>
                  </a:cubicBezTo>
                  <a:cubicBezTo>
                    <a:pt x="1290375" y="897410"/>
                    <a:pt x="1005003" y="834230"/>
                    <a:pt x="757097" y="920642"/>
                  </a:cubicBezTo>
                  <a:lnTo>
                    <a:pt x="695022" y="949410"/>
                  </a:lnTo>
                  <a:lnTo>
                    <a:pt x="679284" y="915037"/>
                  </a:lnTo>
                  <a:cubicBezTo>
                    <a:pt x="630535" y="824043"/>
                    <a:pt x="568093" y="734561"/>
                    <a:pt x="492527" y="650594"/>
                  </a:cubicBezTo>
                  <a:cubicBezTo>
                    <a:pt x="362987" y="506650"/>
                    <a:pt x="213277" y="399354"/>
                    <a:pt x="63158" y="333688"/>
                  </a:cubicBezTo>
                  <a:lnTo>
                    <a:pt x="0" y="311891"/>
                  </a:lnTo>
                  <a:lnTo>
                    <a:pt x="64953" y="244413"/>
                  </a:lnTo>
                  <a:cubicBezTo>
                    <a:pt x="241134" y="93402"/>
                    <a:pt x="484525" y="0"/>
                    <a:pt x="753368" y="0"/>
                  </a:cubicBezTo>
                  <a:close/>
                </a:path>
              </a:pathLst>
            </a:custGeom>
            <a:solidFill>
              <a:srgbClr val="80AD3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0" name="文本框 9"/>
            <p:cNvSpPr txBox="1"/>
            <p:nvPr/>
          </p:nvSpPr>
          <p:spPr>
            <a:xfrm>
              <a:off x="4589946" y="3085673"/>
              <a:ext cx="646331" cy="718466"/>
            </a:xfrm>
            <a:prstGeom prst="rect">
              <a:avLst/>
            </a:prstGeom>
            <a:noFill/>
            <a:effectLst/>
          </p:spPr>
          <p:txBody>
            <a:bodyPr wrap="none" rtlCol="0">
              <a:spAutoFit/>
            </a:bodyPr>
            <a:lstStyle/>
            <a:p>
              <a:pPr marL="0" marR="0" lvl="0" indent="0" algn="l" defTabSz="914400" rtl="0" eaLnBrk="1" fontAlgn="auto" latinLnBrk="0" hangingPunct="1">
                <a:lnSpc>
                  <a:spcPct val="130000"/>
                </a:lnSpc>
                <a:buClrTx/>
                <a:buSzTx/>
                <a:buFontTx/>
                <a:buNone/>
                <a:defRPr/>
              </a:pPr>
              <a:r>
                <a:rPr kumimoji="0" lang="en-US" altLang="zh-CN" sz="3600" b="1" i="0" u="none" strike="noStrike" kern="1200" cap="none" spc="0" normalizeH="0" baseline="0" noProof="0" dirty="0">
                  <a:ln>
                    <a:noFill/>
                  </a:ln>
                  <a:solidFill>
                    <a:prstClr val="white"/>
                  </a:solidFill>
                  <a:effectLst/>
                  <a:uLnTx/>
                  <a:uFillTx/>
                  <a:cs typeface="+mn-ea"/>
                  <a:sym typeface="+mn-lt"/>
                </a:rPr>
                <a:t>01</a:t>
              </a:r>
              <a:endParaRPr kumimoji="0" lang="en-US" altLang="zh-CN" sz="3200" b="1" i="0" u="none" strike="noStrike" kern="1200" cap="none" spc="0" normalizeH="0" baseline="0" noProof="0" dirty="0">
                <a:ln>
                  <a:noFill/>
                </a:ln>
                <a:solidFill>
                  <a:prstClr val="white"/>
                </a:solidFill>
                <a:effectLst/>
                <a:uLnTx/>
                <a:uFillTx/>
                <a:cs typeface="+mn-ea"/>
                <a:sym typeface="+mn-lt"/>
              </a:endParaRPr>
            </a:p>
          </p:txBody>
        </p:sp>
        <p:sp>
          <p:nvSpPr>
            <p:cNvPr id="11" name="文本框 10"/>
            <p:cNvSpPr txBox="1"/>
            <p:nvPr/>
          </p:nvSpPr>
          <p:spPr>
            <a:xfrm>
              <a:off x="6338148" y="2406976"/>
              <a:ext cx="646331" cy="718466"/>
            </a:xfrm>
            <a:prstGeom prst="rect">
              <a:avLst/>
            </a:prstGeom>
            <a:noFill/>
            <a:effectLst/>
          </p:spPr>
          <p:txBody>
            <a:bodyPr wrap="none" rtlCol="0">
              <a:spAutoFit/>
            </a:bodyPr>
            <a:lstStyle/>
            <a:p>
              <a:pPr marL="0" marR="0" lvl="0" indent="0" algn="l" defTabSz="914400" rtl="0" eaLnBrk="1" fontAlgn="auto" latinLnBrk="0" hangingPunct="1">
                <a:lnSpc>
                  <a:spcPct val="130000"/>
                </a:lnSpc>
                <a:buClrTx/>
                <a:buSzTx/>
                <a:buFontTx/>
                <a:buNone/>
                <a:defRPr/>
              </a:pPr>
              <a:r>
                <a:rPr kumimoji="0" lang="en-US" altLang="zh-CN" sz="3600" b="1" i="0" u="none" strike="noStrike" kern="1200" cap="none" spc="0" normalizeH="0" baseline="0" noProof="0" dirty="0">
                  <a:ln>
                    <a:noFill/>
                  </a:ln>
                  <a:solidFill>
                    <a:prstClr val="white"/>
                  </a:solidFill>
                  <a:effectLst/>
                  <a:uLnTx/>
                  <a:uFillTx/>
                  <a:cs typeface="+mn-ea"/>
                  <a:sym typeface="+mn-lt"/>
                </a:rPr>
                <a:t>02</a:t>
              </a:r>
              <a:endParaRPr kumimoji="0" lang="en-US" altLang="zh-CN" sz="3200" b="1" i="0" u="none" strike="noStrike" kern="1200" cap="none" spc="0" normalizeH="0" baseline="0" noProof="0" dirty="0">
                <a:ln>
                  <a:noFill/>
                </a:ln>
                <a:solidFill>
                  <a:prstClr val="white"/>
                </a:solidFill>
                <a:effectLst/>
                <a:uLnTx/>
                <a:uFillTx/>
                <a:cs typeface="+mn-ea"/>
                <a:sym typeface="+mn-lt"/>
              </a:endParaRPr>
            </a:p>
          </p:txBody>
        </p:sp>
        <p:sp>
          <p:nvSpPr>
            <p:cNvPr id="12" name="文本框 11"/>
            <p:cNvSpPr txBox="1"/>
            <p:nvPr/>
          </p:nvSpPr>
          <p:spPr>
            <a:xfrm>
              <a:off x="7539898" y="3408838"/>
              <a:ext cx="646331" cy="718466"/>
            </a:xfrm>
            <a:prstGeom prst="rect">
              <a:avLst/>
            </a:prstGeom>
            <a:noFill/>
            <a:effectLst/>
          </p:spPr>
          <p:txBody>
            <a:bodyPr wrap="none" rtlCol="0">
              <a:spAutoFit/>
            </a:bodyPr>
            <a:lstStyle/>
            <a:p>
              <a:pPr marL="0" marR="0" lvl="0" indent="0" algn="l" defTabSz="914400" rtl="0" eaLnBrk="1" fontAlgn="auto" latinLnBrk="0" hangingPunct="1">
                <a:lnSpc>
                  <a:spcPct val="130000"/>
                </a:lnSpc>
                <a:buClrTx/>
                <a:buSzTx/>
                <a:buFontTx/>
                <a:buNone/>
                <a:defRPr/>
              </a:pPr>
              <a:r>
                <a:rPr kumimoji="0" lang="en-US" altLang="zh-CN" sz="3600" b="1" i="0" u="none" strike="noStrike" kern="1200" cap="none" spc="0" normalizeH="0" baseline="0" noProof="0" dirty="0">
                  <a:ln>
                    <a:noFill/>
                  </a:ln>
                  <a:solidFill>
                    <a:prstClr val="white"/>
                  </a:solidFill>
                  <a:effectLst/>
                  <a:uLnTx/>
                  <a:uFillTx/>
                  <a:cs typeface="+mn-ea"/>
                  <a:sym typeface="+mn-lt"/>
                </a:rPr>
                <a:t>03</a:t>
              </a:r>
              <a:endParaRPr kumimoji="0" lang="en-US" altLang="zh-CN" sz="3200" b="1" i="0" u="none" strike="noStrike" kern="1200" cap="none" spc="0" normalizeH="0" baseline="0" noProof="0" dirty="0">
                <a:ln>
                  <a:noFill/>
                </a:ln>
                <a:solidFill>
                  <a:prstClr val="white"/>
                </a:solidFill>
                <a:effectLst/>
                <a:uLnTx/>
                <a:uFillTx/>
                <a:cs typeface="+mn-ea"/>
                <a:sym typeface="+mn-lt"/>
              </a:endParaRPr>
            </a:p>
          </p:txBody>
        </p:sp>
        <p:sp>
          <p:nvSpPr>
            <p:cNvPr id="13" name="文本框 12"/>
            <p:cNvSpPr txBox="1"/>
            <p:nvPr/>
          </p:nvSpPr>
          <p:spPr>
            <a:xfrm>
              <a:off x="6240056" y="4341122"/>
              <a:ext cx="646331" cy="718466"/>
            </a:xfrm>
            <a:prstGeom prst="rect">
              <a:avLst/>
            </a:prstGeom>
            <a:noFill/>
            <a:effectLst/>
          </p:spPr>
          <p:txBody>
            <a:bodyPr wrap="none" rtlCol="0">
              <a:spAutoFit/>
            </a:bodyPr>
            <a:lstStyle/>
            <a:p>
              <a:pPr marL="0" marR="0" lvl="0" indent="0" algn="l" defTabSz="914400" rtl="0" eaLnBrk="1" fontAlgn="auto" latinLnBrk="0" hangingPunct="1">
                <a:lnSpc>
                  <a:spcPct val="130000"/>
                </a:lnSpc>
                <a:buClrTx/>
                <a:buSzTx/>
                <a:buFontTx/>
                <a:buNone/>
                <a:defRPr/>
              </a:pPr>
              <a:r>
                <a:rPr kumimoji="0" lang="en-US" altLang="zh-CN" sz="3600" b="1" i="0" u="none" strike="noStrike" kern="1200" cap="none" spc="0" normalizeH="0" baseline="0" noProof="0" dirty="0">
                  <a:ln>
                    <a:noFill/>
                  </a:ln>
                  <a:solidFill>
                    <a:prstClr val="white"/>
                  </a:solidFill>
                  <a:effectLst/>
                  <a:uLnTx/>
                  <a:uFillTx/>
                  <a:cs typeface="+mn-ea"/>
                  <a:sym typeface="+mn-lt"/>
                </a:rPr>
                <a:t>04</a:t>
              </a:r>
              <a:endParaRPr kumimoji="0" lang="en-US" altLang="zh-CN" sz="3200" b="1" i="0" u="none" strike="noStrike" kern="1200" cap="none" spc="0" normalizeH="0" baseline="0" noProof="0" dirty="0">
                <a:ln>
                  <a:noFill/>
                </a:ln>
                <a:solidFill>
                  <a:prstClr val="white"/>
                </a:solidFill>
                <a:effectLst/>
                <a:uLnTx/>
                <a:uFillTx/>
                <a:cs typeface="+mn-ea"/>
                <a:sym typeface="+mn-lt"/>
              </a:endParaRPr>
            </a:p>
          </p:txBody>
        </p:sp>
      </p:grpSp>
      <p:sp>
        <p:nvSpPr>
          <p:cNvPr id="14" name="文本框 13"/>
          <p:cNvSpPr txBox="1"/>
          <p:nvPr/>
        </p:nvSpPr>
        <p:spPr>
          <a:xfrm>
            <a:off x="979748" y="1930859"/>
            <a:ext cx="2717219" cy="2434834"/>
          </a:xfrm>
          <a:prstGeom prst="rect">
            <a:avLst/>
          </a:prstGeom>
          <a:noFill/>
          <a:effectLst/>
        </p:spPr>
        <p:txBody>
          <a:bodyPr wrap="none" rtlCol="0">
            <a:spAutoFit/>
          </a:bodyPr>
          <a:lstStyle/>
          <a:p>
            <a:pPr marL="0" marR="0" lvl="0" indent="0" algn="l" defTabSz="914400" rtl="0" eaLnBrk="1" fontAlgn="auto" latinLnBrk="0" hangingPunct="1">
              <a:lnSpc>
                <a:spcPct val="130000"/>
              </a:lnSpc>
              <a:buClrTx/>
              <a:buSzTx/>
              <a:buFontTx/>
              <a:buNone/>
              <a:defRPr/>
            </a:pPr>
            <a:r>
              <a:rPr kumimoji="0" lang="zh-CN" altLang="en-US" sz="4800" b="1" i="0" u="none" strike="noStrike" kern="1200" cap="none" spc="0" normalizeH="0" baseline="0" noProof="0" dirty="0">
                <a:ln>
                  <a:noFill/>
                </a:ln>
                <a:solidFill>
                  <a:srgbClr val="FCDB1F"/>
                </a:solidFill>
                <a:effectLst/>
                <a:uLnTx/>
                <a:uFillTx/>
                <a:cs typeface="+mn-ea"/>
                <a:sym typeface="+mn-lt"/>
              </a:rPr>
              <a:t>  </a:t>
            </a:r>
            <a:r>
              <a:rPr kumimoji="0" lang="en-US" altLang="zh-CN" sz="4000" b="1" i="0" u="none" strike="noStrike" kern="1200" cap="none" spc="0" normalizeH="0" baseline="0" noProof="0" dirty="0" err="1">
                <a:ln>
                  <a:noFill/>
                </a:ln>
                <a:solidFill>
                  <a:srgbClr val="92D050"/>
                </a:solidFill>
                <a:effectLst/>
                <a:uLnTx/>
                <a:uFillTx/>
                <a:cs typeface="+mn-ea"/>
                <a:sym typeface="+mn-lt"/>
              </a:rPr>
              <a:t>Nguồn</a:t>
            </a:r>
            <a:r>
              <a:rPr kumimoji="0" lang="en-US" altLang="zh-CN" sz="4000" b="1" i="0" u="none" strike="noStrike" kern="1200" cap="none" spc="0" normalizeH="0" noProof="0" dirty="0">
                <a:ln>
                  <a:noFill/>
                </a:ln>
                <a:solidFill>
                  <a:srgbClr val="92D050"/>
                </a:solidFill>
                <a:effectLst/>
                <a:uLnTx/>
                <a:uFillTx/>
                <a:cs typeface="+mn-ea"/>
                <a:sym typeface="+mn-lt"/>
              </a:rPr>
              <a:t> </a:t>
            </a:r>
            <a:r>
              <a:rPr kumimoji="0" lang="en-US" altLang="zh-CN" sz="4000" b="1" i="0" u="none" strike="noStrike" kern="1200" cap="none" spc="0" normalizeH="0" noProof="0" dirty="0" err="1">
                <a:ln>
                  <a:noFill/>
                </a:ln>
                <a:solidFill>
                  <a:srgbClr val="92D050"/>
                </a:solidFill>
                <a:effectLst/>
                <a:uLnTx/>
                <a:uFillTx/>
                <a:cs typeface="+mn-ea"/>
                <a:sym typeface="+mn-lt"/>
              </a:rPr>
              <a:t>gốc</a:t>
            </a:r>
            <a:endParaRPr kumimoji="0" lang="en-US" altLang="zh-CN" sz="2800" b="0" i="0" u="none" strike="noStrike" kern="1200" cap="none" spc="0" normalizeH="0" baseline="0" noProof="0" dirty="0">
              <a:ln>
                <a:noFill/>
              </a:ln>
              <a:solidFill>
                <a:prstClr val="black">
                  <a:lumMod val="85000"/>
                  <a:lumOff val="15000"/>
                </a:prstClr>
              </a:solidFill>
              <a:effectLst/>
              <a:uLnTx/>
              <a:uFillTx/>
              <a:cs typeface="+mn-ea"/>
              <a:sym typeface="+mn-lt"/>
            </a:endParaRPr>
          </a:p>
          <a:p>
            <a:pPr marL="0" marR="0" lvl="0" indent="0" algn="l" defTabSz="914400" rtl="0" eaLnBrk="1" fontAlgn="auto" latinLnBrk="0" hangingPunct="1">
              <a:lnSpc>
                <a:spcPct val="130000"/>
              </a:lnSpc>
              <a:buClrTx/>
              <a:buSzTx/>
              <a:buFontTx/>
              <a:buNone/>
              <a:defRPr/>
            </a:pPr>
            <a:endParaRPr kumimoji="0" lang="en-US" altLang="zh-CN" sz="3600" b="0" i="0" u="none" strike="noStrike" kern="1200" cap="none" spc="0" normalizeH="0" baseline="0" noProof="0" dirty="0">
              <a:ln>
                <a:noFill/>
              </a:ln>
              <a:solidFill>
                <a:prstClr val="black">
                  <a:lumMod val="85000"/>
                  <a:lumOff val="15000"/>
                </a:prstClr>
              </a:solidFill>
              <a:effectLst/>
              <a:uLnTx/>
              <a:uFillTx/>
              <a:cs typeface="+mn-ea"/>
              <a:sym typeface="+mn-lt"/>
            </a:endParaRPr>
          </a:p>
          <a:p>
            <a:pPr marL="0" marR="0" lvl="0" indent="0" algn="l" defTabSz="914400" rtl="0" eaLnBrk="1" fontAlgn="auto" latinLnBrk="0" hangingPunct="1">
              <a:lnSpc>
                <a:spcPct val="130000"/>
              </a:lnSpc>
              <a:buClrTx/>
              <a:buSzTx/>
              <a:buFontTx/>
              <a:buNone/>
              <a:defRPr/>
            </a:pPr>
            <a:endParaRPr kumimoji="0" lang="en-US" altLang="zh-CN" sz="3600" b="0" i="0" u="none" strike="noStrike" kern="1200" cap="none" spc="0" normalizeH="0" baseline="0" noProof="0" dirty="0">
              <a:ln>
                <a:noFill/>
              </a:ln>
              <a:solidFill>
                <a:prstClr val="black">
                  <a:lumMod val="85000"/>
                  <a:lumOff val="15000"/>
                </a:prstClr>
              </a:solidFill>
              <a:effectLst/>
              <a:uLnTx/>
              <a:uFillTx/>
              <a:cs typeface="+mn-ea"/>
              <a:sym typeface="+mn-lt"/>
            </a:endParaRPr>
          </a:p>
        </p:txBody>
      </p:sp>
      <p:sp>
        <p:nvSpPr>
          <p:cNvPr id="15" name="文本框 14"/>
          <p:cNvSpPr txBox="1"/>
          <p:nvPr/>
        </p:nvSpPr>
        <p:spPr>
          <a:xfrm>
            <a:off x="2225667" y="4461948"/>
            <a:ext cx="3260829" cy="1561068"/>
          </a:xfrm>
          <a:prstGeom prst="rect">
            <a:avLst/>
          </a:prstGeom>
          <a:noFill/>
          <a:effectLst/>
        </p:spPr>
        <p:txBody>
          <a:bodyPr wrap="none" rtlCol="0">
            <a:spAutoFit/>
          </a:bodyPr>
          <a:lstStyle/>
          <a:p>
            <a:pPr marL="0" marR="0" lvl="0" indent="0" algn="l" defTabSz="914400" rtl="0" eaLnBrk="1" fontAlgn="auto" latinLnBrk="0" hangingPunct="1">
              <a:lnSpc>
                <a:spcPct val="130000"/>
              </a:lnSpc>
              <a:buClrTx/>
              <a:buSzTx/>
              <a:buFontTx/>
              <a:buNone/>
              <a:defRPr/>
            </a:pPr>
            <a:r>
              <a:rPr kumimoji="0" lang="zh-CN" altLang="en-US" sz="4400" b="1" i="0" u="none" strike="noStrike" kern="1200" cap="none" spc="0" normalizeH="0" baseline="0" noProof="0" dirty="0">
                <a:ln>
                  <a:noFill/>
                </a:ln>
                <a:solidFill>
                  <a:srgbClr val="FCDB1F"/>
                </a:solidFill>
                <a:effectLst/>
                <a:uLnTx/>
                <a:uFillTx/>
                <a:cs typeface="+mn-ea"/>
                <a:sym typeface="+mn-lt"/>
              </a:rPr>
              <a:t>  </a:t>
            </a:r>
            <a:r>
              <a:rPr kumimoji="0" lang="en-US" altLang="zh-CN" sz="3600" b="1" i="0" u="none" strike="noStrike" kern="1200" cap="none" spc="0" normalizeH="0" baseline="0" noProof="0" dirty="0" err="1">
                <a:ln>
                  <a:noFill/>
                </a:ln>
                <a:solidFill>
                  <a:srgbClr val="FFC000"/>
                </a:solidFill>
                <a:effectLst/>
                <a:uLnTx/>
                <a:uFillTx/>
                <a:cs typeface="+mn-ea"/>
                <a:sym typeface="+mn-lt"/>
              </a:rPr>
              <a:t>Cách</a:t>
            </a:r>
            <a:r>
              <a:rPr kumimoji="0" lang="en-US" altLang="zh-CN" sz="3600" b="1" i="0" u="none" strike="noStrike" kern="1200" cap="none" spc="0" normalizeH="0" noProof="0" dirty="0">
                <a:ln>
                  <a:noFill/>
                </a:ln>
                <a:solidFill>
                  <a:srgbClr val="FFC000"/>
                </a:solidFill>
                <a:effectLst/>
                <a:uLnTx/>
                <a:uFillTx/>
                <a:cs typeface="+mn-ea"/>
                <a:sym typeface="+mn-lt"/>
              </a:rPr>
              <a:t> </a:t>
            </a:r>
            <a:r>
              <a:rPr kumimoji="0" lang="en-US" altLang="zh-CN" sz="3600" b="1" i="0" u="none" strike="noStrike" kern="1200" cap="none" spc="0" normalizeH="0" noProof="0" dirty="0" err="1">
                <a:ln>
                  <a:noFill/>
                </a:ln>
                <a:solidFill>
                  <a:srgbClr val="FFC000"/>
                </a:solidFill>
                <a:effectLst/>
                <a:uLnTx/>
                <a:uFillTx/>
                <a:cs typeface="+mn-ea"/>
                <a:sym typeface="+mn-lt"/>
              </a:rPr>
              <a:t>bảo</a:t>
            </a:r>
            <a:r>
              <a:rPr kumimoji="0" lang="en-US" altLang="zh-CN" sz="3600" b="1" i="0" u="none" strike="noStrike" kern="1200" cap="none" spc="0" normalizeH="0" noProof="0" dirty="0">
                <a:ln>
                  <a:noFill/>
                </a:ln>
                <a:solidFill>
                  <a:srgbClr val="FFC000"/>
                </a:solidFill>
                <a:effectLst/>
                <a:uLnTx/>
                <a:uFillTx/>
                <a:cs typeface="+mn-ea"/>
                <a:sym typeface="+mn-lt"/>
              </a:rPr>
              <a:t> </a:t>
            </a:r>
            <a:r>
              <a:rPr kumimoji="0" lang="en-US" altLang="zh-CN" sz="3600" b="1" i="0" u="none" strike="noStrike" kern="1200" cap="none" spc="0" normalizeH="0" noProof="0" dirty="0" err="1">
                <a:ln>
                  <a:noFill/>
                </a:ln>
                <a:solidFill>
                  <a:srgbClr val="FFC000"/>
                </a:solidFill>
                <a:effectLst/>
                <a:uLnTx/>
                <a:uFillTx/>
                <a:cs typeface="+mn-ea"/>
                <a:sym typeface="+mn-lt"/>
              </a:rPr>
              <a:t>quản</a:t>
            </a:r>
            <a:endParaRPr kumimoji="0" lang="en-US" altLang="zh-CN" sz="3200" b="0" i="0" u="none" strike="noStrike" kern="1200" cap="none" spc="0" normalizeH="0" baseline="0" noProof="0" dirty="0">
              <a:ln>
                <a:noFill/>
              </a:ln>
              <a:solidFill>
                <a:prstClr val="black">
                  <a:lumMod val="85000"/>
                  <a:lumOff val="15000"/>
                </a:prstClr>
              </a:solidFill>
              <a:effectLst/>
              <a:uLnTx/>
              <a:uFillTx/>
              <a:cs typeface="+mn-ea"/>
              <a:sym typeface="+mn-lt"/>
            </a:endParaRPr>
          </a:p>
          <a:p>
            <a:pPr marL="0" marR="0" lvl="0" indent="0" algn="l" defTabSz="914400" rtl="0" eaLnBrk="1" fontAlgn="auto" latinLnBrk="0" hangingPunct="1">
              <a:lnSpc>
                <a:spcPct val="130000"/>
              </a:lnSpc>
              <a:buClrTx/>
              <a:buSzTx/>
              <a:buFontTx/>
              <a:buNone/>
              <a:defRPr/>
            </a:pPr>
            <a:endParaRPr kumimoji="0" lang="en-US" altLang="zh-CN" sz="3200" b="0" i="0" u="none" strike="noStrike" kern="1200" cap="none" spc="0" normalizeH="0" baseline="0" noProof="0" dirty="0">
              <a:ln>
                <a:noFill/>
              </a:ln>
              <a:solidFill>
                <a:prstClr val="black">
                  <a:lumMod val="85000"/>
                  <a:lumOff val="15000"/>
                </a:prstClr>
              </a:solidFill>
              <a:effectLst/>
              <a:uLnTx/>
              <a:uFillTx/>
              <a:cs typeface="+mn-ea"/>
              <a:sym typeface="+mn-lt"/>
            </a:endParaRPr>
          </a:p>
        </p:txBody>
      </p:sp>
      <p:sp>
        <p:nvSpPr>
          <p:cNvPr id="16" name="文本框 15"/>
          <p:cNvSpPr txBox="1"/>
          <p:nvPr/>
        </p:nvSpPr>
        <p:spPr>
          <a:xfrm>
            <a:off x="7376557" y="1331031"/>
            <a:ext cx="2657651" cy="2708434"/>
          </a:xfrm>
          <a:prstGeom prst="rect">
            <a:avLst/>
          </a:prstGeom>
          <a:noFill/>
          <a:effectLst/>
        </p:spPr>
        <p:txBody>
          <a:bodyPr wrap="none" rtlCol="0">
            <a:spAutoFit/>
          </a:bodyPr>
          <a:lstStyle/>
          <a:p>
            <a:pPr marL="0" marR="0" lvl="0" indent="0" algn="l" defTabSz="914400" rtl="0" eaLnBrk="1" fontAlgn="auto" latinLnBrk="0" hangingPunct="1">
              <a:lnSpc>
                <a:spcPct val="130000"/>
              </a:lnSpc>
              <a:buClrTx/>
              <a:buSzTx/>
              <a:buFontTx/>
              <a:buNone/>
              <a:defRPr/>
            </a:pPr>
            <a:r>
              <a:rPr kumimoji="0" lang="zh-CN" altLang="en-US" sz="5400" b="1" i="0" u="none" strike="noStrike" kern="1200" cap="none" spc="0" normalizeH="0" baseline="0" noProof="0" dirty="0">
                <a:ln>
                  <a:noFill/>
                </a:ln>
                <a:solidFill>
                  <a:srgbClr val="FFC000"/>
                </a:solidFill>
                <a:effectLst/>
                <a:uLnTx/>
                <a:uFillTx/>
                <a:cs typeface="+mn-ea"/>
                <a:sym typeface="+mn-lt"/>
              </a:rPr>
              <a:t>  </a:t>
            </a:r>
            <a:r>
              <a:rPr kumimoji="0" lang="en-US" altLang="zh-CN" sz="4400" b="1" i="0" u="none" strike="noStrike" kern="1200" cap="none" spc="0" normalizeH="0" baseline="0" noProof="0" dirty="0" err="1">
                <a:ln>
                  <a:noFill/>
                </a:ln>
                <a:solidFill>
                  <a:srgbClr val="FFC000"/>
                </a:solidFill>
                <a:effectLst/>
                <a:uLnTx/>
                <a:uFillTx/>
                <a:cs typeface="+mn-ea"/>
                <a:sym typeface="+mn-lt"/>
              </a:rPr>
              <a:t>Tính</a:t>
            </a:r>
            <a:r>
              <a:rPr kumimoji="0" lang="en-US" altLang="zh-CN" sz="4400" b="1" i="0" u="none" strike="noStrike" kern="1200" cap="none" spc="0" normalizeH="0" noProof="0" dirty="0">
                <a:ln>
                  <a:noFill/>
                </a:ln>
                <a:solidFill>
                  <a:srgbClr val="FFC000"/>
                </a:solidFill>
                <a:effectLst/>
                <a:uLnTx/>
                <a:uFillTx/>
                <a:cs typeface="+mn-ea"/>
                <a:sym typeface="+mn-lt"/>
              </a:rPr>
              <a:t> </a:t>
            </a:r>
            <a:r>
              <a:rPr kumimoji="0" lang="en-US" altLang="zh-CN" sz="4400" b="1" i="0" u="none" strike="noStrike" kern="1200" cap="none" spc="0" normalizeH="0" noProof="0" dirty="0" err="1">
                <a:ln>
                  <a:noFill/>
                </a:ln>
                <a:solidFill>
                  <a:srgbClr val="FFC000"/>
                </a:solidFill>
                <a:effectLst/>
                <a:uLnTx/>
                <a:uFillTx/>
                <a:cs typeface="+mn-ea"/>
                <a:sym typeface="+mn-lt"/>
              </a:rPr>
              <a:t>chất</a:t>
            </a:r>
            <a:endParaRPr kumimoji="0" lang="en-US" altLang="zh-CN" sz="3200" b="0" i="0" u="none" strike="noStrike" kern="1200" cap="none" spc="0" normalizeH="0" baseline="0" noProof="0" dirty="0">
              <a:ln>
                <a:noFill/>
              </a:ln>
              <a:solidFill>
                <a:srgbClr val="FFC000"/>
              </a:solidFill>
              <a:effectLst/>
              <a:uLnTx/>
              <a:uFillTx/>
              <a:cs typeface="+mn-ea"/>
              <a:sym typeface="+mn-lt"/>
            </a:endParaRPr>
          </a:p>
          <a:p>
            <a:pPr marL="0" marR="0" lvl="0" indent="0" algn="l" defTabSz="914400" rtl="0" eaLnBrk="1" fontAlgn="auto" latinLnBrk="0" hangingPunct="1">
              <a:lnSpc>
                <a:spcPct val="130000"/>
              </a:lnSpc>
              <a:buClrTx/>
              <a:buSzTx/>
              <a:buFontTx/>
              <a:buNone/>
              <a:defRPr/>
            </a:pPr>
            <a:endParaRPr kumimoji="0" lang="en-US" altLang="zh-CN" sz="4000" b="0" i="0" u="none" strike="noStrike" kern="1200" cap="none" spc="0" normalizeH="0" baseline="0" noProof="0" dirty="0">
              <a:ln>
                <a:noFill/>
              </a:ln>
              <a:solidFill>
                <a:srgbClr val="FFC000"/>
              </a:solidFill>
              <a:effectLst/>
              <a:uLnTx/>
              <a:uFillTx/>
              <a:cs typeface="+mn-ea"/>
              <a:sym typeface="+mn-lt"/>
            </a:endParaRPr>
          </a:p>
          <a:p>
            <a:pPr marL="0" marR="0" lvl="0" indent="0" algn="l" defTabSz="914400" rtl="0" eaLnBrk="1" fontAlgn="auto" latinLnBrk="0" hangingPunct="1">
              <a:lnSpc>
                <a:spcPct val="130000"/>
              </a:lnSpc>
              <a:buClrTx/>
              <a:buSzTx/>
              <a:buFontTx/>
              <a:buNone/>
              <a:defRPr/>
            </a:pPr>
            <a:endParaRPr kumimoji="0" lang="en-US" altLang="zh-CN" sz="4000" b="0" i="0" u="none" strike="noStrike" kern="1200" cap="none" spc="0" normalizeH="0" baseline="0" noProof="0" dirty="0">
              <a:ln>
                <a:noFill/>
              </a:ln>
              <a:solidFill>
                <a:srgbClr val="FFC000"/>
              </a:solidFill>
              <a:effectLst/>
              <a:uLnTx/>
              <a:uFillTx/>
              <a:cs typeface="+mn-ea"/>
              <a:sym typeface="+mn-lt"/>
            </a:endParaRPr>
          </a:p>
        </p:txBody>
      </p:sp>
      <p:sp>
        <p:nvSpPr>
          <p:cNvPr id="17" name="文本框 16"/>
          <p:cNvSpPr txBox="1"/>
          <p:nvPr/>
        </p:nvSpPr>
        <p:spPr>
          <a:xfrm>
            <a:off x="8194647" y="3483546"/>
            <a:ext cx="2542812" cy="2434834"/>
          </a:xfrm>
          <a:prstGeom prst="rect">
            <a:avLst/>
          </a:prstGeom>
          <a:noFill/>
          <a:effectLst/>
        </p:spPr>
        <p:txBody>
          <a:bodyPr wrap="none" rtlCol="0">
            <a:spAutoFit/>
          </a:bodyPr>
          <a:lstStyle/>
          <a:p>
            <a:pPr marL="0" marR="0" lvl="0" indent="0" algn="l" defTabSz="914400" rtl="0" eaLnBrk="1" fontAlgn="auto" latinLnBrk="0" hangingPunct="1">
              <a:lnSpc>
                <a:spcPct val="130000"/>
              </a:lnSpc>
              <a:buClrTx/>
              <a:buSzTx/>
              <a:buFontTx/>
              <a:buNone/>
              <a:defRPr/>
            </a:pPr>
            <a:r>
              <a:rPr kumimoji="0" lang="zh-CN" altLang="en-US" sz="4800" b="1" i="0" u="none" strike="noStrike" kern="1200" cap="none" spc="0" normalizeH="0" baseline="0" noProof="0" dirty="0">
                <a:ln>
                  <a:noFill/>
                </a:ln>
                <a:solidFill>
                  <a:srgbClr val="92D050"/>
                </a:solidFill>
                <a:effectLst/>
                <a:uLnTx/>
                <a:uFillTx/>
                <a:cs typeface="+mn-ea"/>
                <a:sym typeface="+mn-lt"/>
              </a:rPr>
              <a:t>  </a:t>
            </a:r>
            <a:r>
              <a:rPr lang="en-US" altLang="zh-CN" sz="4000" b="1" noProof="0" dirty="0" err="1">
                <a:solidFill>
                  <a:srgbClr val="92D050"/>
                </a:solidFill>
                <a:cs typeface="+mn-ea"/>
                <a:sym typeface="+mn-lt"/>
              </a:rPr>
              <a:t>Ứng</a:t>
            </a:r>
            <a:r>
              <a:rPr lang="en-US" altLang="zh-CN" sz="4000" b="1" noProof="0" dirty="0">
                <a:solidFill>
                  <a:srgbClr val="92D050"/>
                </a:solidFill>
                <a:cs typeface="+mn-ea"/>
                <a:sym typeface="+mn-lt"/>
              </a:rPr>
              <a:t> </a:t>
            </a:r>
            <a:r>
              <a:rPr lang="en-US" altLang="zh-CN" sz="4000" b="1" noProof="0" dirty="0" err="1">
                <a:solidFill>
                  <a:srgbClr val="92D050"/>
                </a:solidFill>
                <a:cs typeface="+mn-ea"/>
                <a:sym typeface="+mn-lt"/>
              </a:rPr>
              <a:t>dụng</a:t>
            </a:r>
            <a:endParaRPr kumimoji="0" lang="en-US" altLang="zh-CN" sz="2800" b="0" i="0" u="none" strike="noStrike" kern="1200" cap="none" spc="0" normalizeH="0" baseline="0" noProof="0" dirty="0">
              <a:ln>
                <a:noFill/>
              </a:ln>
              <a:solidFill>
                <a:srgbClr val="92D050"/>
              </a:solidFill>
              <a:effectLst/>
              <a:uLnTx/>
              <a:uFillTx/>
              <a:cs typeface="+mn-ea"/>
              <a:sym typeface="+mn-lt"/>
            </a:endParaRPr>
          </a:p>
          <a:p>
            <a:pPr marL="0" marR="0" lvl="0" indent="0" algn="l" defTabSz="914400" rtl="0" eaLnBrk="1" fontAlgn="auto" latinLnBrk="0" hangingPunct="1">
              <a:lnSpc>
                <a:spcPct val="130000"/>
              </a:lnSpc>
              <a:buClrTx/>
              <a:buSzTx/>
              <a:buFontTx/>
              <a:buNone/>
              <a:defRPr/>
            </a:pPr>
            <a:endParaRPr kumimoji="0" lang="en-US" altLang="zh-CN" sz="3600" b="0" i="0" u="none" strike="noStrike" kern="1200" cap="none" spc="0" normalizeH="0" baseline="0" noProof="0" dirty="0">
              <a:ln>
                <a:noFill/>
              </a:ln>
              <a:solidFill>
                <a:srgbClr val="92D050"/>
              </a:solidFill>
              <a:effectLst/>
              <a:uLnTx/>
              <a:uFillTx/>
              <a:cs typeface="+mn-ea"/>
              <a:sym typeface="+mn-lt"/>
            </a:endParaRPr>
          </a:p>
          <a:p>
            <a:pPr marL="0" marR="0" lvl="0" indent="0" algn="l" defTabSz="914400" rtl="0" eaLnBrk="1" fontAlgn="auto" latinLnBrk="0" hangingPunct="1">
              <a:lnSpc>
                <a:spcPct val="130000"/>
              </a:lnSpc>
              <a:buClrTx/>
              <a:buSzTx/>
              <a:buFontTx/>
              <a:buNone/>
              <a:defRPr/>
            </a:pPr>
            <a:endParaRPr kumimoji="0" lang="en-US" altLang="zh-CN" sz="3600" b="0" i="0" u="none" strike="noStrike" kern="1200" cap="none" spc="0" normalizeH="0" baseline="0" noProof="0" dirty="0">
              <a:ln>
                <a:noFill/>
              </a:ln>
              <a:solidFill>
                <a:srgbClr val="92D050"/>
              </a:solidFill>
              <a:effectLst/>
              <a:uLnTx/>
              <a:uFillTx/>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fltVal val="0"/>
                                          </p:val>
                                        </p:tav>
                                        <p:tav tm="100000">
                                          <p:val>
                                            <p:strVal val="#ppt_w"/>
                                          </p:val>
                                        </p:tav>
                                      </p:tavLst>
                                    </p:anim>
                                    <p:anim calcmode="lin" valueType="num">
                                      <p:cBhvr>
                                        <p:cTn id="8" dur="1500" fill="hold"/>
                                        <p:tgtEl>
                                          <p:spTgt spid="4"/>
                                        </p:tgtEl>
                                        <p:attrNameLst>
                                          <p:attrName>ppt_h</p:attrName>
                                        </p:attrNameLst>
                                      </p:cBhvr>
                                      <p:tavLst>
                                        <p:tav tm="0">
                                          <p:val>
                                            <p:fltVal val="0"/>
                                          </p:val>
                                        </p:tav>
                                        <p:tav tm="100000">
                                          <p:val>
                                            <p:strVal val="#ppt_h"/>
                                          </p:val>
                                        </p:tav>
                                      </p:tavLst>
                                    </p:anim>
                                    <p:animEffect transition="in" filter="fade">
                                      <p:cBhvr>
                                        <p:cTn id="9" dur="1500"/>
                                        <p:tgtEl>
                                          <p:spTgt spid="4"/>
                                        </p:tgtEl>
                                      </p:cBhvr>
                                    </p:animEffect>
                                  </p:childTnLst>
                                </p:cTn>
                              </p:par>
                            </p:childTnLst>
                          </p:cTn>
                        </p:par>
                        <p:par>
                          <p:cTn id="10" fill="hold">
                            <p:stCondLst>
                              <p:cond delay="1500"/>
                            </p:stCondLst>
                            <p:childTnLst>
                              <p:par>
                                <p:cTn id="11" presetID="10"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par>
                          <p:cTn id="18" fill="hold">
                            <p:stCondLst>
                              <p:cond delay="2500"/>
                            </p:stCondLst>
                            <p:childTnLst>
                              <p:par>
                                <p:cTn id="19" presetID="10" presetClass="entr" presetSubtype="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410513" y="3562975"/>
            <a:ext cx="3370973" cy="2818150"/>
          </a:xfrm>
          <a:prstGeom prst="rect">
            <a:avLst/>
          </a:prstGeom>
        </p:spPr>
      </p:pic>
      <p:sp>
        <p:nvSpPr>
          <p:cNvPr id="4" name="TextBox 3"/>
          <p:cNvSpPr txBox="1"/>
          <p:nvPr/>
        </p:nvSpPr>
        <p:spPr>
          <a:xfrm>
            <a:off x="3038665" y="432703"/>
            <a:ext cx="6648067" cy="2862322"/>
          </a:xfrm>
          <a:prstGeom prst="rect">
            <a:avLst/>
          </a:prstGeom>
          <a:noFill/>
        </p:spPr>
        <p:txBody>
          <a:bodyPr wrap="square" rtlCol="0">
            <a:spAutoFit/>
          </a:bodyPr>
          <a:lstStyle/>
          <a:p>
            <a:pPr marL="285750" indent="-285750">
              <a:buFontTx/>
              <a:buChar char="-"/>
            </a:pPr>
            <a:r>
              <a:rPr lang="en-US" sz="3600" dirty="0" err="1">
                <a:solidFill>
                  <a:srgbClr val="002060"/>
                </a:solidFill>
              </a:rPr>
              <a:t>Hãy</a:t>
            </a:r>
            <a:r>
              <a:rPr lang="en-US" sz="3600" dirty="0">
                <a:solidFill>
                  <a:srgbClr val="002060"/>
                </a:solidFill>
              </a:rPr>
              <a:t> </a:t>
            </a:r>
            <a:r>
              <a:rPr lang="en-US" sz="3600" dirty="0" err="1">
                <a:solidFill>
                  <a:srgbClr val="002060"/>
                </a:solidFill>
              </a:rPr>
              <a:t>tưởng</a:t>
            </a:r>
            <a:r>
              <a:rPr lang="en-US" sz="3600" dirty="0">
                <a:solidFill>
                  <a:srgbClr val="002060"/>
                </a:solidFill>
              </a:rPr>
              <a:t> </a:t>
            </a:r>
            <a:r>
              <a:rPr lang="en-US" sz="3600" dirty="0" err="1">
                <a:solidFill>
                  <a:srgbClr val="002060"/>
                </a:solidFill>
              </a:rPr>
              <a:t>tượng</a:t>
            </a:r>
            <a:r>
              <a:rPr lang="en-US" sz="3600" dirty="0">
                <a:solidFill>
                  <a:srgbClr val="002060"/>
                </a:solidFill>
              </a:rPr>
              <a:t> </a:t>
            </a:r>
            <a:r>
              <a:rPr lang="en-US" sz="3600" dirty="0" err="1">
                <a:solidFill>
                  <a:srgbClr val="002060"/>
                </a:solidFill>
              </a:rPr>
              <a:t>nếu</a:t>
            </a:r>
            <a:r>
              <a:rPr lang="en-US" sz="3600" dirty="0">
                <a:solidFill>
                  <a:srgbClr val="002060"/>
                </a:solidFill>
              </a:rPr>
              <a:t> </a:t>
            </a:r>
            <a:r>
              <a:rPr lang="en-US" sz="3600" dirty="0" err="1">
                <a:solidFill>
                  <a:srgbClr val="002060"/>
                </a:solidFill>
              </a:rPr>
              <a:t>cuộc</a:t>
            </a:r>
            <a:r>
              <a:rPr lang="en-US" sz="3600" dirty="0">
                <a:solidFill>
                  <a:srgbClr val="002060"/>
                </a:solidFill>
              </a:rPr>
              <a:t> </a:t>
            </a:r>
            <a:r>
              <a:rPr lang="en-US" sz="3600" dirty="0" err="1">
                <a:solidFill>
                  <a:srgbClr val="002060"/>
                </a:solidFill>
              </a:rPr>
              <a:t>sống</a:t>
            </a:r>
            <a:r>
              <a:rPr lang="en-US" sz="3600" dirty="0">
                <a:solidFill>
                  <a:srgbClr val="002060"/>
                </a:solidFill>
              </a:rPr>
              <a:t> </a:t>
            </a:r>
            <a:r>
              <a:rPr lang="en-US" sz="3600" dirty="0" err="1">
                <a:solidFill>
                  <a:srgbClr val="002060"/>
                </a:solidFill>
              </a:rPr>
              <a:t>không</a:t>
            </a:r>
            <a:r>
              <a:rPr lang="en-US" sz="3600" dirty="0">
                <a:solidFill>
                  <a:srgbClr val="002060"/>
                </a:solidFill>
              </a:rPr>
              <a:t> </a:t>
            </a:r>
            <a:r>
              <a:rPr lang="en-US" sz="3600" dirty="0" err="1">
                <a:solidFill>
                  <a:srgbClr val="002060"/>
                </a:solidFill>
              </a:rPr>
              <a:t>có</a:t>
            </a:r>
            <a:r>
              <a:rPr lang="en-US" sz="3600" dirty="0">
                <a:solidFill>
                  <a:srgbClr val="002060"/>
                </a:solidFill>
              </a:rPr>
              <a:t> </a:t>
            </a:r>
            <a:r>
              <a:rPr lang="en-US" sz="3600" dirty="0" err="1">
                <a:solidFill>
                  <a:srgbClr val="002060"/>
                </a:solidFill>
              </a:rPr>
              <a:t>sắt</a:t>
            </a:r>
            <a:r>
              <a:rPr lang="en-US" sz="3600" dirty="0">
                <a:solidFill>
                  <a:srgbClr val="002060"/>
                </a:solidFill>
              </a:rPr>
              <a:t>, gang </a:t>
            </a:r>
            <a:r>
              <a:rPr lang="en-US" sz="3600" dirty="0" err="1">
                <a:solidFill>
                  <a:srgbClr val="002060"/>
                </a:solidFill>
              </a:rPr>
              <a:t>thép</a:t>
            </a:r>
            <a:r>
              <a:rPr lang="en-US" sz="3600" dirty="0">
                <a:solidFill>
                  <a:srgbClr val="002060"/>
                </a:solidFill>
              </a:rPr>
              <a:t>.</a:t>
            </a:r>
            <a:endParaRPr lang="en-US" sz="3600" dirty="0">
              <a:solidFill>
                <a:srgbClr val="002060"/>
              </a:solidFill>
            </a:endParaRPr>
          </a:p>
          <a:p>
            <a:pPr marL="285750" indent="-285750">
              <a:buFontTx/>
              <a:buChar char="-"/>
            </a:pPr>
            <a:r>
              <a:rPr lang="en-US" sz="3600" dirty="0" err="1">
                <a:solidFill>
                  <a:srgbClr val="002060"/>
                </a:solidFill>
              </a:rPr>
              <a:t>Em</a:t>
            </a:r>
            <a:r>
              <a:rPr lang="en-US" sz="3600" dirty="0">
                <a:solidFill>
                  <a:srgbClr val="002060"/>
                </a:solidFill>
              </a:rPr>
              <a:t> </a:t>
            </a:r>
            <a:r>
              <a:rPr lang="en-US" sz="3600" dirty="0" err="1">
                <a:solidFill>
                  <a:srgbClr val="002060"/>
                </a:solidFill>
              </a:rPr>
              <a:t>sẽ</a:t>
            </a:r>
            <a:r>
              <a:rPr lang="en-US" sz="3600" dirty="0">
                <a:solidFill>
                  <a:srgbClr val="002060"/>
                </a:solidFill>
              </a:rPr>
              <a:t> </a:t>
            </a:r>
            <a:r>
              <a:rPr lang="en-US" sz="3600" dirty="0" err="1">
                <a:solidFill>
                  <a:srgbClr val="002060"/>
                </a:solidFill>
              </a:rPr>
              <a:t>làm</a:t>
            </a:r>
            <a:r>
              <a:rPr lang="en-US" sz="3600" dirty="0">
                <a:solidFill>
                  <a:srgbClr val="002060"/>
                </a:solidFill>
              </a:rPr>
              <a:t> </a:t>
            </a:r>
            <a:r>
              <a:rPr lang="en-US" sz="3600" dirty="0" err="1">
                <a:solidFill>
                  <a:srgbClr val="002060"/>
                </a:solidFill>
              </a:rPr>
              <a:t>gì</a:t>
            </a:r>
            <a:r>
              <a:rPr lang="en-US" sz="3600" dirty="0">
                <a:solidFill>
                  <a:srgbClr val="002060"/>
                </a:solidFill>
              </a:rPr>
              <a:t> </a:t>
            </a:r>
            <a:r>
              <a:rPr lang="en-US" sz="3600" dirty="0" err="1">
                <a:solidFill>
                  <a:srgbClr val="002060"/>
                </a:solidFill>
              </a:rPr>
              <a:t>để</a:t>
            </a:r>
            <a:r>
              <a:rPr lang="en-US" sz="3600" dirty="0">
                <a:solidFill>
                  <a:srgbClr val="002060"/>
                </a:solidFill>
              </a:rPr>
              <a:t> </a:t>
            </a:r>
            <a:r>
              <a:rPr lang="en-US" sz="3600" dirty="0" err="1">
                <a:solidFill>
                  <a:srgbClr val="002060"/>
                </a:solidFill>
              </a:rPr>
              <a:t>sắt</a:t>
            </a:r>
            <a:r>
              <a:rPr lang="en-US" sz="3600" dirty="0">
                <a:solidFill>
                  <a:srgbClr val="002060"/>
                </a:solidFill>
              </a:rPr>
              <a:t>, gang, </a:t>
            </a:r>
            <a:r>
              <a:rPr lang="en-US" sz="3600" dirty="0" err="1">
                <a:solidFill>
                  <a:srgbClr val="002060"/>
                </a:solidFill>
              </a:rPr>
              <a:t>thép</a:t>
            </a:r>
            <a:r>
              <a:rPr lang="en-US" sz="3600" dirty="0">
                <a:solidFill>
                  <a:srgbClr val="002060"/>
                </a:solidFill>
              </a:rPr>
              <a:t> </a:t>
            </a:r>
            <a:r>
              <a:rPr lang="en-US" sz="3600" dirty="0" err="1">
                <a:solidFill>
                  <a:srgbClr val="002060"/>
                </a:solidFill>
              </a:rPr>
              <a:t>luôn</a:t>
            </a:r>
            <a:r>
              <a:rPr lang="en-US" sz="3600" dirty="0">
                <a:solidFill>
                  <a:srgbClr val="002060"/>
                </a:solidFill>
              </a:rPr>
              <a:t> </a:t>
            </a:r>
            <a:r>
              <a:rPr lang="en-US" sz="3600" dirty="0" err="1">
                <a:solidFill>
                  <a:srgbClr val="002060"/>
                </a:solidFill>
              </a:rPr>
              <a:t>đồng</a:t>
            </a:r>
            <a:r>
              <a:rPr lang="en-US" sz="3600" dirty="0">
                <a:solidFill>
                  <a:srgbClr val="002060"/>
                </a:solidFill>
              </a:rPr>
              <a:t> </a:t>
            </a:r>
            <a:r>
              <a:rPr lang="en-US" sz="3600" dirty="0" err="1">
                <a:solidFill>
                  <a:srgbClr val="002060"/>
                </a:solidFill>
              </a:rPr>
              <a:t>hành</a:t>
            </a:r>
            <a:r>
              <a:rPr lang="en-US" sz="3600" dirty="0">
                <a:solidFill>
                  <a:srgbClr val="002060"/>
                </a:solidFill>
              </a:rPr>
              <a:t> </a:t>
            </a:r>
            <a:r>
              <a:rPr lang="en-US" sz="3600" dirty="0" err="1">
                <a:solidFill>
                  <a:srgbClr val="002060"/>
                </a:solidFill>
              </a:rPr>
              <a:t>cùng</a:t>
            </a:r>
            <a:r>
              <a:rPr lang="en-US" sz="3600" dirty="0">
                <a:solidFill>
                  <a:srgbClr val="002060"/>
                </a:solidFill>
              </a:rPr>
              <a:t> </a:t>
            </a:r>
            <a:r>
              <a:rPr lang="en-US" sz="3600" dirty="0" err="1">
                <a:solidFill>
                  <a:srgbClr val="002060"/>
                </a:solidFill>
              </a:rPr>
              <a:t>sự</a:t>
            </a:r>
            <a:r>
              <a:rPr lang="en-US" sz="3600" dirty="0">
                <a:solidFill>
                  <a:srgbClr val="002060"/>
                </a:solidFill>
              </a:rPr>
              <a:t> </a:t>
            </a:r>
            <a:r>
              <a:rPr lang="en-US" sz="3600" dirty="0" err="1">
                <a:solidFill>
                  <a:srgbClr val="002060"/>
                </a:solidFill>
              </a:rPr>
              <a:t>phát</a:t>
            </a:r>
            <a:r>
              <a:rPr lang="en-US" sz="3600" dirty="0">
                <a:solidFill>
                  <a:srgbClr val="002060"/>
                </a:solidFill>
              </a:rPr>
              <a:t> </a:t>
            </a:r>
            <a:r>
              <a:rPr lang="en-US" sz="3600" dirty="0" err="1">
                <a:solidFill>
                  <a:srgbClr val="002060"/>
                </a:solidFill>
              </a:rPr>
              <a:t>triển</a:t>
            </a:r>
            <a:r>
              <a:rPr lang="en-US" sz="3600" dirty="0">
                <a:solidFill>
                  <a:srgbClr val="002060"/>
                </a:solidFill>
              </a:rPr>
              <a:t> </a:t>
            </a:r>
            <a:r>
              <a:rPr lang="en-US" sz="3600" dirty="0" err="1">
                <a:solidFill>
                  <a:srgbClr val="002060"/>
                </a:solidFill>
              </a:rPr>
              <a:t>của</a:t>
            </a:r>
            <a:r>
              <a:rPr lang="en-US" sz="3600" dirty="0">
                <a:solidFill>
                  <a:srgbClr val="002060"/>
                </a:solidFill>
              </a:rPr>
              <a:t> con </a:t>
            </a:r>
            <a:r>
              <a:rPr lang="en-US" sz="3600" dirty="0" err="1">
                <a:solidFill>
                  <a:srgbClr val="002060"/>
                </a:solidFill>
              </a:rPr>
              <a:t>người</a:t>
            </a:r>
            <a:r>
              <a:rPr lang="en-US" sz="3600" dirty="0">
                <a:solidFill>
                  <a:srgbClr val="002060"/>
                </a:solidFill>
              </a:rPr>
              <a:t>?</a:t>
            </a:r>
            <a:endParaRPr lang="en-US" sz="3600" dirty="0">
              <a:solidFill>
                <a:srgbClr val="00206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764565" y="3623641"/>
            <a:ext cx="2662869" cy="3039717"/>
          </a:xfrm>
          <a:prstGeom prst="rect">
            <a:avLst/>
          </a:prstGeom>
        </p:spPr>
      </p:pic>
      <p:sp>
        <p:nvSpPr>
          <p:cNvPr id="4" name="TextBox 3"/>
          <p:cNvSpPr txBox="1"/>
          <p:nvPr/>
        </p:nvSpPr>
        <p:spPr>
          <a:xfrm>
            <a:off x="3280164" y="1257300"/>
            <a:ext cx="5631670" cy="1446550"/>
          </a:xfrm>
          <a:prstGeom prst="rect">
            <a:avLst/>
          </a:prstGeom>
          <a:noFill/>
        </p:spPr>
        <p:txBody>
          <a:bodyPr wrap="none" rtlCol="0">
            <a:spAutoFit/>
          </a:bodyPr>
          <a:lstStyle/>
          <a:p>
            <a:r>
              <a:rPr lang="en-US" sz="4400" dirty="0" err="1">
                <a:solidFill>
                  <a:srgbClr val="002060"/>
                </a:solidFill>
              </a:rPr>
              <a:t>Hãy</a:t>
            </a:r>
            <a:r>
              <a:rPr lang="en-US" sz="4400" dirty="0">
                <a:solidFill>
                  <a:srgbClr val="002060"/>
                </a:solidFill>
              </a:rPr>
              <a:t> </a:t>
            </a:r>
            <a:r>
              <a:rPr lang="en-US" sz="4400" dirty="0" err="1">
                <a:solidFill>
                  <a:srgbClr val="002060"/>
                </a:solidFill>
              </a:rPr>
              <a:t>xem</a:t>
            </a:r>
            <a:r>
              <a:rPr lang="en-US" sz="4400" dirty="0">
                <a:solidFill>
                  <a:srgbClr val="002060"/>
                </a:solidFill>
              </a:rPr>
              <a:t> </a:t>
            </a:r>
            <a:r>
              <a:rPr lang="en-US" sz="4400" dirty="0" err="1">
                <a:solidFill>
                  <a:srgbClr val="002060"/>
                </a:solidFill>
              </a:rPr>
              <a:t>lại</a:t>
            </a:r>
            <a:r>
              <a:rPr lang="en-US" sz="4400" dirty="0">
                <a:solidFill>
                  <a:srgbClr val="002060"/>
                </a:solidFill>
              </a:rPr>
              <a:t> </a:t>
            </a:r>
            <a:r>
              <a:rPr lang="en-US" sz="4400" dirty="0" err="1">
                <a:solidFill>
                  <a:srgbClr val="002060"/>
                </a:solidFill>
              </a:rPr>
              <a:t>bài</a:t>
            </a:r>
            <a:r>
              <a:rPr lang="en-US" sz="4400" dirty="0">
                <a:solidFill>
                  <a:srgbClr val="002060"/>
                </a:solidFill>
              </a:rPr>
              <a:t>.</a:t>
            </a:r>
            <a:endParaRPr lang="en-US" sz="4400" dirty="0">
              <a:solidFill>
                <a:srgbClr val="002060"/>
              </a:solidFill>
            </a:endParaRPr>
          </a:p>
          <a:p>
            <a:r>
              <a:rPr lang="en-US" sz="4400" dirty="0" err="1">
                <a:solidFill>
                  <a:srgbClr val="002060"/>
                </a:solidFill>
              </a:rPr>
              <a:t>Chuẩn</a:t>
            </a:r>
            <a:r>
              <a:rPr lang="en-US" sz="4400" dirty="0">
                <a:solidFill>
                  <a:srgbClr val="002060"/>
                </a:solidFill>
              </a:rPr>
              <a:t> </a:t>
            </a:r>
            <a:r>
              <a:rPr lang="en-US" sz="4400" dirty="0" err="1">
                <a:solidFill>
                  <a:srgbClr val="002060"/>
                </a:solidFill>
              </a:rPr>
              <a:t>bị</a:t>
            </a:r>
            <a:r>
              <a:rPr lang="en-US" sz="4400" dirty="0">
                <a:solidFill>
                  <a:srgbClr val="002060"/>
                </a:solidFill>
              </a:rPr>
              <a:t> </a:t>
            </a:r>
            <a:r>
              <a:rPr lang="en-US" sz="4400" dirty="0" err="1">
                <a:solidFill>
                  <a:srgbClr val="002060"/>
                </a:solidFill>
              </a:rPr>
              <a:t>bài</a:t>
            </a:r>
            <a:r>
              <a:rPr lang="en-US" sz="4400" dirty="0">
                <a:solidFill>
                  <a:srgbClr val="002060"/>
                </a:solidFill>
              </a:rPr>
              <a:t> </a:t>
            </a:r>
            <a:r>
              <a:rPr lang="en-US" sz="4400" dirty="0" err="1">
                <a:solidFill>
                  <a:srgbClr val="002060"/>
                </a:solidFill>
              </a:rPr>
              <a:t>sau</a:t>
            </a:r>
            <a:r>
              <a:rPr lang="en-US" sz="4400" dirty="0">
                <a:solidFill>
                  <a:srgbClr val="002060"/>
                </a:solidFill>
              </a:rPr>
              <a:t>: </a:t>
            </a:r>
            <a:r>
              <a:rPr lang="en-US" sz="4400" dirty="0" err="1">
                <a:solidFill>
                  <a:srgbClr val="002060"/>
                </a:solidFill>
              </a:rPr>
              <a:t>Nhôm</a:t>
            </a:r>
            <a:endParaRPr lang="en-US" sz="4400" dirty="0">
              <a:solidFill>
                <a:srgbClr val="00206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stretch>
            <a:fillRect/>
          </a:stretch>
        </p:blipFill>
        <p:spPr>
          <a:xfrm>
            <a:off x="135782" y="328198"/>
            <a:ext cx="11188006" cy="3592968"/>
          </a:xfrm>
          <a:prstGeom prst="rect">
            <a:avLst/>
          </a:prstGeom>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1732" y="2054710"/>
            <a:ext cx="5279439" cy="4475092"/>
          </a:xfrm>
          <a:prstGeom prst="rect">
            <a:avLst/>
          </a:prstGeom>
        </p:spPr>
      </p:pic>
      <p:pic>
        <p:nvPicPr>
          <p:cNvPr id="4" name="图片 3"/>
          <p:cNvPicPr>
            <a:picLocks noChangeAspect="1"/>
          </p:cNvPicPr>
          <p:nvPr/>
        </p:nvPicPr>
        <p:blipFill rotWithShape="1">
          <a:blip r:embed="rId3">
            <a:extLst>
              <a:ext uri="{BEBA8EAE-BF5A-486C-A8C5-ECC9F3942E4B}">
                <a14:imgProps xmlns:a14="http://schemas.microsoft.com/office/drawing/2010/main">
                  <a14:imgLayer r:embed="rId4">
                    <a14:imgEffect>
                      <a14:backgroundRemoval t="58125" b="98802" l="3727" r="100000"/>
                    </a14:imgEffect>
                  </a14:imgLayer>
                </a14:imgProps>
              </a:ext>
              <a:ext uri="{28A0092B-C50C-407E-A947-70E740481C1C}">
                <a14:useLocalDpi xmlns:a14="http://schemas.microsoft.com/office/drawing/2010/main" val="0"/>
              </a:ext>
            </a:extLst>
          </a:blip>
          <a:srcRect t="58519"/>
          <a:stretch>
            <a:fillRect/>
          </a:stretch>
        </p:blipFill>
        <p:spPr>
          <a:xfrm>
            <a:off x="-133348" y="3911600"/>
            <a:ext cx="6229348" cy="2844799"/>
          </a:xfrm>
          <a:prstGeom prst="rect">
            <a:avLst/>
          </a:prstGeom>
        </p:spPr>
      </p:pic>
      <p:sp>
        <p:nvSpPr>
          <p:cNvPr id="6" name="TextBox 10"/>
          <p:cNvSpPr txBox="1">
            <a:spLocks noChangeArrowheads="1"/>
          </p:cNvSpPr>
          <p:nvPr/>
        </p:nvSpPr>
        <p:spPr bwMode="auto">
          <a:xfrm>
            <a:off x="1963784" y="1475325"/>
            <a:ext cx="4360809" cy="9014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30000"/>
              </a:lnSpc>
              <a:buClrTx/>
              <a:buSzTx/>
              <a:buFontTx/>
              <a:buNone/>
              <a:defRPr/>
            </a:pPr>
            <a:r>
              <a:rPr lang="en-US" altLang="zh-CN" sz="4400" b="1" dirty="0">
                <a:solidFill>
                  <a:srgbClr val="2A8910"/>
                </a:solidFill>
                <a:latin typeface="+mn-lt"/>
                <a:cs typeface="+mn-ea"/>
                <a:sym typeface="+mn-lt"/>
              </a:rPr>
              <a:t>TẠM BIỆT CÁC EM</a:t>
            </a:r>
            <a:endParaRPr kumimoji="0" lang="zh-CN" altLang="en-US" sz="4400" b="1" i="0" u="none" strike="noStrike" kern="1200" cap="none" spc="0" normalizeH="0" baseline="0" noProof="0" dirty="0">
              <a:ln>
                <a:noFill/>
              </a:ln>
              <a:solidFill>
                <a:srgbClr val="2A8910"/>
              </a:solidFill>
              <a:effectLst/>
              <a:uLnTx/>
              <a:uFillTx/>
              <a:latin typeface="+mn-lt"/>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9752" b="89894" l="0" r="97695">
                        <a14:foregroundMark x1="57801" y1="18617" x2="56028" y2="22695"/>
                        <a14:foregroundMark x1="74291" y1="16844" x2="74113" y2="21809"/>
                        <a14:foregroundMark x1="82979" y1="37766" x2="86702" y2="37766"/>
                        <a14:foregroundMark x1="89007" y1="43262" x2="91135" y2="43262"/>
                        <a14:foregroundMark x1="95745" y1="41667" x2="96277" y2="41844"/>
                        <a14:foregroundMark x1="94504" y1="49468" x2="94504" y2="49468"/>
                        <a14:foregroundMark x1="86702" y1="54255" x2="86702" y2="54255"/>
                        <a14:backgroundMark x1="9397" y1="44858" x2="11348" y2="44681"/>
                        <a14:backgroundMark x1="32624" y1="24291" x2="33156" y2="24291"/>
                        <a14:backgroundMark x1="75000" y1="33333" x2="74113" y2="33688"/>
                      </a14:backgroundRemoval>
                    </a14:imgEffect>
                    <a14:imgEffect>
                      <a14:brightnessContrast contrast="40000"/>
                    </a14:imgEffect>
                  </a14:imgLayer>
                </a14:imgProps>
              </a:ext>
              <a:ext uri="{28A0092B-C50C-407E-A947-70E740481C1C}">
                <a14:useLocalDpi xmlns:a14="http://schemas.microsoft.com/office/drawing/2010/main" val="0"/>
              </a:ext>
            </a:extLst>
          </a:blip>
          <a:srcRect t="8519" b="7777"/>
          <a:stretch>
            <a:fillRect/>
          </a:stretch>
        </p:blipFill>
        <p:spPr>
          <a:xfrm>
            <a:off x="2540000" y="-904439"/>
            <a:ext cx="11176000" cy="7797800"/>
          </a:xfrm>
          <a:prstGeom prst="rect">
            <a:avLst/>
          </a:prstGeom>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7100" y="1682751"/>
            <a:ext cx="5892800" cy="2982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4100"/>
                                        </p:tgtEl>
                                        <p:attrNameLst>
                                          <p:attrName>r</p:attrName>
                                        </p:attrNameLst>
                                      </p:cBhvr>
                                    </p:animRot>
                                    <p:animRot by="-240000">
                                      <p:cBhvr>
                                        <p:cTn id="13" dur="200" fill="hold">
                                          <p:stCondLst>
                                            <p:cond delay="200"/>
                                          </p:stCondLst>
                                        </p:cTn>
                                        <p:tgtEl>
                                          <p:spTgt spid="4100"/>
                                        </p:tgtEl>
                                        <p:attrNameLst>
                                          <p:attrName>r</p:attrName>
                                        </p:attrNameLst>
                                      </p:cBhvr>
                                    </p:animRot>
                                    <p:animRot by="240000">
                                      <p:cBhvr>
                                        <p:cTn id="14" dur="200" fill="hold">
                                          <p:stCondLst>
                                            <p:cond delay="400"/>
                                          </p:stCondLst>
                                        </p:cTn>
                                        <p:tgtEl>
                                          <p:spTgt spid="4100"/>
                                        </p:tgtEl>
                                        <p:attrNameLst>
                                          <p:attrName>r</p:attrName>
                                        </p:attrNameLst>
                                      </p:cBhvr>
                                    </p:animRot>
                                    <p:animRot by="-240000">
                                      <p:cBhvr>
                                        <p:cTn id="15" dur="200" fill="hold">
                                          <p:stCondLst>
                                            <p:cond delay="600"/>
                                          </p:stCondLst>
                                        </p:cTn>
                                        <p:tgtEl>
                                          <p:spTgt spid="4100"/>
                                        </p:tgtEl>
                                        <p:attrNameLst>
                                          <p:attrName>r</p:attrName>
                                        </p:attrNameLst>
                                      </p:cBhvr>
                                    </p:animRot>
                                    <p:animRot by="120000">
                                      <p:cBhvr>
                                        <p:cTn id="16" dur="200" fill="hold">
                                          <p:stCondLst>
                                            <p:cond delay="800"/>
                                          </p:stCondLst>
                                        </p:cTn>
                                        <p:tgtEl>
                                          <p:spTgt spid="410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65000" b="-65000"/>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508000" y="584200"/>
            <a:ext cx="11074400" cy="5389563"/>
          </a:xfrm>
          <a:prstGeom prst="roundRect">
            <a:avLst/>
          </a:prstGeom>
          <a:solidFill>
            <a:schemeClr val="bg1">
              <a:alpha val="88000"/>
            </a:schemeClr>
          </a:solidFill>
          <a:ln w="76200">
            <a:noFill/>
          </a:ln>
        </p:spPr>
        <p:style>
          <a:lnRef idx="2">
            <a:schemeClr val="accent3"/>
          </a:lnRef>
          <a:fillRef idx="1">
            <a:schemeClr val="lt1"/>
          </a:fillRef>
          <a:effectRef idx="0">
            <a:schemeClr val="accent3"/>
          </a:effectRef>
          <a:fontRef idx="minor">
            <a:schemeClr val="dk1"/>
          </a:fontRef>
        </p:style>
        <p:txBody>
          <a:bodyPr anchor="t">
            <a:noAutofit/>
          </a:bodyPr>
          <a:lstStyle/>
          <a:p>
            <a:pPr algn="l"/>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Khu</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vườn</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kì</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diệu</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này</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rất</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đặc</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biệt</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Mọi</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thứ</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đều</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có</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thể</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biến</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hình</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Nhiệm</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vụ</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của</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con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là</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trả</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lời</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đúng</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câu</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hỏi</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mà</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vật</a:t>
            </a:r>
            <a:r>
              <a:rPr lang="en-US" sz="4265" b="1">
                <a:solidFill>
                  <a:schemeClr val="tx1"/>
                </a:solidFill>
                <a:effectLst>
                  <a:outerShdw blurRad="38100" dist="38100" dir="2700000" algn="tl">
                    <a:srgbClr val="000000">
                      <a:alpha val="43137"/>
                    </a:srgbClr>
                  </a:outerShdw>
                </a:effectLst>
                <a:latin typeface="Cambria" panose="02040503050406030204" pitchFamily="18" charset="0"/>
              </a:rPr>
              <a:t> con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chọn</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đưa</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ra.</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Tương</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ứng</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với</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mỗi</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câu</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trả</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lời</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đúng</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vật</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ấy</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sẽ</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tăng</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cấp</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ngược</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lại</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nó</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sẽ</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bị</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giáng</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cấp</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đấy</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5" b="1" dirty="0" err="1">
                <a:solidFill>
                  <a:schemeClr val="tx1"/>
                </a:solidFill>
                <a:effectLst>
                  <a:outerShdw blurRad="38100" dist="38100" dir="2700000" algn="tl">
                    <a:srgbClr val="000000">
                      <a:alpha val="43137"/>
                    </a:srgbClr>
                  </a:outerShdw>
                </a:effectLst>
                <a:latin typeface="Cambria" panose="02040503050406030204" pitchFamily="18" charset="0"/>
              </a:rPr>
              <a:t>nhé</a:t>
            </a:r>
            <a: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t>.</a:t>
            </a:r>
            <a:b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br>
            <a:br>
              <a:rPr lang="en-US" sz="4265" b="1" dirty="0">
                <a:solidFill>
                  <a:schemeClr val="tx1"/>
                </a:solidFill>
                <a:effectLst>
                  <a:outerShdw blurRad="38100" dist="38100" dir="2700000" algn="tl">
                    <a:srgbClr val="000000">
                      <a:alpha val="43137"/>
                    </a:srgbClr>
                  </a:outerShdw>
                </a:effectLst>
                <a:latin typeface="Cambria" panose="02040503050406030204" pitchFamily="18" charset="0"/>
              </a:rPr>
            </a:br>
            <a:endParaRPr lang="en-US" sz="4265"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extLst>
              <a:ext uri="{BEBA8EAE-BF5A-486C-A8C5-ECC9F3942E4B}">
                <a14:imgProps xmlns:a14="http://schemas.microsoft.com/office/drawing/2010/main">
                  <a14:imgLayer r:embed="rId2">
                    <a14:imgEffect>
                      <a14:colorTemperature colorTemp="5000"/>
                    </a14:imgEffect>
                    <a14:imgEffect>
                      <a14:saturation sat="120000"/>
                    </a14:imgEffect>
                  </a14:imgLayer>
                </a14:imgProps>
              </a:ext>
            </a:extLst>
          </a:blip>
          <a:srcRect/>
          <a:stretch>
            <a:fillRect t="-124000" r="-2000" b="-71000"/>
          </a:stretch>
        </a:blipFill>
        <a:effectLst/>
      </p:bgPr>
    </p:bg>
    <p:spTree>
      <p:nvGrpSpPr>
        <p:cNvPr id="1" name=""/>
        <p:cNvGrpSpPr/>
        <p:nvPr/>
      </p:nvGrpSpPr>
      <p:grpSpPr>
        <a:xfrm>
          <a:off x="0" y="0"/>
          <a:ext cx="0" cy="0"/>
          <a:chOff x="0" y="0"/>
          <a:chExt cx="0" cy="0"/>
        </a:xfrm>
      </p:grpSpPr>
      <p:pic>
        <p:nvPicPr>
          <p:cNvPr id="2079" name="Picture 31" descr="3D - 2D Artist's Perspective: Improving Workflow with 3D"/>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7179" b="98464" l="26389" r="70040">
                        <a14:foregroundMark x1="30357" y1="76816" x2="35119" y2="73883"/>
                        <a14:foregroundMark x1="41071" y1="81145" x2="42460" y2="81006"/>
                        <a14:foregroundMark x1="44643" y1="83659" x2="44643" y2="83659"/>
                        <a14:foregroundMark x1="44643" y1="83939" x2="45238" y2="84218"/>
                        <a14:foregroundMark x1="50000" y1="85754" x2="51190" y2="87570"/>
                        <a14:foregroundMark x1="60317" y1="88966" x2="62103" y2="87151"/>
                        <a14:foregroundMark x1="61111" y1="89665" x2="62302" y2="89525"/>
                        <a14:foregroundMark x1="62897" y1="90363" x2="64484" y2="90782"/>
                        <a14:foregroundMark x1="58135" y1="89246" x2="57937" y2="88966"/>
                        <a14:foregroundMark x1="60913" y1="94832" x2="61706" y2="96229"/>
                        <a14:foregroundMark x1="61905" y1="96369" x2="61905" y2="96369"/>
                        <a14:backgroundMark x1="48810" y1="72486" x2="49405" y2="70112"/>
                        <a14:backgroundMark x1="39087" y1="68436" x2="41468" y2="69134"/>
                        <a14:backgroundMark x1="43254" y1="69693" x2="44643" y2="69413"/>
                        <a14:backgroundMark x1="41667" y1="69553" x2="40278" y2="69134"/>
                        <a14:backgroundMark x1="41865" y1="78631" x2="55754" y2="72765"/>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l="25537" t="67018" r="29213"/>
          <a:stretch>
            <a:fillRect/>
          </a:stretch>
        </p:blipFill>
        <p:spPr bwMode="auto">
          <a:xfrm rot="20936574">
            <a:off x="1128555" y="3595155"/>
            <a:ext cx="3745848" cy="2977852"/>
          </a:xfrm>
          <a:prstGeom prst="rect">
            <a:avLst/>
          </a:prstGeom>
          <a:noFill/>
          <a:extLst>
            <a:ext uri="{909E8E84-426E-40DD-AFC4-6F175D3DCCD1}">
              <a14:hiddenFill xmlns:a14="http://schemas.microsoft.com/office/drawing/2010/main">
                <a:solidFill>
                  <a:srgbClr val="FFFFFF"/>
                </a:solidFill>
              </a14:hiddenFill>
            </a:ext>
          </a:extLst>
        </p:spPr>
      </p:pic>
      <p:pic>
        <p:nvPicPr>
          <p:cNvPr id="2075" name="lùm cây">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523" y="-838199"/>
            <a:ext cx="7486649" cy="4804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2" name="Thác nước" descr="D:\game product\plppt\2bd84d99c58da39c6da87004f3678b83.jpg">
            <a:hlinkClick r:id="" action="ppaction://noaction"/>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8000" l="0" r="98137"/>
                    </a14:imgEffect>
                  </a14:imgLayer>
                </a14:imgProps>
              </a:ext>
              <a:ext uri="{28A0092B-C50C-407E-A947-70E740481C1C}">
                <a14:useLocalDpi xmlns:a14="http://schemas.microsoft.com/office/drawing/2010/main" val="0"/>
              </a:ext>
            </a:extLst>
          </a:blip>
          <a:srcRect/>
          <a:stretch>
            <a:fillRect/>
          </a:stretch>
        </p:blipFill>
        <p:spPr bwMode="auto">
          <a:xfrm flipH="1">
            <a:off x="7721599" y="-18787"/>
            <a:ext cx="4527549" cy="3719459"/>
          </a:xfrm>
          <a:prstGeom prst="rect">
            <a:avLst/>
          </a:prstGeom>
          <a:noFill/>
          <a:extLst>
            <a:ext uri="{909E8E84-426E-40DD-AFC4-6F175D3DCCD1}">
              <a14:hiddenFill xmlns:a14="http://schemas.microsoft.com/office/drawing/2010/main">
                <a:solidFill>
                  <a:srgbClr val="FFFFFF"/>
                </a:solidFill>
              </a14:hiddenFill>
            </a:ext>
          </a:extLst>
        </p:spPr>
      </p:pic>
      <p:pic>
        <p:nvPicPr>
          <p:cNvPr id="50" name="Cỏ trước nhà">
            <a:hlinkClick r:id="rId9" action="ppaction://hlinksldjump"/>
          </p:cNvPr>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66525" y="5359400"/>
            <a:ext cx="12658524" cy="149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giảm cỏ"/>
          <p:cNvSpPr/>
          <p:nvPr/>
        </p:nvSpPr>
        <p:spPr>
          <a:xfrm>
            <a:off x="10586343" y="6375399"/>
            <a:ext cx="318943" cy="177655"/>
          </a:xfrm>
          <a:prstGeom prst="roundRect">
            <a:avLst/>
          </a:prstGeom>
          <a:solidFill>
            <a:schemeClr val="bg1">
              <a:lumMod val="65000"/>
            </a:schemeClr>
          </a:solidFill>
          <a:ln>
            <a:solidFill>
              <a:schemeClr val="bg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1219200"/>
            <a:endParaRPr lang="en-US" sz="2400" dirty="0">
              <a:solidFill>
                <a:prstClr val="black"/>
              </a:solidFill>
              <a:latin typeface="Calibri" panose="020F0502020204030204"/>
            </a:endParaRPr>
          </a:p>
        </p:txBody>
      </p:sp>
      <p:sp>
        <p:nvSpPr>
          <p:cNvPr id="71" name="tăng cỏ"/>
          <p:cNvSpPr/>
          <p:nvPr/>
        </p:nvSpPr>
        <p:spPr>
          <a:xfrm>
            <a:off x="10944375" y="6375398"/>
            <a:ext cx="310432" cy="173423"/>
          </a:xfrm>
          <a:prstGeom prst="roundRect">
            <a:avLst/>
          </a:prstGeom>
          <a:solidFill>
            <a:schemeClr val="accent3">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defTabSz="1219200"/>
            <a:endParaRPr lang="en-US" sz="2400">
              <a:solidFill>
                <a:prstClr val="black"/>
              </a:solidFill>
              <a:latin typeface="Calibri" panose="020F0502020204030204"/>
            </a:endParaRPr>
          </a:p>
        </p:txBody>
      </p:sp>
      <p:pic>
        <p:nvPicPr>
          <p:cNvPr id="80"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5208" y="-796125"/>
            <a:ext cx="7535333" cy="4804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382" y="-920244"/>
            <a:ext cx="7128933" cy="4707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ăn nhà">
            <a:hlinkClick r:id="rId14" action="ppaction://hlinksldjump"/>
          </p:cNvPr>
          <p:cNvPicPr>
            <a:picLocks noChangeAspect="1"/>
          </p:cNvPicPr>
          <p:nvPr/>
        </p:nvPicPr>
        <p:blipFill>
          <a:blip r:embed="rId15">
            <a:extLst>
              <a:ext uri="{BEBA8EAE-BF5A-486C-A8C5-ECC9F3942E4B}">
                <a14:imgProps xmlns:a14="http://schemas.microsoft.com/office/drawing/2010/main">
                  <a14:imgLayer r:embed="rId16">
                    <a14:imgEffect>
                      <a14:backgroundRemoval t="2609" b="100000" l="0" r="100000"/>
                    </a14:imgEffect>
                  </a14:imgLayer>
                </a14:imgProps>
              </a:ext>
              <a:ext uri="{28A0092B-C50C-407E-A947-70E740481C1C}">
                <a14:useLocalDpi xmlns:a14="http://schemas.microsoft.com/office/drawing/2010/main" val="0"/>
              </a:ext>
            </a:extLst>
          </a:blip>
          <a:stretch>
            <a:fillRect/>
          </a:stretch>
        </p:blipFill>
        <p:spPr>
          <a:xfrm rot="21440003">
            <a:off x="1352332" y="22318"/>
            <a:ext cx="4587029" cy="4220068"/>
          </a:xfrm>
          <a:prstGeom prst="rect">
            <a:avLst/>
          </a:prstGeom>
        </p:spPr>
      </p:pic>
      <p:pic>
        <p:nvPicPr>
          <p:cNvPr id="78" name="Picture 2"/>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0" b="97594" l="0" r="100000">
                        <a14:foregroundMark x1="44141" y1="22193" x2="43359" y2="17647"/>
                        <a14:backgroundMark x1="95703" y1="56417" x2="84570" y2="27273"/>
                        <a14:backgroundMark x1="22852" y1="21390" x2="4492" y2="54278"/>
                        <a14:backgroundMark x1="76953" y1="62567" x2="77148" y2="69519"/>
                        <a14:backgroundMark x1="61133" y1="6952" x2="65820" y2="10695"/>
                        <a14:backgroundMark x1="24219" y1="71390" x2="23828" y2="61497"/>
                        <a14:backgroundMark x1="25586" y1="58021" x2="26367" y2="71925"/>
                      </a14:backgroundRemoval>
                    </a14:imgEffect>
                    <a14:imgEffect>
                      <a14:brightnessContrast contrast="-40000"/>
                    </a14:imgEffect>
                  </a14:imgLayer>
                </a14:imgProps>
              </a:ext>
              <a:ext uri="{28A0092B-C50C-407E-A947-70E740481C1C}">
                <a14:useLocalDpi xmlns:a14="http://schemas.microsoft.com/office/drawing/2010/main" val="0"/>
              </a:ext>
            </a:extLst>
          </a:blip>
          <a:srcRect l="18898" r="13672" b="20335"/>
          <a:stretch>
            <a:fillRect/>
          </a:stretch>
        </p:blipFill>
        <p:spPr bwMode="auto">
          <a:xfrm>
            <a:off x="1272916" y="-5332"/>
            <a:ext cx="4821793" cy="416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 name="Picture 78"/>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1841" b="92918" l="3297" r="95330"/>
                    </a14:imgEffect>
                  </a14:imgLayer>
                </a14:imgProps>
              </a:ext>
              <a:ext uri="{28A0092B-C50C-407E-A947-70E740481C1C}">
                <a14:useLocalDpi xmlns:a14="http://schemas.microsoft.com/office/drawing/2010/main" val="0"/>
              </a:ext>
            </a:extLst>
          </a:blip>
          <a:srcRect l="3459" t="2503" r="3483" b="5682"/>
          <a:stretch>
            <a:fillRect/>
          </a:stretch>
        </p:blipFill>
        <p:spPr>
          <a:xfrm>
            <a:off x="699409" y="-82102"/>
            <a:ext cx="5701391" cy="4242279"/>
          </a:xfrm>
          <a:prstGeom prst="rect">
            <a:avLst/>
          </a:prstGeom>
        </p:spPr>
      </p:pic>
      <p:sp>
        <p:nvSpPr>
          <p:cNvPr id="72" name="giảm nhà"/>
          <p:cNvSpPr/>
          <p:nvPr/>
        </p:nvSpPr>
        <p:spPr>
          <a:xfrm>
            <a:off x="3610499" y="3982522"/>
            <a:ext cx="318943" cy="177655"/>
          </a:xfrm>
          <a:prstGeom prst="roundRect">
            <a:avLst/>
          </a:prstGeom>
          <a:solidFill>
            <a:schemeClr val="bg1">
              <a:lumMod val="65000"/>
            </a:schemeClr>
          </a:solidFill>
          <a:ln>
            <a:solidFill>
              <a:schemeClr val="bg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1219200"/>
            <a:endParaRPr lang="en-US" sz="2400" dirty="0">
              <a:solidFill>
                <a:prstClr val="black"/>
              </a:solidFill>
              <a:latin typeface="Calibri" panose="020F0502020204030204"/>
            </a:endParaRPr>
          </a:p>
        </p:txBody>
      </p:sp>
      <p:sp>
        <p:nvSpPr>
          <p:cNvPr id="73" name="tăng nhà"/>
          <p:cNvSpPr/>
          <p:nvPr/>
        </p:nvSpPr>
        <p:spPr>
          <a:xfrm>
            <a:off x="3968531" y="3982521"/>
            <a:ext cx="310432" cy="173423"/>
          </a:xfrm>
          <a:prstGeom prst="roundRect">
            <a:avLst/>
          </a:prstGeom>
          <a:solidFill>
            <a:schemeClr val="accent3">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defTabSz="1219200"/>
            <a:endParaRPr lang="en-US" sz="2400">
              <a:solidFill>
                <a:prstClr val="black"/>
              </a:solidFill>
              <a:latin typeface="Calibri" panose="020F0502020204030204"/>
            </a:endParaRPr>
          </a:p>
        </p:txBody>
      </p:sp>
      <p:sp>
        <p:nvSpPr>
          <p:cNvPr id="76" name="giảm lùm cây"/>
          <p:cNvSpPr/>
          <p:nvPr/>
        </p:nvSpPr>
        <p:spPr>
          <a:xfrm>
            <a:off x="580910" y="3934985"/>
            <a:ext cx="318943" cy="181988"/>
          </a:xfrm>
          <a:prstGeom prst="roundRect">
            <a:avLst/>
          </a:prstGeom>
          <a:solidFill>
            <a:schemeClr val="bg1">
              <a:lumMod val="65000"/>
            </a:schemeClr>
          </a:solidFill>
          <a:ln>
            <a:solidFill>
              <a:schemeClr val="bg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1219200"/>
            <a:endParaRPr lang="en-US" sz="2400" dirty="0">
              <a:solidFill>
                <a:prstClr val="black"/>
              </a:solidFill>
              <a:latin typeface="Calibri" panose="020F0502020204030204"/>
            </a:endParaRPr>
          </a:p>
        </p:txBody>
      </p:sp>
      <p:sp>
        <p:nvSpPr>
          <p:cNvPr id="77" name="tăng lùm cây"/>
          <p:cNvSpPr/>
          <p:nvPr/>
        </p:nvSpPr>
        <p:spPr>
          <a:xfrm>
            <a:off x="938941" y="3934983"/>
            <a:ext cx="310432" cy="177655"/>
          </a:xfrm>
          <a:prstGeom prst="roundRect">
            <a:avLst/>
          </a:prstGeom>
          <a:solidFill>
            <a:schemeClr val="accent3">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defTabSz="1219200"/>
            <a:endParaRPr lang="en-US" sz="2400">
              <a:solidFill>
                <a:prstClr val="black"/>
              </a:solidFill>
              <a:latin typeface="Calibri" panose="020F0502020204030204"/>
            </a:endParaRPr>
          </a:p>
        </p:txBody>
      </p:sp>
      <p:pic>
        <p:nvPicPr>
          <p:cNvPr id="2069" name="cây nấm">
            <a:hlinkClick r:id="" action="ppaction://noaction"/>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39446" b="97655" l="2128" r="96986">
                        <a14:foregroundMark x1="5496" y1="81023" x2="14539" y2="73561"/>
                        <a14:foregroundMark x1="14362" y1="82942" x2="13298" y2="93390"/>
                        <a14:foregroundMark x1="5142" y1="93177" x2="20745" y2="93603"/>
                        <a14:foregroundMark x1="21986" y1="93603" x2="18440" y2="92111"/>
                        <a14:foregroundMark x1="18262" y1="91898" x2="7270" y2="91684"/>
                      </a14:backgroundRemoval>
                    </a14:imgEffect>
                    <a14:imgEffect>
                      <a14:sharpenSoften amount="25000"/>
                    </a14:imgEffect>
                  </a14:imgLayer>
                </a14:imgProps>
              </a:ext>
              <a:ext uri="{28A0092B-C50C-407E-A947-70E740481C1C}">
                <a14:useLocalDpi xmlns:a14="http://schemas.microsoft.com/office/drawing/2010/main" val="0"/>
              </a:ext>
            </a:extLst>
          </a:blip>
          <a:srcRect l="2158" t="69549" r="74901" b="3225"/>
          <a:stretch>
            <a:fillRect/>
          </a:stretch>
        </p:blipFill>
        <p:spPr bwMode="auto">
          <a:xfrm>
            <a:off x="5378182" y="2712252"/>
            <a:ext cx="1313729" cy="1296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4" name="giảm nấm"/>
          <p:cNvSpPr/>
          <p:nvPr/>
        </p:nvSpPr>
        <p:spPr>
          <a:xfrm>
            <a:off x="5680825" y="4014787"/>
            <a:ext cx="318943" cy="177655"/>
          </a:xfrm>
          <a:prstGeom prst="roundRect">
            <a:avLst/>
          </a:prstGeom>
          <a:solidFill>
            <a:schemeClr val="bg1">
              <a:lumMod val="65000"/>
            </a:schemeClr>
          </a:solidFill>
          <a:ln>
            <a:solidFill>
              <a:schemeClr val="bg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1219200"/>
            <a:endParaRPr lang="en-US" sz="2400" dirty="0">
              <a:solidFill>
                <a:prstClr val="black"/>
              </a:solidFill>
              <a:latin typeface="Calibri" panose="020F0502020204030204"/>
            </a:endParaRPr>
          </a:p>
        </p:txBody>
      </p:sp>
      <p:sp>
        <p:nvSpPr>
          <p:cNvPr id="75" name="tăng nấm"/>
          <p:cNvSpPr/>
          <p:nvPr/>
        </p:nvSpPr>
        <p:spPr>
          <a:xfrm>
            <a:off x="6038856" y="4014786"/>
            <a:ext cx="310432" cy="173423"/>
          </a:xfrm>
          <a:prstGeom prst="roundRect">
            <a:avLst/>
          </a:prstGeom>
          <a:solidFill>
            <a:schemeClr val="accent3">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defTabSz="1219200"/>
            <a:endParaRPr lang="en-US" sz="2400">
              <a:solidFill>
                <a:prstClr val="black"/>
              </a:solidFill>
              <a:latin typeface="Calibri" panose="020F0502020204030204"/>
            </a:endParaRPr>
          </a:p>
        </p:txBody>
      </p:sp>
      <p:pic>
        <p:nvPicPr>
          <p:cNvPr id="83" name="Picture 16" descr="D:\phu lieu ppt\cay_hoa_hangrao\44226dbeb4fbd6043e9b9c8c5ed4f66d.jpg"/>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96569" l="532" r="95035"/>
                    </a14:imgEffect>
                  </a14:imgLayer>
                </a14:imgProps>
              </a:ext>
              <a:ext uri="{28A0092B-C50C-407E-A947-70E740481C1C}">
                <a14:useLocalDpi xmlns:a14="http://schemas.microsoft.com/office/drawing/2010/main" val="0"/>
              </a:ext>
            </a:extLst>
          </a:blip>
          <a:srcRect/>
          <a:stretch>
            <a:fillRect/>
          </a:stretch>
        </p:blipFill>
        <p:spPr bwMode="auto">
          <a:xfrm>
            <a:off x="5202940" y="2288433"/>
            <a:ext cx="1664211" cy="172027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0"/>
          <p:cNvPicPr>
            <a:picLocks noChangeAspect="1" noChangeArrowheads="1"/>
          </p:cNvPicPr>
          <p:nvPr/>
        </p:nvPicPr>
        <p:blipFill rotWithShape="1">
          <a:blip r:embed="rId25">
            <a:extLst>
              <a:ext uri="{BEBA8EAE-BF5A-486C-A8C5-ECC9F3942E4B}">
                <a14:imgProps xmlns:a14="http://schemas.microsoft.com/office/drawing/2010/main">
                  <a14:imgLayer r:embed="rId22">
                    <a14:imgEffect>
                      <a14:backgroundRemoval t="1706" b="34755" l="76773" r="99823"/>
                    </a14:imgEffect>
                  </a14:imgLayer>
                </a14:imgProps>
              </a:ext>
              <a:ext uri="{28A0092B-C50C-407E-A947-70E740481C1C}">
                <a14:useLocalDpi xmlns:a14="http://schemas.microsoft.com/office/drawing/2010/main" val="0"/>
              </a:ext>
            </a:extLst>
          </a:blip>
          <a:srcRect l="75909" b="62877"/>
          <a:stretch>
            <a:fillRect/>
          </a:stretch>
        </p:blipFill>
        <p:spPr bwMode="auto">
          <a:xfrm>
            <a:off x="5378181" y="2654276"/>
            <a:ext cx="1187571" cy="1475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5" name="Picture 25" descr="D:\game product\plppt\bdfab785e08a90a58148e1c4500b4287.jpg"/>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0" b="97927" l="887" r="95390"/>
                    </a14:imgEffect>
                  </a14:imgLayer>
                </a14:imgProps>
              </a:ext>
              <a:ext uri="{28A0092B-C50C-407E-A947-70E740481C1C}">
                <a14:useLocalDpi xmlns:a14="http://schemas.microsoft.com/office/drawing/2010/main" val="0"/>
              </a:ext>
            </a:extLst>
          </a:blip>
          <a:srcRect/>
          <a:stretch>
            <a:fillRect/>
          </a:stretch>
        </p:blipFill>
        <p:spPr bwMode="auto">
          <a:xfrm flipH="1">
            <a:off x="7395406" y="-533400"/>
            <a:ext cx="5652133" cy="4984367"/>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5"/>
          <p:cNvPicPr>
            <a:picLocks noChangeAspect="1"/>
          </p:cNvPicPr>
          <p:nvPr/>
        </p:nvPicPr>
        <p:blipFill rotWithShape="1">
          <a:blip r:embed="rId28" cstate="print">
            <a:extLst>
              <a:ext uri="{BEBA8EAE-BF5A-486C-A8C5-ECC9F3942E4B}">
                <a14:imgProps xmlns:a14="http://schemas.microsoft.com/office/drawing/2010/main">
                  <a14:imgLayer r:embed="rId29">
                    <a14:imgEffect>
                      <a14:backgroundRemoval t="9752" b="89894" l="0" r="98582">
                        <a14:foregroundMark x1="46986" y1="65248" x2="64007" y2="60106"/>
                        <a14:foregroundMark x1="71986" y1="67908" x2="78191" y2="73582"/>
                        <a14:foregroundMark x1="40426" y1="29787" x2="41135" y2="29787"/>
                        <a14:foregroundMark x1="8865" y1="38298" x2="6560" y2="38298"/>
                        <a14:backgroundMark x1="41312" y1="32092" x2="41312" y2="3209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1890" t="17632" b="19489"/>
          <a:stretch>
            <a:fillRect/>
          </a:stretch>
        </p:blipFill>
        <p:spPr>
          <a:xfrm flipH="1">
            <a:off x="7561201" y="-319566"/>
            <a:ext cx="5092699" cy="3263900"/>
          </a:xfrm>
          <a:prstGeom prst="rect">
            <a:avLst/>
          </a:prstGeom>
        </p:spPr>
      </p:pic>
      <p:sp>
        <p:nvSpPr>
          <p:cNvPr id="6" name="giảm thác nước"/>
          <p:cNvSpPr/>
          <p:nvPr/>
        </p:nvSpPr>
        <p:spPr>
          <a:xfrm>
            <a:off x="9078883" y="3700513"/>
            <a:ext cx="318943" cy="177655"/>
          </a:xfrm>
          <a:prstGeom prst="roundRect">
            <a:avLst/>
          </a:prstGeom>
          <a:solidFill>
            <a:schemeClr val="bg1">
              <a:lumMod val="65000"/>
            </a:schemeClr>
          </a:solidFill>
          <a:ln>
            <a:solidFill>
              <a:schemeClr val="bg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1219200"/>
            <a:endParaRPr lang="en-US" sz="2400">
              <a:solidFill>
                <a:prstClr val="black"/>
              </a:solidFill>
              <a:latin typeface="Calibri" panose="020F0502020204030204"/>
            </a:endParaRPr>
          </a:p>
        </p:txBody>
      </p:sp>
      <p:sp>
        <p:nvSpPr>
          <p:cNvPr id="67" name="tăng thác nước"/>
          <p:cNvSpPr/>
          <p:nvPr/>
        </p:nvSpPr>
        <p:spPr>
          <a:xfrm>
            <a:off x="9436915" y="3700511"/>
            <a:ext cx="310432" cy="173423"/>
          </a:xfrm>
          <a:prstGeom prst="roundRect">
            <a:avLst/>
          </a:prstGeom>
          <a:solidFill>
            <a:schemeClr val="accent3">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defTabSz="1219200"/>
            <a:endParaRPr lang="en-US" sz="2400">
              <a:solidFill>
                <a:prstClr val="black"/>
              </a:solidFill>
              <a:latin typeface="Calibri" panose="020F0502020204030204"/>
            </a:endParaRPr>
          </a:p>
        </p:txBody>
      </p:sp>
      <p:pic>
        <p:nvPicPr>
          <p:cNvPr id="2053" name="bãi đá" descr="D:\phu lieu ppt\cay_hoa_hangrao\f6c7b57144970ad0b8d684854d2b2fd3.jpg">
            <a:hlinkClick r:id="" action="ppaction://noaction"/>
          </p:cNvPr>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2218" b="90121" l="533" r="98401"/>
                    </a14:imgEffect>
                  </a14:imgLayer>
                </a14:imgProps>
              </a:ext>
              <a:ext uri="{28A0092B-C50C-407E-A947-70E740481C1C}">
                <a14:useLocalDpi xmlns:a14="http://schemas.microsoft.com/office/drawing/2010/main" val="0"/>
              </a:ext>
            </a:extLst>
          </a:blip>
          <a:srcRect/>
          <a:stretch>
            <a:fillRect/>
          </a:stretch>
        </p:blipFill>
        <p:spPr bwMode="auto">
          <a:xfrm>
            <a:off x="9963563" y="2824374"/>
            <a:ext cx="2228436" cy="1672721"/>
          </a:xfrm>
          <a:prstGeom prst="rect">
            <a:avLst/>
          </a:prstGeom>
          <a:noFill/>
          <a:extLst>
            <a:ext uri="{909E8E84-426E-40DD-AFC4-6F175D3DCCD1}">
              <a14:hiddenFill xmlns:a14="http://schemas.microsoft.com/office/drawing/2010/main">
                <a:solidFill>
                  <a:srgbClr val="FFFFFF"/>
                </a:solidFill>
              </a14:hiddenFill>
            </a:ext>
          </a:extLst>
        </p:spPr>
      </p:pic>
      <p:sp>
        <p:nvSpPr>
          <p:cNvPr id="68" name="giảm bãi đá"/>
          <p:cNvSpPr/>
          <p:nvPr/>
        </p:nvSpPr>
        <p:spPr>
          <a:xfrm>
            <a:off x="10934754" y="4235414"/>
            <a:ext cx="318943" cy="177655"/>
          </a:xfrm>
          <a:prstGeom prst="roundRect">
            <a:avLst/>
          </a:prstGeom>
          <a:solidFill>
            <a:schemeClr val="bg1">
              <a:lumMod val="65000"/>
            </a:schemeClr>
          </a:solidFill>
          <a:ln>
            <a:solidFill>
              <a:schemeClr val="bg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1219200"/>
            <a:endParaRPr lang="en-US" sz="2400" dirty="0">
              <a:solidFill>
                <a:prstClr val="black"/>
              </a:solidFill>
              <a:latin typeface="Calibri" panose="020F0502020204030204"/>
            </a:endParaRPr>
          </a:p>
        </p:txBody>
      </p:sp>
      <p:sp>
        <p:nvSpPr>
          <p:cNvPr id="69" name="tăng bãi đá"/>
          <p:cNvSpPr/>
          <p:nvPr/>
        </p:nvSpPr>
        <p:spPr>
          <a:xfrm>
            <a:off x="11292785" y="4235413"/>
            <a:ext cx="310432" cy="173423"/>
          </a:xfrm>
          <a:prstGeom prst="roundRect">
            <a:avLst/>
          </a:prstGeom>
          <a:solidFill>
            <a:schemeClr val="accent3">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defTabSz="1219200"/>
            <a:endParaRPr lang="en-US" sz="2400">
              <a:solidFill>
                <a:prstClr val="black"/>
              </a:solidFill>
              <a:latin typeface="Calibri" panose="020F0502020204030204"/>
            </a:endParaRPr>
          </a:p>
        </p:txBody>
      </p:sp>
      <p:pic>
        <p:nvPicPr>
          <p:cNvPr id="87" name="Picture 86"/>
          <p:cNvPicPr>
            <a:picLocks noChangeAspect="1"/>
          </p:cNvPicPr>
          <p:nvPr/>
        </p:nvPicPr>
        <p:blipFill>
          <a:blip r:embed="rId32" cstate="print">
            <a:extLst>
              <a:ext uri="{BEBA8EAE-BF5A-486C-A8C5-ECC9F3942E4B}">
                <a14:imgProps xmlns:a14="http://schemas.microsoft.com/office/drawing/2010/main">
                  <a14:imgLayer r:embed="rId33">
                    <a14:imgEffect>
                      <a14:backgroundRemoval t="0" b="90179" l="2305" r="99468">
                        <a14:foregroundMark x1="60816" y1="8705" x2="49113" y2="18750"/>
                        <a14:foregroundMark x1="60106" y1="9598" x2="52482" y2="12277"/>
                        <a14:foregroundMark x1="36525" y1="23438" x2="28014" y2="23438"/>
                        <a14:backgroundMark x1="32624" y1="26786" x2="29433" y2="28125"/>
                        <a14:backgroundMark x1="58865" y1="19643" x2="60816" y2="17634"/>
                        <a14:backgroundMark x1="34397" y1="20313" x2="27305" y2="16518"/>
                      </a14:backgroundRemoval>
                    </a14:imgEffect>
                  </a14:imgLayer>
                </a14:imgProps>
              </a:ext>
              <a:ext uri="{28A0092B-C50C-407E-A947-70E740481C1C}">
                <a14:useLocalDpi xmlns:a14="http://schemas.microsoft.com/office/drawing/2010/main" val="0"/>
              </a:ext>
            </a:extLst>
          </a:blip>
          <a:stretch>
            <a:fillRect/>
          </a:stretch>
        </p:blipFill>
        <p:spPr>
          <a:xfrm>
            <a:off x="9758454" y="2566951"/>
            <a:ext cx="2371841" cy="1884016"/>
          </a:xfrm>
          <a:prstGeom prst="rect">
            <a:avLst/>
          </a:prstGeom>
        </p:spPr>
      </p:pic>
      <p:pic>
        <p:nvPicPr>
          <p:cNvPr id="88" name="Picture 7"/>
          <p:cNvPicPr>
            <a:picLocks noChangeAspect="1" noChangeArrowheads="1"/>
          </p:cNvPicPr>
          <p:nvPr/>
        </p:nvPicPr>
        <p:blipFill rotWithShape="1">
          <a:blip r:embed="rId34">
            <a:extLst>
              <a:ext uri="{BEBA8EAE-BF5A-486C-A8C5-ECC9F3942E4B}">
                <a14:imgProps xmlns:a14="http://schemas.microsoft.com/office/drawing/2010/main">
                  <a14:imgLayer r:embed="rId35">
                    <a14:imgEffect>
                      <a14:backgroundRemoval t="833" b="56667" l="0" r="35758"/>
                    </a14:imgEffect>
                    <a14:imgEffect>
                      <a14:brightnessContrast bright="-20000" contrast="40000"/>
                    </a14:imgEffect>
                  </a14:imgLayer>
                </a14:imgProps>
              </a:ext>
              <a:ext uri="{28A0092B-C50C-407E-A947-70E740481C1C}">
                <a14:useLocalDpi xmlns:a14="http://schemas.microsoft.com/office/drawing/2010/main" val="0"/>
              </a:ext>
            </a:extLst>
          </a:blip>
          <a:srcRect r="66168" b="42928"/>
          <a:stretch>
            <a:fillRect/>
          </a:stretch>
        </p:blipFill>
        <p:spPr bwMode="auto">
          <a:xfrm>
            <a:off x="9850149" y="3137341"/>
            <a:ext cx="2188451" cy="1209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 name="Picture 22"/>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2701" y="4773084"/>
            <a:ext cx="12249151" cy="2097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 name="Picture 6"/>
          <p:cNvPicPr>
            <a:picLocks noChangeAspect="1" noChangeArrowheads="1"/>
          </p:cNvPicPr>
          <p:nvPr/>
        </p:nvPicPr>
        <p:blipFill>
          <a:blip r:embed="rId37">
            <a:extLst>
              <a:ext uri="{BEBA8EAE-BF5A-486C-A8C5-ECC9F3942E4B}">
                <a14:imgProps xmlns:a14="http://schemas.microsoft.com/office/drawing/2010/main">
                  <a14:imgLayer r:embed="rId38">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3025" y="6075817"/>
            <a:ext cx="12334876" cy="772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85" name="Picture 37" descr="D:\phu lieu ppt\cay_hoa_hangrao\0d0e1218debbf6aa0a7ab8806fd24234.jpg"/>
          <p:cNvPicPr>
            <a:picLocks noChangeAspect="1" noChangeArrowheads="1"/>
          </p:cNvPicPr>
          <p:nvPr/>
        </p:nvPicPr>
        <p:blipFill>
          <a:blip r:embed="rId39" cstate="print">
            <a:extLst>
              <a:ext uri="{BEBA8EAE-BF5A-486C-A8C5-ECC9F3942E4B}">
                <a14:imgProps xmlns:a14="http://schemas.microsoft.com/office/drawing/2010/main">
                  <a14:imgLayer r:embed="rId40">
                    <a14:imgEffect>
                      <a14:backgroundRemoval t="1993" b="96346" l="0" r="100000">
                        <a14:backgroundMark x1="27128" y1="76412" x2="26950" y2="78405"/>
                        <a14:backgroundMark x1="37766" y1="65116" x2="39184" y2="65781"/>
                        <a14:backgroundMark x1="77128" y1="32890" x2="77128" y2="32890"/>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442138" y="4785449"/>
            <a:ext cx="1378956" cy="735932"/>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D:\phu lieu ppt\cay_hoa_hangrao\4352331507c198b49613123759be6c32.jpg"/>
          <p:cNvPicPr>
            <a:picLocks noChangeAspect="1" noChangeArrowheads="1"/>
          </p:cNvPicPr>
          <p:nvPr/>
        </p:nvPicPr>
        <p:blipFill>
          <a:blip r:embed="rId41" cstate="print">
            <a:extLst>
              <a:ext uri="{BEBA8EAE-BF5A-486C-A8C5-ECC9F3942E4B}">
                <a14:imgProps xmlns:a14="http://schemas.microsoft.com/office/drawing/2010/main">
                  <a14:imgLayer r:embed="rId42">
                    <a14:imgEffect>
                      <a14:backgroundRemoval t="1089" b="99129"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16520" y="4851400"/>
            <a:ext cx="624209" cy="50800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38" descr="D:\phu lieu ppt\cay_hoa_hangrao\4352331507c198b49613123759be6c32.jpg"/>
          <p:cNvPicPr>
            <a:picLocks noChangeAspect="1" noChangeArrowheads="1"/>
          </p:cNvPicPr>
          <p:nvPr/>
        </p:nvPicPr>
        <p:blipFill rotWithShape="1">
          <a:blip r:embed="rId43" cstate="print">
            <a:extLst>
              <a:ext uri="{BEBA8EAE-BF5A-486C-A8C5-ECC9F3942E4B}">
                <a14:imgProps xmlns:a14="http://schemas.microsoft.com/office/drawing/2010/main">
                  <a14:imgLayer r:embed="rId44">
                    <a14:imgEffect>
                      <a14:backgroundRemoval t="1089" b="99129" l="0" r="100000">
                        <a14:backgroundMark x1="48582" y1="19826" x2="83511" y2="84967"/>
                        <a14:backgroundMark x1="43617" y1="15686" x2="53901" y2="82789"/>
                        <a14:backgroundMark x1="40426" y1="55991" x2="48582" y2="5969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t="32648" r="50007"/>
          <a:stretch>
            <a:fillRect/>
          </a:stretch>
        </p:blipFill>
        <p:spPr bwMode="auto">
          <a:xfrm>
            <a:off x="3036789" y="4408835"/>
            <a:ext cx="431339" cy="472924"/>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38" descr="D:\phu lieu ppt\cay_hoa_hangrao\4352331507c198b49613123759be6c32.jpg"/>
          <p:cNvPicPr>
            <a:picLocks noChangeAspect="1" noChangeArrowheads="1"/>
          </p:cNvPicPr>
          <p:nvPr/>
        </p:nvPicPr>
        <p:blipFill rotWithShape="1">
          <a:blip r:embed="rId45" cstate="print">
            <a:extLst>
              <a:ext uri="{BEBA8EAE-BF5A-486C-A8C5-ECC9F3942E4B}">
                <a14:imgProps xmlns:a14="http://schemas.microsoft.com/office/drawing/2010/main">
                  <a14:imgLayer r:embed="rId46">
                    <a14:imgEffect>
                      <a14:backgroundRemoval t="1089" b="99129" l="0" r="100000">
                        <a14:backgroundMark x1="48582" y1="19826" x2="83511" y2="84967"/>
                        <a14:backgroundMark x1="43617" y1="15686" x2="53901" y2="82789"/>
                        <a14:backgroundMark x1="40426" y1="55991" x2="48582" y2="5969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t="32648" r="50007"/>
          <a:stretch>
            <a:fillRect/>
          </a:stretch>
        </p:blipFill>
        <p:spPr bwMode="auto">
          <a:xfrm flipH="1">
            <a:off x="8966487" y="4548986"/>
            <a:ext cx="431339" cy="472924"/>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38" descr="D:\phu lieu ppt\cay_hoa_hangrao\4352331507c198b49613123759be6c32.jpg"/>
          <p:cNvPicPr>
            <a:picLocks noChangeAspect="1" noChangeArrowheads="1"/>
          </p:cNvPicPr>
          <p:nvPr/>
        </p:nvPicPr>
        <p:blipFill rotWithShape="1">
          <a:blip r:embed="rId47" cstate="print">
            <a:extLst>
              <a:ext uri="{BEBA8EAE-BF5A-486C-A8C5-ECC9F3942E4B}">
                <a14:imgProps xmlns:a14="http://schemas.microsoft.com/office/drawing/2010/main">
                  <a14:imgLayer r:embed="rId48">
                    <a14:imgEffect>
                      <a14:backgroundRemoval t="1089" b="99129" l="0" r="100000">
                        <a14:backgroundMark x1="48582" y1="19826" x2="83511" y2="84967"/>
                        <a14:backgroundMark x1="43617" y1="15686" x2="53901" y2="82789"/>
                        <a14:backgroundMark x1="40426" y1="55991" x2="48582" y2="5969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t="32648" r="50007"/>
          <a:stretch>
            <a:fillRect/>
          </a:stretch>
        </p:blipFill>
        <p:spPr bwMode="auto">
          <a:xfrm>
            <a:off x="7210315" y="469209"/>
            <a:ext cx="350887" cy="384716"/>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38" descr="D:\phu lieu ppt\cay_hoa_hangrao\4352331507c198b49613123759be6c32.jpg"/>
          <p:cNvPicPr>
            <a:picLocks noChangeAspect="1" noChangeArrowheads="1"/>
          </p:cNvPicPr>
          <p:nvPr/>
        </p:nvPicPr>
        <p:blipFill rotWithShape="1">
          <a:blip r:embed="rId49" cstate="print">
            <a:extLst>
              <a:ext uri="{BEBA8EAE-BF5A-486C-A8C5-ECC9F3942E4B}">
                <a14:imgProps xmlns:a14="http://schemas.microsoft.com/office/drawing/2010/main">
                  <a14:imgLayer r:embed="rId50">
                    <a14:imgEffect>
                      <a14:backgroundRemoval t="1089" b="99129" l="0" r="100000">
                        <a14:backgroundMark x1="48582" y1="19826" x2="83511" y2="84967"/>
                        <a14:backgroundMark x1="43617" y1="15686" x2="53901" y2="82789"/>
                        <a14:backgroundMark x1="40426" y1="55991" x2="48582" y2="5969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t="32648" r="50007"/>
          <a:stretch>
            <a:fillRect/>
          </a:stretch>
        </p:blipFill>
        <p:spPr bwMode="auto">
          <a:xfrm flipH="1">
            <a:off x="7385757" y="317281"/>
            <a:ext cx="451777" cy="536644"/>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38" descr="D:\phu lieu ppt\cay_hoa_hangrao\4352331507c198b49613123759be6c32.jpg"/>
          <p:cNvPicPr>
            <a:picLocks noChangeAspect="1" noChangeArrowheads="1"/>
          </p:cNvPicPr>
          <p:nvPr/>
        </p:nvPicPr>
        <p:blipFill>
          <a:blip r:embed="rId51" cstate="print">
            <a:extLst>
              <a:ext uri="{BEBA8EAE-BF5A-486C-A8C5-ECC9F3942E4B}">
                <a14:imgProps xmlns:a14="http://schemas.microsoft.com/office/drawing/2010/main">
                  <a14:imgLayer r:embed="rId52">
                    <a14:imgEffect>
                      <a14:backgroundRemoval t="1089" b="99129"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521035" y="4326998"/>
            <a:ext cx="590965" cy="480945"/>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38" descr="D:\phu lieu ppt\cay_hoa_hangrao\4352331507c198b49613123759be6c32.jpg"/>
          <p:cNvPicPr>
            <a:picLocks noChangeAspect="1" noChangeArrowheads="1"/>
          </p:cNvPicPr>
          <p:nvPr/>
        </p:nvPicPr>
        <p:blipFill rotWithShape="1">
          <a:blip r:embed="rId45" cstate="print">
            <a:extLst>
              <a:ext uri="{BEBA8EAE-BF5A-486C-A8C5-ECC9F3942E4B}">
                <a14:imgProps xmlns:a14="http://schemas.microsoft.com/office/drawing/2010/main">
                  <a14:imgLayer r:embed="rId46">
                    <a14:imgEffect>
                      <a14:backgroundRemoval t="1089" b="99129" l="0" r="100000">
                        <a14:backgroundMark x1="48582" y1="19826" x2="83511" y2="84967"/>
                        <a14:backgroundMark x1="43617" y1="15686" x2="53901" y2="82789"/>
                        <a14:backgroundMark x1="40426" y1="55991" x2="48582" y2="5969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t="32648" r="50007"/>
          <a:stretch>
            <a:fillRect/>
          </a:stretch>
        </p:blipFill>
        <p:spPr bwMode="auto">
          <a:xfrm>
            <a:off x="6565752" y="2217335"/>
            <a:ext cx="431339" cy="4729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78"/>
                                        </p:tgtEl>
                                        <p:attrNameLst>
                                          <p:attrName>style.visibility</p:attrName>
                                        </p:attrNameLst>
                                      </p:cBhvr>
                                      <p:to>
                                        <p:strVal val="visible"/>
                                      </p:to>
                                    </p:set>
                                    <p:animEffect transition="in" filter="fade">
                                      <p:cBhvr>
                                        <p:cTn id="9" dur="500"/>
                                        <p:tgtEl>
                                          <p:spTgt spid="78"/>
                                        </p:tgtEl>
                                      </p:cBhvr>
                                    </p:animEffect>
                                  </p:childTnLst>
                                </p:cTn>
                              </p:par>
                              <p:par>
                                <p:cTn id="10" presetID="1" presetClass="exit" presetSubtype="0" fill="hold" grpId="0" nodeType="withEffect">
                                  <p:stCondLst>
                                    <p:cond delay="0"/>
                                  </p:stCondLst>
                                  <p:childTnLst>
                                    <p:set>
                                      <p:cBhvr>
                                        <p:cTn id="11" dur="1" fill="hold">
                                          <p:stCondLst>
                                            <p:cond delay="0"/>
                                          </p:stCondLst>
                                        </p:cTn>
                                        <p:tgtEl>
                                          <p:spTgt spid="73"/>
                                        </p:tgtEl>
                                        <p:attrNameLst>
                                          <p:attrName>style.visibility</p:attrName>
                                        </p:attrNameLst>
                                      </p:cBhvr>
                                      <p:to>
                                        <p:strVal val="hidden"/>
                                      </p:to>
                                    </p:set>
                                  </p:childTnLst>
                                </p:cTn>
                              </p:par>
                              <p:par>
                                <p:cTn id="12" presetID="1" presetClass="exit" presetSubtype="0" fill="hold" grpId="0" nodeType="withEffect">
                                  <p:stCondLst>
                                    <p:cond delay="0"/>
                                  </p:stCondLst>
                                  <p:childTnLst>
                                    <p:set>
                                      <p:cBhvr>
                                        <p:cTn id="13"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4" restart="whenNotActive" fill="hold" evtFilter="cancelBubble" nodeType="interactiveSeq">
                <p:stCondLst>
                  <p:cond evt="onClick" delay="0">
                    <p:tgtEl>
                      <p:spTgt spid="7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fade">
                                      <p:cBhvr>
                                        <p:cTn id="19" dur="500"/>
                                        <p:tgtEl>
                                          <p:spTgt spid="79"/>
                                        </p:tgtEl>
                                      </p:cBhvr>
                                    </p:animEffect>
                                  </p:childTnLst>
                                </p:cTn>
                              </p:par>
                              <p:par>
                                <p:cTn id="20" presetID="1" presetClass="exit" presetSubtype="0" fill="hold" nodeType="withEffect">
                                  <p:stCondLst>
                                    <p:cond delay="0"/>
                                  </p:stCondLst>
                                  <p:childTnLst>
                                    <p:set>
                                      <p:cBhvr>
                                        <p:cTn id="21" dur="1" fill="hold">
                                          <p:stCondLst>
                                            <p:cond delay="0"/>
                                          </p:stCondLst>
                                        </p:cTn>
                                        <p:tgtEl>
                                          <p:spTgt spid="5"/>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72"/>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26" restart="whenNotActive" fill="hold" evtFilter="cancelBubble" nodeType="interactiveSeq">
                <p:stCondLst>
                  <p:cond evt="onClick" delay="0">
                    <p:tgtEl>
                      <p:spTgt spid="76"/>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075"/>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81"/>
                                        </p:tgtEl>
                                        <p:attrNameLst>
                                          <p:attrName>style.visibility</p:attrName>
                                        </p:attrNameLst>
                                      </p:cBhvr>
                                      <p:to>
                                        <p:strVal val="visible"/>
                                      </p:to>
                                    </p:set>
                                    <p:animEffect transition="in" filter="fade">
                                      <p:cBhvr>
                                        <p:cTn id="33" dur="500"/>
                                        <p:tgtEl>
                                          <p:spTgt spid="81"/>
                                        </p:tgtEl>
                                      </p:cBhvr>
                                    </p:animEffect>
                                  </p:childTnLst>
                                </p:cTn>
                              </p:par>
                              <p:par>
                                <p:cTn id="34" presetID="1" presetClass="exit" presetSubtype="0" fill="hold" grpId="0" nodeType="withEffect">
                                  <p:stCondLst>
                                    <p:cond delay="0"/>
                                  </p:stCondLst>
                                  <p:childTnLst>
                                    <p:set>
                                      <p:cBhvr>
                                        <p:cTn id="35" dur="1" fill="hold">
                                          <p:stCondLst>
                                            <p:cond delay="0"/>
                                          </p:stCondLst>
                                        </p:cTn>
                                        <p:tgtEl>
                                          <p:spTgt spid="77"/>
                                        </p:tgtEl>
                                        <p:attrNameLst>
                                          <p:attrName>style.visibility</p:attrName>
                                        </p:attrNameLst>
                                      </p:cBhvr>
                                      <p:to>
                                        <p:strVal val="hidden"/>
                                      </p:to>
                                    </p:set>
                                  </p:childTnLst>
                                </p:cTn>
                              </p:par>
                              <p:par>
                                <p:cTn id="36" presetID="1" presetClass="exit" presetSubtype="0" fill="hold" grpId="0" nodeType="withEffect">
                                  <p:stCondLst>
                                    <p:cond delay="0"/>
                                  </p:stCondLst>
                                  <p:childTnLst>
                                    <p:set>
                                      <p:cBhvr>
                                        <p:cTn id="37" dur="1" fill="hold">
                                          <p:stCondLst>
                                            <p:cond delay="0"/>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8" restart="whenNotActive" fill="hold" evtFilter="cancelBubble" nodeType="interactiveSeq">
                <p:stCondLst>
                  <p:cond evt="onClick" delay="0">
                    <p:tgtEl>
                      <p:spTgt spid="77"/>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075"/>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80"/>
                                        </p:tgtEl>
                                        <p:attrNameLst>
                                          <p:attrName>style.visibility</p:attrName>
                                        </p:attrNameLst>
                                      </p:cBhvr>
                                      <p:to>
                                        <p:strVal val="visible"/>
                                      </p:to>
                                    </p:set>
                                    <p:animEffect transition="in" filter="fade">
                                      <p:cBhvr>
                                        <p:cTn id="45" dur="500"/>
                                        <p:tgtEl>
                                          <p:spTgt spid="80"/>
                                        </p:tgtEl>
                                      </p:cBhvr>
                                    </p:animEffect>
                                  </p:childTnLst>
                                </p:cTn>
                              </p:par>
                              <p:par>
                                <p:cTn id="46" presetID="1" presetClass="exit" presetSubtype="0" fill="hold" grpId="1" nodeType="withEffect">
                                  <p:stCondLst>
                                    <p:cond delay="0"/>
                                  </p:stCondLst>
                                  <p:childTnLst>
                                    <p:set>
                                      <p:cBhvr>
                                        <p:cTn id="47" dur="1" fill="hold">
                                          <p:stCondLst>
                                            <p:cond delay="0"/>
                                          </p:stCondLst>
                                        </p:cTn>
                                        <p:tgtEl>
                                          <p:spTgt spid="77"/>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50" restart="whenNotActive" fill="hold" evtFilter="cancelBubble" nodeType="interactiveSeq">
                <p:stCondLst>
                  <p:cond evt="onClick" delay="0">
                    <p:tgtEl>
                      <p:spTgt spid="75"/>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83"/>
                                        </p:tgtEl>
                                        <p:attrNameLst>
                                          <p:attrName>style.visibility</p:attrName>
                                        </p:attrNameLst>
                                      </p:cBhvr>
                                      <p:to>
                                        <p:strVal val="visible"/>
                                      </p:to>
                                    </p:set>
                                    <p:animEffect transition="in" filter="fade">
                                      <p:cBhvr>
                                        <p:cTn id="55" dur="500"/>
                                        <p:tgtEl>
                                          <p:spTgt spid="83"/>
                                        </p:tgtEl>
                                      </p:cBhvr>
                                    </p:animEffect>
                                  </p:childTnLst>
                                </p:cTn>
                              </p:par>
                              <p:par>
                                <p:cTn id="56" presetID="1" presetClass="exit" presetSubtype="0" fill="hold" grpId="0" nodeType="withEffect">
                                  <p:stCondLst>
                                    <p:cond delay="0"/>
                                  </p:stCondLst>
                                  <p:childTnLst>
                                    <p:set>
                                      <p:cBhvr>
                                        <p:cTn id="57" dur="1" fill="hold">
                                          <p:stCondLst>
                                            <p:cond delay="0"/>
                                          </p:stCondLst>
                                        </p:cTn>
                                        <p:tgtEl>
                                          <p:spTgt spid="75"/>
                                        </p:tgtEl>
                                        <p:attrNameLst>
                                          <p:attrName>style.visibility</p:attrName>
                                        </p:attrNameLst>
                                      </p:cBhvr>
                                      <p:to>
                                        <p:strVal val="hidden"/>
                                      </p:to>
                                    </p:set>
                                  </p:childTnLst>
                                </p:cTn>
                              </p:par>
                              <p:par>
                                <p:cTn id="58" presetID="1" presetClass="exit" presetSubtype="0" fill="hold" grpId="0" nodeType="withEffect">
                                  <p:stCondLst>
                                    <p:cond delay="0"/>
                                  </p:stCondLst>
                                  <p:childTnLst>
                                    <p:set>
                                      <p:cBhvr>
                                        <p:cTn id="59" dur="1" fill="hold">
                                          <p:stCondLst>
                                            <p:cond delay="0"/>
                                          </p:stCondLst>
                                        </p:cTn>
                                        <p:tgtEl>
                                          <p:spTgt spid="74"/>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2069"/>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62" restart="whenNotActive" fill="hold" evtFilter="cancelBubble" nodeType="interactiveSeq">
                <p:stCondLst>
                  <p:cond evt="onClick" delay="0">
                    <p:tgtEl>
                      <p:spTgt spid="74"/>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84"/>
                                        </p:tgtEl>
                                        <p:attrNameLst>
                                          <p:attrName>style.visibility</p:attrName>
                                        </p:attrNameLst>
                                      </p:cBhvr>
                                      <p:to>
                                        <p:strVal val="visible"/>
                                      </p:to>
                                    </p:set>
                                    <p:animEffect transition="in" filter="fade">
                                      <p:cBhvr>
                                        <p:cTn id="67" dur="500"/>
                                        <p:tgtEl>
                                          <p:spTgt spid="84"/>
                                        </p:tgtEl>
                                      </p:cBhvr>
                                    </p:animEffect>
                                  </p:childTnLst>
                                </p:cTn>
                              </p:par>
                              <p:par>
                                <p:cTn id="68" presetID="1" presetClass="exit" presetSubtype="0" fill="hold" grpId="1" nodeType="withEffect">
                                  <p:stCondLst>
                                    <p:cond delay="0"/>
                                  </p:stCondLst>
                                  <p:childTnLst>
                                    <p:set>
                                      <p:cBhvr>
                                        <p:cTn id="69" dur="1" fill="hold">
                                          <p:stCondLst>
                                            <p:cond delay="0"/>
                                          </p:stCondLst>
                                        </p:cTn>
                                        <p:tgtEl>
                                          <p:spTgt spid="75"/>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74"/>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2069"/>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74" restart="whenNotActive" fill="hold" evtFilter="cancelBubble" nodeType="interactiveSeq">
                <p:stCondLst>
                  <p:cond evt="onClick" delay="0">
                    <p:tgtEl>
                      <p:spTgt spid="67"/>
                    </p:tgtEl>
                  </p:cond>
                </p:stCondLst>
                <p:endSync evt="end" delay="0">
                  <p:rtn val="all"/>
                </p:endSync>
                <p:childTnLst>
                  <p:par>
                    <p:cTn id="75" fill="hold">
                      <p:stCondLst>
                        <p:cond delay="0"/>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2072"/>
                                        </p:tgtEl>
                                        <p:attrNameLst>
                                          <p:attrName>style.visibility</p:attrName>
                                        </p:attrNameLst>
                                      </p:cBhvr>
                                      <p:to>
                                        <p:strVal val="hidden"/>
                                      </p:to>
                                    </p:set>
                                  </p:childTnLst>
                                </p:cTn>
                              </p:par>
                              <p:par>
                                <p:cTn id="79" presetID="10" presetClass="entr" presetSubtype="0" fill="hold" nodeType="withEffect">
                                  <p:stCondLst>
                                    <p:cond delay="0"/>
                                  </p:stCondLst>
                                  <p:childTnLst>
                                    <p:set>
                                      <p:cBhvr>
                                        <p:cTn id="80" dur="1" fill="hold">
                                          <p:stCondLst>
                                            <p:cond delay="0"/>
                                          </p:stCondLst>
                                        </p:cTn>
                                        <p:tgtEl>
                                          <p:spTgt spid="85"/>
                                        </p:tgtEl>
                                        <p:attrNameLst>
                                          <p:attrName>style.visibility</p:attrName>
                                        </p:attrNameLst>
                                      </p:cBhvr>
                                      <p:to>
                                        <p:strVal val="visible"/>
                                      </p:to>
                                    </p:set>
                                    <p:animEffect transition="in" filter="fade">
                                      <p:cBhvr>
                                        <p:cTn id="81" dur="500"/>
                                        <p:tgtEl>
                                          <p:spTgt spid="85"/>
                                        </p:tgtEl>
                                      </p:cBhvr>
                                    </p:animEffect>
                                  </p:childTnLst>
                                </p:cTn>
                              </p:par>
                              <p:par>
                                <p:cTn id="82" presetID="1" presetClass="exit" presetSubtype="0" fill="hold" grpId="0" nodeType="withEffect">
                                  <p:stCondLst>
                                    <p:cond delay="0"/>
                                  </p:stCondLst>
                                  <p:childTnLst>
                                    <p:set>
                                      <p:cBhvr>
                                        <p:cTn id="83" dur="1" fill="hold">
                                          <p:stCondLst>
                                            <p:cond delay="0"/>
                                          </p:stCondLst>
                                        </p:cTn>
                                        <p:tgtEl>
                                          <p:spTgt spid="67"/>
                                        </p:tgtEl>
                                        <p:attrNameLst>
                                          <p:attrName>style.visibility</p:attrName>
                                        </p:attrNameLst>
                                      </p:cBhvr>
                                      <p:to>
                                        <p:strVal val="hidden"/>
                                      </p:to>
                                    </p:set>
                                  </p:childTnLst>
                                </p:cTn>
                              </p:par>
                              <p:par>
                                <p:cTn id="84" presetID="1" presetClass="exit" presetSubtype="0" fill="hold" grpId="0" nodeType="withEffect">
                                  <p:stCondLst>
                                    <p:cond delay="0"/>
                                  </p:stCondLst>
                                  <p:childTnLst>
                                    <p:set>
                                      <p:cBhvr>
                                        <p:cTn id="85"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86" restart="whenNotActive" fill="hold" evtFilter="cancelBubble" nodeType="interactiveSeq">
                <p:stCondLst>
                  <p:cond evt="onClick" delay="0">
                    <p:tgtEl>
                      <p:spTgt spid="6"/>
                    </p:tgtEl>
                  </p:cond>
                </p:stCondLst>
                <p:endSync evt="end" delay="0">
                  <p:rtn val="all"/>
                </p:endSync>
                <p:childTnLst>
                  <p:par>
                    <p:cTn id="87" fill="hold">
                      <p:stCondLst>
                        <p:cond delay="0"/>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86"/>
                                        </p:tgtEl>
                                        <p:attrNameLst>
                                          <p:attrName>style.visibility</p:attrName>
                                        </p:attrNameLst>
                                      </p:cBhvr>
                                      <p:to>
                                        <p:strVal val="visible"/>
                                      </p:to>
                                    </p:set>
                                    <p:animEffect transition="in" filter="fade">
                                      <p:cBhvr>
                                        <p:cTn id="91" dur="500"/>
                                        <p:tgtEl>
                                          <p:spTgt spid="86"/>
                                        </p:tgtEl>
                                      </p:cBhvr>
                                    </p:animEffect>
                                  </p:childTnLst>
                                </p:cTn>
                              </p:par>
                              <p:par>
                                <p:cTn id="92" presetID="1" presetClass="exit" presetSubtype="0" fill="hold" nodeType="withEffect">
                                  <p:stCondLst>
                                    <p:cond delay="0"/>
                                  </p:stCondLst>
                                  <p:childTnLst>
                                    <p:set>
                                      <p:cBhvr>
                                        <p:cTn id="93" dur="1" fill="hold">
                                          <p:stCondLst>
                                            <p:cond delay="0"/>
                                          </p:stCondLst>
                                        </p:cTn>
                                        <p:tgtEl>
                                          <p:spTgt spid="2072"/>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67"/>
                                        </p:tgtEl>
                                        <p:attrNameLst>
                                          <p:attrName>style.visibility</p:attrName>
                                        </p:attrNameLst>
                                      </p:cBhvr>
                                      <p:to>
                                        <p:strVal val="hidden"/>
                                      </p:to>
                                    </p:set>
                                  </p:childTnLst>
                                </p:cTn>
                              </p:par>
                              <p:par>
                                <p:cTn id="96" presetID="1" presetClass="exit" presetSubtype="0" fill="hold" grpId="1" nodeType="withEffect">
                                  <p:stCondLst>
                                    <p:cond delay="0"/>
                                  </p:stCondLst>
                                  <p:childTnLst>
                                    <p:set>
                                      <p:cBhvr>
                                        <p:cTn id="97"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98" restart="whenNotActive" fill="hold" evtFilter="cancelBubble" nodeType="interactiveSeq">
                <p:stCondLst>
                  <p:cond evt="onClick" delay="0">
                    <p:tgtEl>
                      <p:spTgt spid="69"/>
                    </p:tgtEl>
                  </p:cond>
                </p:stCondLst>
                <p:endSync evt="end" delay="0">
                  <p:rtn val="all"/>
                </p:endSync>
                <p:childTnLst>
                  <p:par>
                    <p:cTn id="99" fill="hold">
                      <p:stCondLst>
                        <p:cond delay="0"/>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87"/>
                                        </p:tgtEl>
                                        <p:attrNameLst>
                                          <p:attrName>style.visibility</p:attrName>
                                        </p:attrNameLst>
                                      </p:cBhvr>
                                      <p:to>
                                        <p:strVal val="visible"/>
                                      </p:to>
                                    </p:set>
                                    <p:animEffect transition="in" filter="fade">
                                      <p:cBhvr>
                                        <p:cTn id="103" dur="500"/>
                                        <p:tgtEl>
                                          <p:spTgt spid="87"/>
                                        </p:tgtEl>
                                      </p:cBhvr>
                                    </p:animEffect>
                                  </p:childTnLst>
                                </p:cTn>
                              </p:par>
                              <p:par>
                                <p:cTn id="104" presetID="1" presetClass="exit" presetSubtype="0" fill="hold" nodeType="withEffect">
                                  <p:stCondLst>
                                    <p:cond delay="0"/>
                                  </p:stCondLst>
                                  <p:childTnLst>
                                    <p:set>
                                      <p:cBhvr>
                                        <p:cTn id="105" dur="1" fill="hold">
                                          <p:stCondLst>
                                            <p:cond delay="0"/>
                                          </p:stCondLst>
                                        </p:cTn>
                                        <p:tgtEl>
                                          <p:spTgt spid="2053"/>
                                        </p:tgtEl>
                                        <p:attrNameLst>
                                          <p:attrName>style.visibility</p:attrName>
                                        </p:attrNameLst>
                                      </p:cBhvr>
                                      <p:to>
                                        <p:strVal val="hidden"/>
                                      </p:to>
                                    </p:set>
                                  </p:childTnLst>
                                </p:cTn>
                              </p:par>
                              <p:par>
                                <p:cTn id="106" presetID="1" presetClass="exit" presetSubtype="0" fill="hold" grpId="0" nodeType="withEffect">
                                  <p:stCondLst>
                                    <p:cond delay="0"/>
                                  </p:stCondLst>
                                  <p:childTnLst>
                                    <p:set>
                                      <p:cBhvr>
                                        <p:cTn id="107" dur="1" fill="hold">
                                          <p:stCondLst>
                                            <p:cond delay="0"/>
                                          </p:stCondLst>
                                        </p:cTn>
                                        <p:tgtEl>
                                          <p:spTgt spid="69"/>
                                        </p:tgtEl>
                                        <p:attrNameLst>
                                          <p:attrName>style.visibility</p:attrName>
                                        </p:attrNameLst>
                                      </p:cBhvr>
                                      <p:to>
                                        <p:strVal val="hidden"/>
                                      </p:to>
                                    </p:set>
                                  </p:childTnLst>
                                </p:cTn>
                              </p:par>
                              <p:par>
                                <p:cTn id="108" presetID="1" presetClass="exit" presetSubtype="0" fill="hold" grpId="0" nodeType="withEffect">
                                  <p:stCondLst>
                                    <p:cond delay="0"/>
                                  </p:stCondLst>
                                  <p:childTnLst>
                                    <p:set>
                                      <p:cBhvr>
                                        <p:cTn id="109" dur="1" fill="hold">
                                          <p:stCondLst>
                                            <p:cond delay="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88"/>
                                        </p:tgtEl>
                                        <p:attrNameLst>
                                          <p:attrName>style.visibility</p:attrName>
                                        </p:attrNameLst>
                                      </p:cBhvr>
                                      <p:to>
                                        <p:strVal val="visible"/>
                                      </p:to>
                                    </p:set>
                                    <p:animEffect transition="in" filter="fade">
                                      <p:cBhvr>
                                        <p:cTn id="115" dur="500"/>
                                        <p:tgtEl>
                                          <p:spTgt spid="88"/>
                                        </p:tgtEl>
                                      </p:cBhvr>
                                    </p:animEffect>
                                  </p:childTnLst>
                                </p:cTn>
                              </p:par>
                              <p:par>
                                <p:cTn id="116" presetID="1" presetClass="exit" presetSubtype="0" fill="hold" nodeType="withEffect">
                                  <p:stCondLst>
                                    <p:cond delay="0"/>
                                  </p:stCondLst>
                                  <p:childTnLst>
                                    <p:set>
                                      <p:cBhvr>
                                        <p:cTn id="117" dur="1" fill="hold">
                                          <p:stCondLst>
                                            <p:cond delay="0"/>
                                          </p:stCondLst>
                                        </p:cTn>
                                        <p:tgtEl>
                                          <p:spTgt spid="2053"/>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69"/>
                                        </p:tgtEl>
                                        <p:attrNameLst>
                                          <p:attrName>style.visibility</p:attrName>
                                        </p:attrNameLst>
                                      </p:cBhvr>
                                      <p:to>
                                        <p:strVal val="hidden"/>
                                      </p:to>
                                    </p:set>
                                  </p:childTnLst>
                                </p:cTn>
                              </p:par>
                              <p:par>
                                <p:cTn id="120" presetID="1" presetClass="exit" presetSubtype="0" fill="hold" grpId="1" nodeType="withEffect">
                                  <p:stCondLst>
                                    <p:cond delay="0"/>
                                  </p:stCondLst>
                                  <p:childTnLst>
                                    <p:set>
                                      <p:cBhvr>
                                        <p:cTn id="121" dur="1" fill="hold">
                                          <p:stCondLst>
                                            <p:cond delay="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22" restart="whenNotActive" fill="hold" evtFilter="cancelBubble" nodeType="interactiveSeq">
                <p:stCondLst>
                  <p:cond evt="onClick" delay="0">
                    <p:tgtEl>
                      <p:spTgt spid="71"/>
                    </p:tgtEl>
                  </p:cond>
                </p:stCondLst>
                <p:endSync evt="end" delay="0">
                  <p:rtn val="all"/>
                </p:endSync>
                <p:childTnLst>
                  <p:par>
                    <p:cTn id="123" fill="hold">
                      <p:stCondLst>
                        <p:cond delay="0"/>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89"/>
                                        </p:tgtEl>
                                        <p:attrNameLst>
                                          <p:attrName>style.visibility</p:attrName>
                                        </p:attrNameLst>
                                      </p:cBhvr>
                                      <p:to>
                                        <p:strVal val="visible"/>
                                      </p:to>
                                    </p:set>
                                    <p:animEffect transition="in" filter="fade">
                                      <p:cBhvr>
                                        <p:cTn id="127" dur="500"/>
                                        <p:tgtEl>
                                          <p:spTgt spid="89"/>
                                        </p:tgtEl>
                                      </p:cBhvr>
                                    </p:animEffect>
                                  </p:childTnLst>
                                </p:cTn>
                              </p:par>
                              <p:par>
                                <p:cTn id="128" presetID="1" presetClass="exit" presetSubtype="0" fill="hold" grpId="1" nodeType="withEffect">
                                  <p:stCondLst>
                                    <p:cond delay="0"/>
                                  </p:stCondLst>
                                  <p:childTnLst>
                                    <p:set>
                                      <p:cBhvr>
                                        <p:cTn id="129" dur="1" fill="hold">
                                          <p:stCondLst>
                                            <p:cond delay="0"/>
                                          </p:stCondLst>
                                        </p:cTn>
                                        <p:tgtEl>
                                          <p:spTgt spid="71"/>
                                        </p:tgtEl>
                                        <p:attrNameLst>
                                          <p:attrName>style.visibility</p:attrName>
                                        </p:attrNameLst>
                                      </p:cBhvr>
                                      <p:to>
                                        <p:strVal val="hidden"/>
                                      </p:to>
                                    </p:set>
                                  </p:childTnLst>
                                </p:cTn>
                              </p:par>
                              <p:par>
                                <p:cTn id="130" presetID="1" presetClass="exit" presetSubtype="0" fill="hold" grpId="1" nodeType="withEffect">
                                  <p:stCondLst>
                                    <p:cond delay="0"/>
                                  </p:stCondLst>
                                  <p:childTnLst>
                                    <p:set>
                                      <p:cBhvr>
                                        <p:cTn id="131" dur="1" fill="hold">
                                          <p:stCondLst>
                                            <p:cond delay="0"/>
                                          </p:stCondLst>
                                        </p:cTn>
                                        <p:tgtEl>
                                          <p:spTgt spid="70"/>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34" restart="whenNotActive" fill="hold" evtFilter="cancelBubble" nodeType="interactiveSeq">
                <p:stCondLst>
                  <p:cond evt="onClick" delay="0">
                    <p:tgtEl>
                      <p:spTgt spid="70"/>
                    </p:tgtEl>
                  </p:cond>
                </p:stCondLst>
                <p:endSync evt="end" delay="0">
                  <p:rtn val="all"/>
                </p:endSync>
                <p:childTnLst>
                  <p:par>
                    <p:cTn id="135" fill="hold">
                      <p:stCondLst>
                        <p:cond delay="0"/>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90"/>
                                        </p:tgtEl>
                                        <p:attrNameLst>
                                          <p:attrName>style.visibility</p:attrName>
                                        </p:attrNameLst>
                                      </p:cBhvr>
                                      <p:to>
                                        <p:strVal val="visible"/>
                                      </p:to>
                                    </p:set>
                                    <p:animEffect transition="in" filter="fade">
                                      <p:cBhvr>
                                        <p:cTn id="139" dur="500"/>
                                        <p:tgtEl>
                                          <p:spTgt spid="90"/>
                                        </p:tgtEl>
                                      </p:cBhvr>
                                    </p:animEffect>
                                  </p:childTnLst>
                                </p:cTn>
                              </p:par>
                              <p:par>
                                <p:cTn id="140" presetID="1" presetClass="exit" presetSubtype="0" fill="hold" grpId="0" nodeType="withEffect">
                                  <p:stCondLst>
                                    <p:cond delay="0"/>
                                  </p:stCondLst>
                                  <p:childTnLst>
                                    <p:set>
                                      <p:cBhvr>
                                        <p:cTn id="141" dur="1" fill="hold">
                                          <p:stCondLst>
                                            <p:cond delay="0"/>
                                          </p:stCondLst>
                                        </p:cTn>
                                        <p:tgtEl>
                                          <p:spTgt spid="71"/>
                                        </p:tgtEl>
                                        <p:attrNameLst>
                                          <p:attrName>style.visibility</p:attrName>
                                        </p:attrNameLst>
                                      </p:cBhvr>
                                      <p:to>
                                        <p:strVal val="hidden"/>
                                      </p:to>
                                    </p:set>
                                  </p:childTnLst>
                                </p:cTn>
                              </p:par>
                              <p:par>
                                <p:cTn id="142" presetID="1" presetClass="exit" presetSubtype="0" fill="hold" grpId="0" nodeType="withEffect">
                                  <p:stCondLst>
                                    <p:cond delay="0"/>
                                  </p:stCondLst>
                                  <p:childTnLst>
                                    <p:set>
                                      <p:cBhvr>
                                        <p:cTn id="143" dur="1" fill="hold">
                                          <p:stCondLst>
                                            <p:cond delay="0"/>
                                          </p:stCondLst>
                                        </p:cTn>
                                        <p:tgtEl>
                                          <p:spTgt spid="70"/>
                                        </p:tgtEl>
                                        <p:attrNameLst>
                                          <p:attrName>style.visibility</p:attrName>
                                        </p:attrNameLst>
                                      </p:cBhvr>
                                      <p:to>
                                        <p:strVal val="hidden"/>
                                      </p:to>
                                    </p:set>
                                  </p:childTnLst>
                                </p:cTn>
                              </p:par>
                              <p:par>
                                <p:cTn id="144" presetID="1" presetClass="exit" presetSubtype="0" fill="hold" nodeType="withEffect">
                                  <p:stCondLst>
                                    <p:cond delay="0"/>
                                  </p:stCondLst>
                                  <p:childTnLst>
                                    <p:set>
                                      <p:cBhvr>
                                        <p:cTn id="145"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childTnLst>
        </p:cTn>
      </p:par>
    </p:tnLst>
    <p:bldLst>
      <p:bldP spid="70" grpId="0" animBg="1"/>
      <p:bldP spid="70" grpId="1" animBg="1"/>
      <p:bldP spid="71" grpId="0" animBg="1"/>
      <p:bldP spid="71" grpId="1" animBg="1"/>
      <p:bldP spid="72" grpId="0" animBg="1"/>
      <p:bldP spid="72" grpId="1" animBg="1"/>
      <p:bldP spid="73" grpId="0" animBg="1"/>
      <p:bldP spid="73" grpId="1" animBg="1"/>
      <p:bldP spid="76" grpId="0" animBg="1"/>
      <p:bldP spid="76" grpId="1" animBg="1"/>
      <p:bldP spid="77" grpId="0" animBg="1"/>
      <p:bldP spid="77" grpId="1" animBg="1"/>
      <p:bldP spid="74" grpId="0" animBg="1"/>
      <p:bldP spid="74" grpId="1" animBg="1"/>
      <p:bldP spid="75" grpId="0" animBg="1"/>
      <p:bldP spid="75" grpId="1" animBg="1"/>
      <p:bldP spid="6" grpId="0" animBg="1"/>
      <p:bldP spid="6" grpId="1" animBg="1"/>
      <p:bldP spid="67" grpId="0" animBg="1"/>
      <p:bldP spid="67" grpId="1" animBg="1"/>
      <p:bldP spid="68" grpId="0" animBg="1"/>
      <p:bldP spid="68" grpId="1" animBg="1"/>
      <p:bldP spid="69" grpId="0" animBg="1"/>
      <p:bldP spid="6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65000" b="-65000"/>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609600" y="274638"/>
            <a:ext cx="10972800" cy="2544761"/>
          </a:xfrm>
          <a:prstGeom prst="roundRect">
            <a:avLst/>
          </a:prstGeom>
          <a:solidFill>
            <a:schemeClr val="bg1"/>
          </a:solidFill>
          <a:ln w="76200">
            <a:solidFill>
              <a:srgbClr val="92D050"/>
            </a:solidFill>
          </a:ln>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anchor="t">
            <a:normAutofit/>
          </a:bodyPr>
          <a:lstStyle/>
          <a:p>
            <a:pPr algn="l"/>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Câu</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hỏi</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1: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Tính</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chất</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nào</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sau</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đây</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là</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của</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tre</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5" name="Title 1"/>
          <p:cNvSpPr txBox="1"/>
          <p:nvPr/>
        </p:nvSpPr>
        <p:spPr>
          <a:xfrm>
            <a:off x="6471278" y="4713139"/>
            <a:ext cx="5093855" cy="1341581"/>
          </a:xfrm>
          <a:prstGeom prst="roundRect">
            <a:avLst>
              <a:gd name="adj" fmla="val 25961"/>
            </a:avLst>
          </a:prstGeom>
          <a:solidFill>
            <a:schemeClr val="bg1"/>
          </a:solidFill>
          <a:ln w="76200">
            <a:solidFill>
              <a:srgbClr val="92D050"/>
            </a:solidFill>
          </a:ln>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vert="horz" lIns="121920" tIns="60960" rIns="121920" bIns="60960" rtlCol="0" anchor="t">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defTabSz="1219200"/>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Tính</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đàn</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hồi</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cao</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cứng</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bền</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6" name="Title 1"/>
          <p:cNvSpPr txBox="1"/>
          <p:nvPr/>
        </p:nvSpPr>
        <p:spPr>
          <a:xfrm>
            <a:off x="6497782" y="3103420"/>
            <a:ext cx="5093855" cy="1341581"/>
          </a:xfrm>
          <a:prstGeom prst="roundRect">
            <a:avLst>
              <a:gd name="adj" fmla="val 25961"/>
            </a:avLst>
          </a:prstGeom>
          <a:solidFill>
            <a:schemeClr val="bg1"/>
          </a:solidFill>
          <a:ln w="76200">
            <a:solidFill>
              <a:srgbClr val="92D050"/>
            </a:solidFill>
          </a:ln>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vert="horz" lIns="121920" tIns="60960" rIns="121920" bIns="60960" rtlCol="0" anchor="t">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defTabSz="1219200"/>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Tính</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đàn</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hồi</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cao</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cứng</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bền</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8" name="Title 1"/>
          <p:cNvSpPr txBox="1"/>
          <p:nvPr/>
        </p:nvSpPr>
        <p:spPr>
          <a:xfrm>
            <a:off x="583791" y="3123442"/>
            <a:ext cx="5093855" cy="1341581"/>
          </a:xfrm>
          <a:prstGeom prst="roundRect">
            <a:avLst>
              <a:gd name="adj" fmla="val 25961"/>
            </a:avLst>
          </a:prstGeom>
          <a:solidFill>
            <a:schemeClr val="bg1"/>
          </a:solidFill>
          <a:ln w="76200">
            <a:solidFill>
              <a:srgbClr val="92D050"/>
            </a:solidFill>
          </a:ln>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vert="horz" lIns="121920" tIns="60960" rIns="121920" bIns="60960" rtlCol="0" anchor="t">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defTabSz="1219200"/>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Mềm</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tính</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đàn</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hồi</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cao</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dẻo</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9" name="Title 1"/>
          <p:cNvSpPr txBox="1"/>
          <p:nvPr/>
        </p:nvSpPr>
        <p:spPr>
          <a:xfrm>
            <a:off x="559797" y="4713139"/>
            <a:ext cx="5093855" cy="1341581"/>
          </a:xfrm>
          <a:prstGeom prst="roundRect">
            <a:avLst>
              <a:gd name="adj" fmla="val 25961"/>
            </a:avLst>
          </a:prstGeom>
          <a:solidFill>
            <a:schemeClr val="bg1"/>
          </a:solidFill>
          <a:ln w="76200">
            <a:solidFill>
              <a:srgbClr val="92D050"/>
            </a:solidFill>
          </a:ln>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vert="horz" lIns="121920" tIns="60960" rIns="121920" bIns="60960" rtlCol="0" anchor="t">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defTabSz="1219200"/>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Cứng</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không</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đàn</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hồi</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bền</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11" name="Picture 10">
            <a:hlinkClick r:id="rId2" action="ppaction://hlinksldjump"/>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8759" b="96986" l="5674" r="55496">
                        <a14:foregroundMark x1="47518" y1="57624" x2="47518" y2="57624"/>
                        <a14:foregroundMark x1="44681" y1="60993" x2="44681" y2="60993"/>
                        <a14:foregroundMark x1="39007" y1="62057" x2="39007" y2="62057"/>
                        <a14:foregroundMark x1="33688" y1="72872" x2="27305" y2="74823"/>
                        <a14:foregroundMark x1="49468" y1="66844" x2="49468" y2="66844"/>
                        <a14:foregroundMark x1="46986" y1="65957" x2="45567" y2="67553"/>
                        <a14:foregroundMark x1="42730" y1="68794" x2="37411" y2="69681"/>
                        <a14:foregroundMark x1="31383" y1="65957" x2="28191" y2="61702"/>
                        <a14:foregroundMark x1="31206" y1="62589" x2="27482" y2="59043"/>
                        <a14:foregroundMark x1="11170" y1="93440" x2="12411" y2="89362"/>
                        <a14:foregroundMark x1="22518" y1="60638" x2="26950" y2="63830"/>
                      </a14:backgroundRemoval>
                    </a14:imgEffect>
                    <a14:imgEffect>
                      <a14:sharpenSoften amount="25000"/>
                    </a14:imgEffect>
                  </a14:imgLayer>
                </a14:imgProps>
              </a:ext>
              <a:ext uri="{28A0092B-C50C-407E-A947-70E740481C1C}">
                <a14:useLocalDpi xmlns:a14="http://schemas.microsoft.com/office/drawing/2010/main" val="0"/>
              </a:ext>
            </a:extLst>
          </a:blip>
          <a:srcRect l="8550" t="50000" r="44418" b="1111"/>
          <a:stretch>
            <a:fillRect/>
          </a:stretch>
        </p:blipFill>
        <p:spPr>
          <a:xfrm rot="1737827">
            <a:off x="11013352" y="5696385"/>
            <a:ext cx="1343661" cy="137991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chemeClr val="accent2"/>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5" name="dung-5.wav"/>
                                        </p:tgtEl>
                                      </p:cMediaNode>
                                    </p:audio>
                                  </p:subTnLst>
                                </p:cTn>
                              </p:par>
                              <p:par>
                                <p:cTn id="9" presetID="3" presetClass="emph" presetSubtype="2" fill="hold" grpId="0" nodeType="withEffect">
                                  <p:stCondLst>
                                    <p:cond delay="0"/>
                                  </p:stCondLst>
                                  <p:childTnLst>
                                    <p:animClr clrSpc="rgb" dir="cw">
                                      <p:cBhvr override="childStyle">
                                        <p:cTn id="10" dur="2000" fill="hold"/>
                                        <p:tgtEl>
                                          <p:spTgt spid="5"/>
                                        </p:tgtEl>
                                        <p:attrNameLst>
                                          <p:attrName>style.color</p:attrName>
                                        </p:attrNameLst>
                                      </p:cBhvr>
                                      <p:to>
                                        <a:srgbClr val="FFFF00"/>
                                      </p:to>
                                    </p:animClr>
                                  </p:childTnLst>
                                  <p:subTnLst>
                                    <p:audio>
                                      <p:cMediaNode>
                                        <p:cTn display="0" masterRel="sameClick">
                                          <p:stCondLst>
                                            <p:cond evt="begin" delay="0">
                                              <p:tn val="9"/>
                                            </p:cond>
                                          </p:stCondLst>
                                          <p:endCondLst>
                                            <p:cond evt="onStopAudio" delay="0">
                                              <p:tgtEl>
                                                <p:sldTgt/>
                                              </p:tgtEl>
                                            </p:cond>
                                          </p:endCondLst>
                                        </p:cTn>
                                        <p:tgtEl>
                                          <p:sndTgt r:embed="rId5" name="dung-5.wav"/>
                                        </p:tgtEl>
                                      </p:cMediaNode>
                                    </p:audio>
                                  </p:subTnLst>
                                </p:cTn>
                              </p:par>
                            </p:childTnLst>
                          </p:cTn>
                        </p:par>
                      </p:childTnLst>
                    </p:cTn>
                  </p:par>
                </p:childTnLst>
              </p:cTn>
              <p:nextCondLst>
                <p:cond evt="onClick" delay="0">
                  <p:tgtEl>
                    <p:spTgt spid="5"/>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2000" fill="hold"/>
                                        <p:tgtEl>
                                          <p:spTgt spid="6"/>
                                        </p:tgtEl>
                                        <p:attrNameLst>
                                          <p:attrName>fillcolor</p:attrName>
                                        </p:attrNameLst>
                                      </p:cBhvr>
                                      <p:to>
                                        <a:srgbClr val="7F7F7F"/>
                                      </p:to>
                                    </p:animClr>
                                    <p:set>
                                      <p:cBhvr>
                                        <p:cTn id="16" dur="2000" fill="hold"/>
                                        <p:tgtEl>
                                          <p:spTgt spid="6"/>
                                        </p:tgtEl>
                                        <p:attrNameLst>
                                          <p:attrName>fill.type</p:attrName>
                                        </p:attrNameLst>
                                      </p:cBhvr>
                                      <p:to>
                                        <p:strVal val="solid"/>
                                      </p:to>
                                    </p:set>
                                    <p:set>
                                      <p:cBhvr>
                                        <p:cTn id="17" dur="2000" fill="hold"/>
                                        <p:tgtEl>
                                          <p:spTgt spid="6"/>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6" name="sai-roi-ban-oi-.wav"/>
                                        </p:tgtEl>
                                      </p:cMediaNode>
                                    </p:audio>
                                  </p:subTnLst>
                                </p:cTn>
                              </p:par>
                              <p:par>
                                <p:cTn id="18" presetID="3" presetClass="emph" presetSubtype="2" fill="hold" grpId="0" nodeType="withEffect">
                                  <p:stCondLst>
                                    <p:cond delay="0"/>
                                  </p:stCondLst>
                                  <p:childTnLst>
                                    <p:animClr clrSpc="rgb" dir="cw">
                                      <p:cBhvr override="childStyle">
                                        <p:cTn id="19" dur="2000" fill="hold"/>
                                        <p:tgtEl>
                                          <p:spTgt spid="6"/>
                                        </p:tgtEl>
                                        <p:attrNameLst>
                                          <p:attrName>style.color</p:attrName>
                                        </p:attrNameLst>
                                      </p:cBhvr>
                                      <p:to>
                                        <a:srgbClr val="FFFFFF"/>
                                      </p:to>
                                    </p:animClr>
                                  </p:childTnLst>
                                  <p:subTnLst>
                                    <p:audio>
                                      <p:cMediaNode>
                                        <p:cTn display="0" masterRel="sameClick">
                                          <p:stCondLst>
                                            <p:cond evt="begin" delay="0">
                                              <p:tn val="18"/>
                                            </p:cond>
                                          </p:stCondLst>
                                          <p:endCondLst>
                                            <p:cond evt="onStopAudio" delay="0">
                                              <p:tgtEl>
                                                <p:sldTgt/>
                                              </p:tgtEl>
                                            </p:cond>
                                          </p:endCondLst>
                                        </p:cTn>
                                        <p:tgtEl>
                                          <p:sndTgt r:embed="rId6" name="sai-roi-ban-oi-.wav"/>
                                        </p:tgtEl>
                                      </p:cMediaNode>
                                    </p:audio>
                                  </p:sub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8"/>
                                        </p:tgtEl>
                                        <p:attrNameLst>
                                          <p:attrName>fillcolor</p:attrName>
                                        </p:attrNameLst>
                                      </p:cBhvr>
                                      <p:to>
                                        <a:srgbClr val="7F7F7F"/>
                                      </p:to>
                                    </p:animClr>
                                    <p:set>
                                      <p:cBhvr>
                                        <p:cTn id="25" dur="2000" fill="hold"/>
                                        <p:tgtEl>
                                          <p:spTgt spid="8"/>
                                        </p:tgtEl>
                                        <p:attrNameLst>
                                          <p:attrName>fill.type</p:attrName>
                                        </p:attrNameLst>
                                      </p:cBhvr>
                                      <p:to>
                                        <p:strVal val="solid"/>
                                      </p:to>
                                    </p:set>
                                    <p:set>
                                      <p:cBhvr>
                                        <p:cTn id="26" dur="2000" fill="hold"/>
                                        <p:tgtEl>
                                          <p:spTgt spid="8"/>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6" name="sai-roi-ban-oi-.wav"/>
                                        </p:tgtEl>
                                      </p:cMediaNode>
                                    </p:audio>
                                  </p:subTnLst>
                                </p:cTn>
                              </p:par>
                              <p:par>
                                <p:cTn id="27" presetID="3" presetClass="emph" presetSubtype="2" fill="hold" grpId="0" nodeType="withEffect">
                                  <p:stCondLst>
                                    <p:cond delay="0"/>
                                  </p:stCondLst>
                                  <p:childTnLst>
                                    <p:animClr clrSpc="rgb" dir="cw">
                                      <p:cBhvr override="childStyle">
                                        <p:cTn id="28" dur="2000" fill="hold"/>
                                        <p:tgtEl>
                                          <p:spTgt spid="8"/>
                                        </p:tgtEl>
                                        <p:attrNameLst>
                                          <p:attrName>style.color</p:attrName>
                                        </p:attrNameLst>
                                      </p:cBhvr>
                                      <p:to>
                                        <a:srgbClr val="FFFFFF"/>
                                      </p:to>
                                    </p:animClr>
                                  </p:childTnLst>
                                  <p:subTnLst>
                                    <p:audio>
                                      <p:cMediaNode>
                                        <p:cTn display="0" masterRel="sameClick">
                                          <p:stCondLst>
                                            <p:cond evt="begin" delay="0">
                                              <p:tn val="27"/>
                                            </p:cond>
                                          </p:stCondLst>
                                          <p:endCondLst>
                                            <p:cond evt="onStopAudio" delay="0">
                                              <p:tgtEl>
                                                <p:sldTgt/>
                                              </p:tgtEl>
                                            </p:cond>
                                          </p:endCondLst>
                                        </p:cTn>
                                        <p:tgtEl>
                                          <p:sndTgt r:embed="rId6" name="sai-roi-ban-oi-.wav"/>
                                        </p:tgtEl>
                                      </p:cMediaNode>
                                    </p:audio>
                                  </p:subTnLst>
                                </p:cTn>
                              </p:par>
                            </p:childTnLst>
                          </p:cTn>
                        </p:par>
                      </p:childTnLst>
                    </p:cTn>
                  </p:par>
                </p:childTnLst>
              </p:cTn>
              <p:nextCondLst>
                <p:cond evt="onClick" delay="0">
                  <p:tgtEl>
                    <p:spTgt spid="8"/>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9"/>
                                        </p:tgtEl>
                                        <p:attrNameLst>
                                          <p:attrName>fillcolor</p:attrName>
                                        </p:attrNameLst>
                                      </p:cBhvr>
                                      <p:to>
                                        <a:srgbClr val="7F7F7F"/>
                                      </p:to>
                                    </p:animClr>
                                    <p:set>
                                      <p:cBhvr>
                                        <p:cTn id="34" dur="2000" fill="hold"/>
                                        <p:tgtEl>
                                          <p:spTgt spid="9"/>
                                        </p:tgtEl>
                                        <p:attrNameLst>
                                          <p:attrName>fill.type</p:attrName>
                                        </p:attrNameLst>
                                      </p:cBhvr>
                                      <p:to>
                                        <p:strVal val="solid"/>
                                      </p:to>
                                    </p:set>
                                    <p:set>
                                      <p:cBhvr>
                                        <p:cTn id="35" dur="2000" fill="hold"/>
                                        <p:tgtEl>
                                          <p:spTgt spid="9"/>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6" name="sai-roi-ban-oi-.wav"/>
                                        </p:tgtEl>
                                      </p:cMediaNode>
                                    </p:audio>
                                  </p:subTnLst>
                                </p:cTn>
                              </p:par>
                              <p:par>
                                <p:cTn id="36" presetID="3" presetClass="emph" presetSubtype="2" fill="hold" grpId="0" nodeType="withEffect">
                                  <p:stCondLst>
                                    <p:cond delay="0"/>
                                  </p:stCondLst>
                                  <p:childTnLst>
                                    <p:animClr clrSpc="rgb" dir="cw">
                                      <p:cBhvr override="childStyle">
                                        <p:cTn id="37" dur="2000" fill="hold"/>
                                        <p:tgtEl>
                                          <p:spTgt spid="9"/>
                                        </p:tgtEl>
                                        <p:attrNameLst>
                                          <p:attrName>style.color</p:attrName>
                                        </p:attrNameLst>
                                      </p:cBhvr>
                                      <p:to>
                                        <a:srgbClr val="FFFFFF"/>
                                      </p:to>
                                    </p:animClr>
                                  </p:childTnLst>
                                  <p:subTnLst>
                                    <p:audio>
                                      <p:cMediaNode>
                                        <p:cTn display="0" masterRel="sameClick">
                                          <p:stCondLst>
                                            <p:cond evt="begin" delay="0">
                                              <p:tn val="36"/>
                                            </p:cond>
                                          </p:stCondLst>
                                          <p:endCondLst>
                                            <p:cond evt="onStopAudio" delay="0">
                                              <p:tgtEl>
                                                <p:sldTgt/>
                                              </p:tgtEl>
                                            </p:cond>
                                          </p:endCondLst>
                                        </p:cTn>
                                        <p:tgtEl>
                                          <p:sndTgt r:embed="rId6" name="sai-roi-ban-oi-.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65000" b="-65000"/>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609600" y="274638"/>
            <a:ext cx="10972800" cy="2544761"/>
          </a:xfrm>
          <a:prstGeom prst="roundRect">
            <a:avLst/>
          </a:prstGeom>
          <a:solidFill>
            <a:schemeClr val="bg1"/>
          </a:solidFill>
          <a:ln w="76200">
            <a:solidFill>
              <a:srgbClr val="92D050"/>
            </a:solidFill>
          </a:ln>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anchor="t">
            <a:normAutofit/>
          </a:bodyPr>
          <a:lstStyle/>
          <a:p>
            <a:pPr algn="l"/>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Câu</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hỏi</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2: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Đồ</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vật</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nào</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sau</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đây</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được</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làm</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từ</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tre</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mây</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song?</a:t>
            </a:r>
            <a:endPar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5" name="Title 1"/>
          <p:cNvSpPr txBox="1"/>
          <p:nvPr/>
        </p:nvSpPr>
        <p:spPr>
          <a:xfrm>
            <a:off x="583789" y="4712151"/>
            <a:ext cx="5093855" cy="1341581"/>
          </a:xfrm>
          <a:prstGeom prst="roundRect">
            <a:avLst>
              <a:gd name="adj" fmla="val 25961"/>
            </a:avLst>
          </a:prstGeom>
          <a:solidFill>
            <a:schemeClr val="bg1"/>
          </a:solidFill>
          <a:ln w="76200">
            <a:solidFill>
              <a:srgbClr val="92D050"/>
            </a:solidFill>
          </a:ln>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vert="horz" lIns="121920" tIns="60960" rIns="121920" bIns="60960" rtlCol="0" anchor="t">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defTabSz="1219200"/>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Đòn</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gánh</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cái</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rổ</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bàn</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ghế</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tiếp</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khách</a:t>
            </a:r>
            <a:endPar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6" name="Title 1"/>
          <p:cNvSpPr txBox="1"/>
          <p:nvPr/>
        </p:nvSpPr>
        <p:spPr>
          <a:xfrm>
            <a:off x="6497782" y="3103420"/>
            <a:ext cx="5093855" cy="1341581"/>
          </a:xfrm>
          <a:prstGeom prst="roundRect">
            <a:avLst>
              <a:gd name="adj" fmla="val 25961"/>
            </a:avLst>
          </a:prstGeom>
          <a:solidFill>
            <a:schemeClr val="bg1"/>
          </a:solidFill>
          <a:ln w="76200">
            <a:solidFill>
              <a:srgbClr val="92D050"/>
            </a:solidFill>
          </a:ln>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vert="horz" lIns="121920" tIns="60960" rIns="121920" bIns="60960" rtlCol="0" anchor="t">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defTabSz="1219200"/>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Cái</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chổi</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bình</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hoa</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cái</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tủ</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8" name="Title 1"/>
          <p:cNvSpPr txBox="1"/>
          <p:nvPr/>
        </p:nvSpPr>
        <p:spPr>
          <a:xfrm>
            <a:off x="583791" y="3123442"/>
            <a:ext cx="5093855" cy="1341581"/>
          </a:xfrm>
          <a:prstGeom prst="roundRect">
            <a:avLst>
              <a:gd name="adj" fmla="val 25961"/>
            </a:avLst>
          </a:prstGeom>
          <a:solidFill>
            <a:schemeClr val="bg1"/>
          </a:solidFill>
          <a:ln w="76200">
            <a:solidFill>
              <a:srgbClr val="92D050"/>
            </a:solidFill>
          </a:ln>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vert="horz" lIns="121920" tIns="60960" rIns="121920" bIns="60960" rtlCol="0" anchor="t">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defTabSz="1219200"/>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Cái</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ly</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đòn</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gánh</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cái</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tủ</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9" name="Title 1"/>
          <p:cNvSpPr txBox="1"/>
          <p:nvPr/>
        </p:nvSpPr>
        <p:spPr>
          <a:xfrm>
            <a:off x="6497781" y="4663443"/>
            <a:ext cx="5093855" cy="1341581"/>
          </a:xfrm>
          <a:prstGeom prst="roundRect">
            <a:avLst>
              <a:gd name="adj" fmla="val 25961"/>
            </a:avLst>
          </a:prstGeom>
          <a:solidFill>
            <a:schemeClr val="bg1"/>
          </a:solidFill>
          <a:ln w="76200">
            <a:solidFill>
              <a:srgbClr val="92D050"/>
            </a:solidFill>
          </a:ln>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vert="horz" lIns="121920" tIns="60960" rIns="121920" bIns="60960" rtlCol="0" anchor="t">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defTabSz="1219200"/>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Cái</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tủ</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cái</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bàn</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cái</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bát</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10" name="Picture 9">
            <a:hlinkClick r:id="rId2" action="ppaction://hlinksldjump"/>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8759" b="96986" l="5674" r="55496">
                        <a14:foregroundMark x1="47518" y1="57624" x2="47518" y2="57624"/>
                        <a14:foregroundMark x1="44681" y1="60993" x2="44681" y2="60993"/>
                        <a14:foregroundMark x1="39007" y1="62057" x2="39007" y2="62057"/>
                        <a14:foregroundMark x1="33688" y1="72872" x2="27305" y2="74823"/>
                        <a14:foregroundMark x1="49468" y1="66844" x2="49468" y2="66844"/>
                        <a14:foregroundMark x1="46986" y1="65957" x2="45567" y2="67553"/>
                        <a14:foregroundMark x1="42730" y1="68794" x2="37411" y2="69681"/>
                        <a14:foregroundMark x1="31383" y1="65957" x2="28191" y2="61702"/>
                        <a14:foregroundMark x1="31206" y1="62589" x2="27482" y2="59043"/>
                        <a14:foregroundMark x1="11170" y1="93440" x2="12411" y2="89362"/>
                        <a14:foregroundMark x1="22518" y1="60638" x2="26950" y2="63830"/>
                      </a14:backgroundRemoval>
                    </a14:imgEffect>
                    <a14:imgEffect>
                      <a14:sharpenSoften amount="25000"/>
                    </a14:imgEffect>
                  </a14:imgLayer>
                </a14:imgProps>
              </a:ext>
              <a:ext uri="{28A0092B-C50C-407E-A947-70E740481C1C}">
                <a14:useLocalDpi xmlns:a14="http://schemas.microsoft.com/office/drawing/2010/main" val="0"/>
              </a:ext>
            </a:extLst>
          </a:blip>
          <a:srcRect l="8550" t="50000" r="44418" b="1111"/>
          <a:stretch>
            <a:fillRect/>
          </a:stretch>
        </p:blipFill>
        <p:spPr>
          <a:xfrm rot="1737827">
            <a:off x="11013352" y="5696385"/>
            <a:ext cx="1343661" cy="137991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chemeClr val="accent2"/>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5" name="dung-5.wav"/>
                                        </p:tgtEl>
                                      </p:cMediaNode>
                                    </p:audio>
                                  </p:subTnLst>
                                </p:cTn>
                              </p:par>
                              <p:par>
                                <p:cTn id="9" presetID="3" presetClass="emph" presetSubtype="2" fill="hold" grpId="0" nodeType="withEffect">
                                  <p:stCondLst>
                                    <p:cond delay="0"/>
                                  </p:stCondLst>
                                  <p:childTnLst>
                                    <p:animClr clrSpc="rgb" dir="cw">
                                      <p:cBhvr override="childStyle">
                                        <p:cTn id="10" dur="2000" fill="hold"/>
                                        <p:tgtEl>
                                          <p:spTgt spid="5"/>
                                        </p:tgtEl>
                                        <p:attrNameLst>
                                          <p:attrName>style.color</p:attrName>
                                        </p:attrNameLst>
                                      </p:cBhvr>
                                      <p:to>
                                        <a:srgbClr val="FFFF00"/>
                                      </p:to>
                                    </p:animClr>
                                  </p:childTnLst>
                                  <p:subTnLst>
                                    <p:audio>
                                      <p:cMediaNode>
                                        <p:cTn display="0" masterRel="sameClick">
                                          <p:stCondLst>
                                            <p:cond evt="begin" delay="0">
                                              <p:tn val="9"/>
                                            </p:cond>
                                          </p:stCondLst>
                                          <p:endCondLst>
                                            <p:cond evt="onStopAudio" delay="0">
                                              <p:tgtEl>
                                                <p:sldTgt/>
                                              </p:tgtEl>
                                            </p:cond>
                                          </p:endCondLst>
                                        </p:cTn>
                                        <p:tgtEl>
                                          <p:sndTgt r:embed="rId5" name="dung-5.wav"/>
                                        </p:tgtEl>
                                      </p:cMediaNode>
                                    </p:audio>
                                  </p:subTnLst>
                                </p:cTn>
                              </p:par>
                            </p:childTnLst>
                          </p:cTn>
                        </p:par>
                      </p:childTnLst>
                    </p:cTn>
                  </p:par>
                </p:childTnLst>
              </p:cTn>
              <p:nextCondLst>
                <p:cond evt="onClick" delay="0">
                  <p:tgtEl>
                    <p:spTgt spid="5"/>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2000" fill="hold"/>
                                        <p:tgtEl>
                                          <p:spTgt spid="6"/>
                                        </p:tgtEl>
                                        <p:attrNameLst>
                                          <p:attrName>fillcolor</p:attrName>
                                        </p:attrNameLst>
                                      </p:cBhvr>
                                      <p:to>
                                        <a:srgbClr val="7F7F7F"/>
                                      </p:to>
                                    </p:animClr>
                                    <p:set>
                                      <p:cBhvr>
                                        <p:cTn id="16" dur="2000" fill="hold"/>
                                        <p:tgtEl>
                                          <p:spTgt spid="6"/>
                                        </p:tgtEl>
                                        <p:attrNameLst>
                                          <p:attrName>fill.type</p:attrName>
                                        </p:attrNameLst>
                                      </p:cBhvr>
                                      <p:to>
                                        <p:strVal val="solid"/>
                                      </p:to>
                                    </p:set>
                                    <p:set>
                                      <p:cBhvr>
                                        <p:cTn id="17" dur="2000" fill="hold"/>
                                        <p:tgtEl>
                                          <p:spTgt spid="6"/>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6" name="sai-roi-ban-oi-.wav"/>
                                        </p:tgtEl>
                                      </p:cMediaNode>
                                    </p:audio>
                                  </p:subTnLst>
                                </p:cTn>
                              </p:par>
                              <p:par>
                                <p:cTn id="18" presetID="3" presetClass="emph" presetSubtype="2" fill="hold" grpId="0" nodeType="withEffect">
                                  <p:stCondLst>
                                    <p:cond delay="0"/>
                                  </p:stCondLst>
                                  <p:childTnLst>
                                    <p:animClr clrSpc="rgb" dir="cw">
                                      <p:cBhvr override="childStyle">
                                        <p:cTn id="19" dur="2000" fill="hold"/>
                                        <p:tgtEl>
                                          <p:spTgt spid="6"/>
                                        </p:tgtEl>
                                        <p:attrNameLst>
                                          <p:attrName>style.color</p:attrName>
                                        </p:attrNameLst>
                                      </p:cBhvr>
                                      <p:to>
                                        <a:srgbClr val="FFFFFF"/>
                                      </p:to>
                                    </p:animClr>
                                  </p:childTnLst>
                                  <p:subTnLst>
                                    <p:audio>
                                      <p:cMediaNode>
                                        <p:cTn display="0" masterRel="sameClick">
                                          <p:stCondLst>
                                            <p:cond evt="begin" delay="0">
                                              <p:tn val="18"/>
                                            </p:cond>
                                          </p:stCondLst>
                                          <p:endCondLst>
                                            <p:cond evt="onStopAudio" delay="0">
                                              <p:tgtEl>
                                                <p:sldTgt/>
                                              </p:tgtEl>
                                            </p:cond>
                                          </p:endCondLst>
                                        </p:cTn>
                                        <p:tgtEl>
                                          <p:sndTgt r:embed="rId6" name="sai-roi-ban-oi-.wav"/>
                                        </p:tgtEl>
                                      </p:cMediaNode>
                                    </p:audio>
                                  </p:sub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8"/>
                                        </p:tgtEl>
                                        <p:attrNameLst>
                                          <p:attrName>fillcolor</p:attrName>
                                        </p:attrNameLst>
                                      </p:cBhvr>
                                      <p:to>
                                        <a:srgbClr val="7F7F7F"/>
                                      </p:to>
                                    </p:animClr>
                                    <p:set>
                                      <p:cBhvr>
                                        <p:cTn id="25" dur="2000" fill="hold"/>
                                        <p:tgtEl>
                                          <p:spTgt spid="8"/>
                                        </p:tgtEl>
                                        <p:attrNameLst>
                                          <p:attrName>fill.type</p:attrName>
                                        </p:attrNameLst>
                                      </p:cBhvr>
                                      <p:to>
                                        <p:strVal val="solid"/>
                                      </p:to>
                                    </p:set>
                                    <p:set>
                                      <p:cBhvr>
                                        <p:cTn id="26" dur="2000" fill="hold"/>
                                        <p:tgtEl>
                                          <p:spTgt spid="8"/>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6" name="sai-roi-ban-oi-.wav"/>
                                        </p:tgtEl>
                                      </p:cMediaNode>
                                    </p:audio>
                                  </p:subTnLst>
                                </p:cTn>
                              </p:par>
                              <p:par>
                                <p:cTn id="27" presetID="3" presetClass="emph" presetSubtype="2" fill="hold" grpId="0" nodeType="withEffect">
                                  <p:stCondLst>
                                    <p:cond delay="0"/>
                                  </p:stCondLst>
                                  <p:childTnLst>
                                    <p:animClr clrSpc="rgb" dir="cw">
                                      <p:cBhvr override="childStyle">
                                        <p:cTn id="28" dur="2000" fill="hold"/>
                                        <p:tgtEl>
                                          <p:spTgt spid="8"/>
                                        </p:tgtEl>
                                        <p:attrNameLst>
                                          <p:attrName>style.color</p:attrName>
                                        </p:attrNameLst>
                                      </p:cBhvr>
                                      <p:to>
                                        <a:srgbClr val="FFFFFF"/>
                                      </p:to>
                                    </p:animClr>
                                  </p:childTnLst>
                                  <p:subTnLst>
                                    <p:audio>
                                      <p:cMediaNode>
                                        <p:cTn display="0" masterRel="sameClick">
                                          <p:stCondLst>
                                            <p:cond evt="begin" delay="0">
                                              <p:tn val="27"/>
                                            </p:cond>
                                          </p:stCondLst>
                                          <p:endCondLst>
                                            <p:cond evt="onStopAudio" delay="0">
                                              <p:tgtEl>
                                                <p:sldTgt/>
                                              </p:tgtEl>
                                            </p:cond>
                                          </p:endCondLst>
                                        </p:cTn>
                                        <p:tgtEl>
                                          <p:sndTgt r:embed="rId6" name="sai-roi-ban-oi-.wav"/>
                                        </p:tgtEl>
                                      </p:cMediaNode>
                                    </p:audio>
                                  </p:subTnLst>
                                </p:cTn>
                              </p:par>
                            </p:childTnLst>
                          </p:cTn>
                        </p:par>
                      </p:childTnLst>
                    </p:cTn>
                  </p:par>
                </p:childTnLst>
              </p:cTn>
              <p:nextCondLst>
                <p:cond evt="onClick" delay="0">
                  <p:tgtEl>
                    <p:spTgt spid="8"/>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9"/>
                                        </p:tgtEl>
                                        <p:attrNameLst>
                                          <p:attrName>fillcolor</p:attrName>
                                        </p:attrNameLst>
                                      </p:cBhvr>
                                      <p:to>
                                        <a:srgbClr val="7F7F7F"/>
                                      </p:to>
                                    </p:animClr>
                                    <p:set>
                                      <p:cBhvr>
                                        <p:cTn id="34" dur="2000" fill="hold"/>
                                        <p:tgtEl>
                                          <p:spTgt spid="9"/>
                                        </p:tgtEl>
                                        <p:attrNameLst>
                                          <p:attrName>fill.type</p:attrName>
                                        </p:attrNameLst>
                                      </p:cBhvr>
                                      <p:to>
                                        <p:strVal val="solid"/>
                                      </p:to>
                                    </p:set>
                                    <p:set>
                                      <p:cBhvr>
                                        <p:cTn id="35" dur="2000" fill="hold"/>
                                        <p:tgtEl>
                                          <p:spTgt spid="9"/>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6" name="sai-roi-ban-oi-.wav"/>
                                        </p:tgtEl>
                                      </p:cMediaNode>
                                    </p:audio>
                                  </p:subTnLst>
                                </p:cTn>
                              </p:par>
                              <p:par>
                                <p:cTn id="36" presetID="3" presetClass="emph" presetSubtype="2" fill="hold" grpId="0" nodeType="withEffect">
                                  <p:stCondLst>
                                    <p:cond delay="0"/>
                                  </p:stCondLst>
                                  <p:childTnLst>
                                    <p:animClr clrSpc="rgb" dir="cw">
                                      <p:cBhvr override="childStyle">
                                        <p:cTn id="37" dur="2000" fill="hold"/>
                                        <p:tgtEl>
                                          <p:spTgt spid="9"/>
                                        </p:tgtEl>
                                        <p:attrNameLst>
                                          <p:attrName>style.color</p:attrName>
                                        </p:attrNameLst>
                                      </p:cBhvr>
                                      <p:to>
                                        <a:srgbClr val="FFFFFF"/>
                                      </p:to>
                                    </p:animClr>
                                  </p:childTnLst>
                                  <p:subTnLst>
                                    <p:audio>
                                      <p:cMediaNode>
                                        <p:cTn display="0" masterRel="sameClick">
                                          <p:stCondLst>
                                            <p:cond evt="begin" delay="0">
                                              <p:tn val="36"/>
                                            </p:cond>
                                          </p:stCondLst>
                                          <p:endCondLst>
                                            <p:cond evt="onStopAudio" delay="0">
                                              <p:tgtEl>
                                                <p:sldTgt/>
                                              </p:tgtEl>
                                            </p:cond>
                                          </p:endCondLst>
                                        </p:cTn>
                                        <p:tgtEl>
                                          <p:sndTgt r:embed="rId6" name="sai-roi-ban-oi-.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65000" b="-65000"/>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609600" y="274638"/>
            <a:ext cx="10972800" cy="2544761"/>
          </a:xfrm>
          <a:prstGeom prst="roundRect">
            <a:avLst/>
          </a:prstGeom>
          <a:solidFill>
            <a:schemeClr val="bg1"/>
          </a:solidFill>
          <a:ln w="76200">
            <a:solidFill>
              <a:srgbClr val="92D050"/>
            </a:solidFill>
          </a:ln>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anchor="t">
            <a:normAutofit/>
          </a:bodyPr>
          <a:lstStyle/>
          <a:p>
            <a:pPr algn="l"/>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Câu</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hỏi</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3: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Câu</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trả</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lời</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đúng</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là</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5" name="Title 1"/>
          <p:cNvSpPr txBox="1"/>
          <p:nvPr/>
        </p:nvSpPr>
        <p:spPr>
          <a:xfrm>
            <a:off x="609600" y="3070630"/>
            <a:ext cx="5093855" cy="1341581"/>
          </a:xfrm>
          <a:prstGeom prst="roundRect">
            <a:avLst>
              <a:gd name="adj" fmla="val 25961"/>
            </a:avLst>
          </a:prstGeom>
          <a:solidFill>
            <a:schemeClr val="bg1"/>
          </a:solidFill>
          <a:ln w="76200">
            <a:solidFill>
              <a:srgbClr val="92D050"/>
            </a:solidFill>
          </a:ln>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vert="horz" lIns="121920" tIns="60960" rIns="121920" bIns="60960" rtlCol="0" anchor="t">
            <a:normAutofit fontScale="85000" lnSpcReduction="20000"/>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defTabSz="1219200"/>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 Tre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là</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cây</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mọc</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đứng</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cao</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khoảng</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10-15m,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thân</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rỗng</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và</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nhiều</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đốt</a:t>
            </a:r>
            <a:endPar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6" name="Title 1"/>
          <p:cNvSpPr txBox="1"/>
          <p:nvPr/>
        </p:nvSpPr>
        <p:spPr>
          <a:xfrm>
            <a:off x="6497782" y="3103420"/>
            <a:ext cx="5093855" cy="1341581"/>
          </a:xfrm>
          <a:prstGeom prst="roundRect">
            <a:avLst>
              <a:gd name="adj" fmla="val 25961"/>
            </a:avLst>
          </a:prstGeom>
          <a:solidFill>
            <a:schemeClr val="bg1"/>
          </a:solidFill>
          <a:ln w="76200">
            <a:solidFill>
              <a:srgbClr val="92D050"/>
            </a:solidFill>
          </a:ln>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vert="horz" lIns="121920" tIns="60960" rIns="121920" bIns="60960" rtlCol="0" anchor="t">
            <a:normAutofit fontScale="85000" lnSpcReduction="10000"/>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defTabSz="1219200"/>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 Tre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là</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cây</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mọc</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đứng</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thân</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gỗ</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dài</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phân</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nhánh</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hình</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trụ</a:t>
            </a:r>
            <a:endPar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8" name="Title 1"/>
          <p:cNvSpPr txBox="1"/>
          <p:nvPr/>
        </p:nvSpPr>
        <p:spPr>
          <a:xfrm>
            <a:off x="609600" y="4663443"/>
            <a:ext cx="5093855" cy="1341581"/>
          </a:xfrm>
          <a:prstGeom prst="roundRect">
            <a:avLst>
              <a:gd name="adj" fmla="val 25961"/>
            </a:avLst>
          </a:prstGeom>
          <a:solidFill>
            <a:schemeClr val="bg1"/>
          </a:solidFill>
          <a:ln w="76200">
            <a:solidFill>
              <a:srgbClr val="92D050"/>
            </a:solidFill>
          </a:ln>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vert="horz" lIns="121920" tIns="60960" rIns="121920" bIns="60960" rtlCol="0" anchor="t">
            <a:normAutofit fontScale="85000" lnSpcReduction="10000"/>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defTabSz="1219200"/>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 Tre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là</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cây</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mọc</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đứng</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thân</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gỗ</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dài</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phân</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nhánh</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hình</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trụ</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9" name="Title 1"/>
          <p:cNvSpPr txBox="1"/>
          <p:nvPr/>
        </p:nvSpPr>
        <p:spPr>
          <a:xfrm>
            <a:off x="6497781" y="4663443"/>
            <a:ext cx="5093855" cy="1341581"/>
          </a:xfrm>
          <a:prstGeom prst="roundRect">
            <a:avLst>
              <a:gd name="adj" fmla="val 25961"/>
            </a:avLst>
          </a:prstGeom>
          <a:solidFill>
            <a:schemeClr val="bg1"/>
          </a:solidFill>
          <a:ln w="76200">
            <a:solidFill>
              <a:srgbClr val="92D050"/>
            </a:solidFill>
          </a:ln>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vert="horz" lIns="121920" tIns="60960" rIns="121920" bIns="60960" rtlCol="0" anchor="t">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defTabSz="1219200"/>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 Tre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thân</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gỗ</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mọc</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thành</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nhóm</a:t>
            </a:r>
            <a:r>
              <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lang="en-US" sz="3200" b="1" dirty="0">
              <a:solidFill>
                <a:srgbClr val="009A4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10" name="Picture 9">
            <a:hlinkClick r:id="rId2" action="ppaction://hlinksldjump"/>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8759" b="96986" l="5674" r="55496">
                        <a14:foregroundMark x1="47518" y1="57624" x2="47518" y2="57624"/>
                        <a14:foregroundMark x1="44681" y1="60993" x2="44681" y2="60993"/>
                        <a14:foregroundMark x1="39007" y1="62057" x2="39007" y2="62057"/>
                        <a14:foregroundMark x1="33688" y1="72872" x2="27305" y2="74823"/>
                        <a14:foregroundMark x1="49468" y1="66844" x2="49468" y2="66844"/>
                        <a14:foregroundMark x1="46986" y1="65957" x2="45567" y2="67553"/>
                        <a14:foregroundMark x1="42730" y1="68794" x2="37411" y2="69681"/>
                        <a14:foregroundMark x1="31383" y1="65957" x2="28191" y2="61702"/>
                        <a14:foregroundMark x1="31206" y1="62589" x2="27482" y2="59043"/>
                        <a14:foregroundMark x1="11170" y1="93440" x2="12411" y2="89362"/>
                        <a14:foregroundMark x1="22518" y1="60638" x2="26950" y2="63830"/>
                      </a14:backgroundRemoval>
                    </a14:imgEffect>
                    <a14:imgEffect>
                      <a14:sharpenSoften amount="25000"/>
                    </a14:imgEffect>
                  </a14:imgLayer>
                </a14:imgProps>
              </a:ext>
              <a:ext uri="{28A0092B-C50C-407E-A947-70E740481C1C}">
                <a14:useLocalDpi xmlns:a14="http://schemas.microsoft.com/office/drawing/2010/main" val="0"/>
              </a:ext>
            </a:extLst>
          </a:blip>
          <a:srcRect l="8550" t="50000" r="44418" b="1111"/>
          <a:stretch>
            <a:fillRect/>
          </a:stretch>
        </p:blipFill>
        <p:spPr>
          <a:xfrm rot="1737827">
            <a:off x="11013352" y="5696385"/>
            <a:ext cx="1343661" cy="137991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chemeClr val="accent2"/>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5" name="dung-5.wav"/>
                                        </p:tgtEl>
                                      </p:cMediaNode>
                                    </p:audio>
                                  </p:subTnLst>
                                </p:cTn>
                              </p:par>
                              <p:par>
                                <p:cTn id="9" presetID="3" presetClass="emph" presetSubtype="2" fill="hold" grpId="0" nodeType="withEffect">
                                  <p:stCondLst>
                                    <p:cond delay="0"/>
                                  </p:stCondLst>
                                  <p:childTnLst>
                                    <p:animClr clrSpc="rgb" dir="cw">
                                      <p:cBhvr override="childStyle">
                                        <p:cTn id="10" dur="2000" fill="hold"/>
                                        <p:tgtEl>
                                          <p:spTgt spid="5"/>
                                        </p:tgtEl>
                                        <p:attrNameLst>
                                          <p:attrName>style.color</p:attrName>
                                        </p:attrNameLst>
                                      </p:cBhvr>
                                      <p:to>
                                        <a:srgbClr val="FFFF00"/>
                                      </p:to>
                                    </p:animClr>
                                  </p:childTnLst>
                                  <p:subTnLst>
                                    <p:audio>
                                      <p:cMediaNode>
                                        <p:cTn display="0" masterRel="sameClick">
                                          <p:stCondLst>
                                            <p:cond evt="begin" delay="0">
                                              <p:tn val="9"/>
                                            </p:cond>
                                          </p:stCondLst>
                                          <p:endCondLst>
                                            <p:cond evt="onStopAudio" delay="0">
                                              <p:tgtEl>
                                                <p:sldTgt/>
                                              </p:tgtEl>
                                            </p:cond>
                                          </p:endCondLst>
                                        </p:cTn>
                                        <p:tgtEl>
                                          <p:sndTgt r:embed="rId5" name="dung-5.wav"/>
                                        </p:tgtEl>
                                      </p:cMediaNode>
                                    </p:audio>
                                  </p:subTnLst>
                                </p:cTn>
                              </p:par>
                            </p:childTnLst>
                          </p:cTn>
                        </p:par>
                      </p:childTnLst>
                    </p:cTn>
                  </p:par>
                </p:childTnLst>
              </p:cTn>
              <p:nextCondLst>
                <p:cond evt="onClick" delay="0">
                  <p:tgtEl>
                    <p:spTgt spid="5"/>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2000" fill="hold"/>
                                        <p:tgtEl>
                                          <p:spTgt spid="6"/>
                                        </p:tgtEl>
                                        <p:attrNameLst>
                                          <p:attrName>fillcolor</p:attrName>
                                        </p:attrNameLst>
                                      </p:cBhvr>
                                      <p:to>
                                        <a:srgbClr val="7F7F7F"/>
                                      </p:to>
                                    </p:animClr>
                                    <p:set>
                                      <p:cBhvr>
                                        <p:cTn id="16" dur="2000" fill="hold"/>
                                        <p:tgtEl>
                                          <p:spTgt spid="6"/>
                                        </p:tgtEl>
                                        <p:attrNameLst>
                                          <p:attrName>fill.type</p:attrName>
                                        </p:attrNameLst>
                                      </p:cBhvr>
                                      <p:to>
                                        <p:strVal val="solid"/>
                                      </p:to>
                                    </p:set>
                                    <p:set>
                                      <p:cBhvr>
                                        <p:cTn id="17" dur="2000" fill="hold"/>
                                        <p:tgtEl>
                                          <p:spTgt spid="6"/>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6" name="sai-roi-ban-oi-.wav"/>
                                        </p:tgtEl>
                                      </p:cMediaNode>
                                    </p:audio>
                                  </p:subTnLst>
                                </p:cTn>
                              </p:par>
                              <p:par>
                                <p:cTn id="18" presetID="3" presetClass="emph" presetSubtype="2" fill="hold" grpId="0" nodeType="withEffect">
                                  <p:stCondLst>
                                    <p:cond delay="0"/>
                                  </p:stCondLst>
                                  <p:childTnLst>
                                    <p:animClr clrSpc="rgb" dir="cw">
                                      <p:cBhvr override="childStyle">
                                        <p:cTn id="19" dur="2000" fill="hold"/>
                                        <p:tgtEl>
                                          <p:spTgt spid="6"/>
                                        </p:tgtEl>
                                        <p:attrNameLst>
                                          <p:attrName>style.color</p:attrName>
                                        </p:attrNameLst>
                                      </p:cBhvr>
                                      <p:to>
                                        <a:srgbClr val="FFFFFF"/>
                                      </p:to>
                                    </p:animClr>
                                  </p:childTnLst>
                                  <p:subTnLst>
                                    <p:audio>
                                      <p:cMediaNode>
                                        <p:cTn display="0" masterRel="sameClick">
                                          <p:stCondLst>
                                            <p:cond evt="begin" delay="0">
                                              <p:tn val="18"/>
                                            </p:cond>
                                          </p:stCondLst>
                                          <p:endCondLst>
                                            <p:cond evt="onStopAudio" delay="0">
                                              <p:tgtEl>
                                                <p:sldTgt/>
                                              </p:tgtEl>
                                            </p:cond>
                                          </p:endCondLst>
                                        </p:cTn>
                                        <p:tgtEl>
                                          <p:sndTgt r:embed="rId6" name="sai-roi-ban-oi-.wav"/>
                                        </p:tgtEl>
                                      </p:cMediaNode>
                                    </p:audio>
                                  </p:sub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8"/>
                                        </p:tgtEl>
                                        <p:attrNameLst>
                                          <p:attrName>fillcolor</p:attrName>
                                        </p:attrNameLst>
                                      </p:cBhvr>
                                      <p:to>
                                        <a:srgbClr val="7F7F7F"/>
                                      </p:to>
                                    </p:animClr>
                                    <p:set>
                                      <p:cBhvr>
                                        <p:cTn id="25" dur="2000" fill="hold"/>
                                        <p:tgtEl>
                                          <p:spTgt spid="8"/>
                                        </p:tgtEl>
                                        <p:attrNameLst>
                                          <p:attrName>fill.type</p:attrName>
                                        </p:attrNameLst>
                                      </p:cBhvr>
                                      <p:to>
                                        <p:strVal val="solid"/>
                                      </p:to>
                                    </p:set>
                                    <p:set>
                                      <p:cBhvr>
                                        <p:cTn id="26" dur="2000" fill="hold"/>
                                        <p:tgtEl>
                                          <p:spTgt spid="8"/>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6" name="sai-roi-ban-oi-.wav"/>
                                        </p:tgtEl>
                                      </p:cMediaNode>
                                    </p:audio>
                                  </p:subTnLst>
                                </p:cTn>
                              </p:par>
                              <p:par>
                                <p:cTn id="27" presetID="3" presetClass="emph" presetSubtype="2" fill="hold" grpId="0" nodeType="withEffect">
                                  <p:stCondLst>
                                    <p:cond delay="0"/>
                                  </p:stCondLst>
                                  <p:childTnLst>
                                    <p:animClr clrSpc="rgb" dir="cw">
                                      <p:cBhvr override="childStyle">
                                        <p:cTn id="28" dur="2000" fill="hold"/>
                                        <p:tgtEl>
                                          <p:spTgt spid="8"/>
                                        </p:tgtEl>
                                        <p:attrNameLst>
                                          <p:attrName>style.color</p:attrName>
                                        </p:attrNameLst>
                                      </p:cBhvr>
                                      <p:to>
                                        <a:srgbClr val="FFFFFF"/>
                                      </p:to>
                                    </p:animClr>
                                  </p:childTnLst>
                                  <p:subTnLst>
                                    <p:audio>
                                      <p:cMediaNode>
                                        <p:cTn display="0" masterRel="sameClick">
                                          <p:stCondLst>
                                            <p:cond evt="begin" delay="0">
                                              <p:tn val="27"/>
                                            </p:cond>
                                          </p:stCondLst>
                                          <p:endCondLst>
                                            <p:cond evt="onStopAudio" delay="0">
                                              <p:tgtEl>
                                                <p:sldTgt/>
                                              </p:tgtEl>
                                            </p:cond>
                                          </p:endCondLst>
                                        </p:cTn>
                                        <p:tgtEl>
                                          <p:sndTgt r:embed="rId6" name="sai-roi-ban-oi-.wav"/>
                                        </p:tgtEl>
                                      </p:cMediaNode>
                                    </p:audio>
                                  </p:subTnLst>
                                </p:cTn>
                              </p:par>
                            </p:childTnLst>
                          </p:cTn>
                        </p:par>
                      </p:childTnLst>
                    </p:cTn>
                  </p:par>
                </p:childTnLst>
              </p:cTn>
              <p:nextCondLst>
                <p:cond evt="onClick" delay="0">
                  <p:tgtEl>
                    <p:spTgt spid="8"/>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9"/>
                                        </p:tgtEl>
                                        <p:attrNameLst>
                                          <p:attrName>fillcolor</p:attrName>
                                        </p:attrNameLst>
                                      </p:cBhvr>
                                      <p:to>
                                        <a:srgbClr val="7F7F7F"/>
                                      </p:to>
                                    </p:animClr>
                                    <p:set>
                                      <p:cBhvr>
                                        <p:cTn id="34" dur="2000" fill="hold"/>
                                        <p:tgtEl>
                                          <p:spTgt spid="9"/>
                                        </p:tgtEl>
                                        <p:attrNameLst>
                                          <p:attrName>fill.type</p:attrName>
                                        </p:attrNameLst>
                                      </p:cBhvr>
                                      <p:to>
                                        <p:strVal val="solid"/>
                                      </p:to>
                                    </p:set>
                                    <p:set>
                                      <p:cBhvr>
                                        <p:cTn id="35" dur="2000" fill="hold"/>
                                        <p:tgtEl>
                                          <p:spTgt spid="9"/>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6" name="sai-roi-ban-oi-.wav"/>
                                        </p:tgtEl>
                                      </p:cMediaNode>
                                    </p:audio>
                                  </p:subTnLst>
                                </p:cTn>
                              </p:par>
                              <p:par>
                                <p:cTn id="36" presetID="3" presetClass="emph" presetSubtype="2" fill="hold" grpId="0" nodeType="withEffect">
                                  <p:stCondLst>
                                    <p:cond delay="0"/>
                                  </p:stCondLst>
                                  <p:childTnLst>
                                    <p:animClr clrSpc="rgb" dir="cw">
                                      <p:cBhvr override="childStyle">
                                        <p:cTn id="37" dur="2000" fill="hold"/>
                                        <p:tgtEl>
                                          <p:spTgt spid="9"/>
                                        </p:tgtEl>
                                        <p:attrNameLst>
                                          <p:attrName>style.color</p:attrName>
                                        </p:attrNameLst>
                                      </p:cBhvr>
                                      <p:to>
                                        <a:srgbClr val="FFFFFF"/>
                                      </p:to>
                                    </p:animClr>
                                  </p:childTnLst>
                                  <p:subTnLst>
                                    <p:audio>
                                      <p:cMediaNode>
                                        <p:cTn display="0" masterRel="sameClick">
                                          <p:stCondLst>
                                            <p:cond evt="begin" delay="0">
                                              <p:tn val="36"/>
                                            </p:cond>
                                          </p:stCondLst>
                                          <p:endCondLst>
                                            <p:cond evt="onStopAudio" delay="0">
                                              <p:tgtEl>
                                                <p:sldTgt/>
                                              </p:tgtEl>
                                            </p:cond>
                                          </p:endCondLst>
                                        </p:cTn>
                                        <p:tgtEl>
                                          <p:sndTgt r:embed="rId6" name="sai-roi-ban-oi-.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stretch>
            <a:fillRect/>
          </a:stretch>
        </p:blipFill>
        <p:spPr>
          <a:xfrm>
            <a:off x="501997" y="180063"/>
            <a:ext cx="11188006" cy="3592968"/>
          </a:xfrm>
          <a:prstGeom prst="rect">
            <a:avLst/>
          </a:prstGeom>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0058" y="1674054"/>
            <a:ext cx="5279439" cy="4475092"/>
          </a:xfrm>
          <a:prstGeom prst="rect">
            <a:avLst/>
          </a:prstGeom>
        </p:spPr>
      </p:pic>
      <p:pic>
        <p:nvPicPr>
          <p:cNvPr id="4" name="图片 3"/>
          <p:cNvPicPr>
            <a:picLocks noChangeAspect="1"/>
          </p:cNvPicPr>
          <p:nvPr/>
        </p:nvPicPr>
        <p:blipFill rotWithShape="1">
          <a:blip r:embed="rId3">
            <a:extLst>
              <a:ext uri="{BEBA8EAE-BF5A-486C-A8C5-ECC9F3942E4B}">
                <a14:imgProps xmlns:a14="http://schemas.microsoft.com/office/drawing/2010/main">
                  <a14:imgLayer r:embed="rId4">
                    <a14:imgEffect>
                      <a14:backgroundRemoval t="58125" b="98802" l="3727" r="100000"/>
                    </a14:imgEffect>
                  </a14:imgLayer>
                </a14:imgProps>
              </a:ext>
              <a:ext uri="{28A0092B-C50C-407E-A947-70E740481C1C}">
                <a14:useLocalDpi xmlns:a14="http://schemas.microsoft.com/office/drawing/2010/main" val="0"/>
              </a:ext>
            </a:extLst>
          </a:blip>
          <a:srcRect t="58519"/>
          <a:stretch>
            <a:fillRect/>
          </a:stretch>
        </p:blipFill>
        <p:spPr>
          <a:xfrm>
            <a:off x="-133348" y="3911600"/>
            <a:ext cx="6229348" cy="2844799"/>
          </a:xfrm>
          <a:prstGeom prst="rect">
            <a:avLst/>
          </a:prstGeom>
        </p:spPr>
      </p:pic>
      <p:sp>
        <p:nvSpPr>
          <p:cNvPr id="6" name="TextBox 10"/>
          <p:cNvSpPr txBox="1">
            <a:spLocks noChangeArrowheads="1"/>
          </p:cNvSpPr>
          <p:nvPr/>
        </p:nvSpPr>
        <p:spPr bwMode="auto">
          <a:xfrm>
            <a:off x="1984470" y="976238"/>
            <a:ext cx="2960682" cy="9750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4800" b="1" i="0" u="none" strike="noStrike" kern="1200" cap="none" spc="0" normalizeH="0" baseline="0" noProof="0" dirty="0">
                <a:ln>
                  <a:noFill/>
                </a:ln>
                <a:solidFill>
                  <a:srgbClr val="2A8910"/>
                </a:solidFill>
                <a:effectLst/>
                <a:uLnTx/>
                <a:uFillTx/>
                <a:latin typeface="HanaMinB"/>
                <a:cs typeface="+mn-ea"/>
                <a:sym typeface="+mn-lt"/>
              </a:rPr>
              <a:t>KHOA HỌC</a:t>
            </a:r>
            <a:endParaRPr kumimoji="0" lang="zh-CN" altLang="en-US" sz="4800" b="1" i="0" u="none" strike="noStrike" kern="1200" cap="none" spc="0" normalizeH="0" baseline="0" noProof="0" dirty="0">
              <a:ln>
                <a:noFill/>
              </a:ln>
              <a:solidFill>
                <a:srgbClr val="2A8910"/>
              </a:solidFill>
              <a:effectLst/>
              <a:uLnTx/>
              <a:uFillTx/>
              <a:latin typeface="HanaMinB"/>
              <a:cs typeface="+mn-ea"/>
              <a:sym typeface="+mn-lt"/>
            </a:endParaRPr>
          </a:p>
        </p:txBody>
      </p:sp>
      <p:grpSp>
        <p:nvGrpSpPr>
          <p:cNvPr id="7" name="组合 6"/>
          <p:cNvGrpSpPr/>
          <p:nvPr/>
        </p:nvGrpSpPr>
        <p:grpSpPr>
          <a:xfrm>
            <a:off x="1096541" y="1962655"/>
            <a:ext cx="5806911" cy="1082813"/>
            <a:chOff x="593480" y="1544180"/>
            <a:chExt cx="4616953" cy="1082813"/>
          </a:xfrm>
        </p:grpSpPr>
        <p:sp>
          <p:nvSpPr>
            <p:cNvPr id="8" name="对角圆角矩形 9"/>
            <p:cNvSpPr/>
            <p:nvPr/>
          </p:nvSpPr>
          <p:spPr bwMode="auto">
            <a:xfrm>
              <a:off x="593480" y="1544180"/>
              <a:ext cx="4616953" cy="1082813"/>
            </a:xfrm>
            <a:prstGeom prst="round2DiagRect">
              <a:avLst>
                <a:gd name="adj1" fmla="val 50000"/>
                <a:gd name="adj2" fmla="val 0"/>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30000"/>
                </a:lnSpc>
                <a:spcBef>
                  <a:spcPct val="0"/>
                </a:spcBef>
                <a:spcAft>
                  <a:spcPct val="0"/>
                </a:spcAft>
                <a:buClrTx/>
                <a:buSzTx/>
                <a:buFontTx/>
                <a:buNone/>
                <a:defRPr/>
              </a:pPr>
              <a:endParaRPr kumimoji="0" lang="zh-CN" altLang="en-US" sz="4000" b="0" i="0" u="none" strike="noStrike" kern="1200" cap="none" spc="0" normalizeH="0" baseline="0" noProof="0">
                <a:ln>
                  <a:noFill/>
                </a:ln>
                <a:solidFill>
                  <a:srgbClr val="000000"/>
                </a:solidFill>
                <a:effectLst/>
                <a:uLnTx/>
                <a:uFillTx/>
                <a:latin typeface="HanaMinB"/>
                <a:cs typeface="+mn-ea"/>
                <a:sym typeface="+mn-lt"/>
              </a:endParaRPr>
            </a:p>
          </p:txBody>
        </p:sp>
        <p:sp>
          <p:nvSpPr>
            <p:cNvPr id="9" name="TextBox 5"/>
            <p:cNvSpPr txBox="1">
              <a:spLocks noChangeArrowheads="1"/>
            </p:cNvSpPr>
            <p:nvPr/>
          </p:nvSpPr>
          <p:spPr bwMode="auto">
            <a:xfrm>
              <a:off x="1424133" y="1608024"/>
              <a:ext cx="2955649" cy="8279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00B050"/>
                  </a:solidFill>
                  <a:effectLst/>
                  <a:uLnTx/>
                  <a:uFillTx/>
                  <a:latin typeface="HanaMinB"/>
                  <a:cs typeface="+mn-ea"/>
                  <a:sym typeface="+mn-lt"/>
                </a:rPr>
                <a:t>SẮT, GANG, THÉP</a:t>
              </a:r>
              <a:endParaRPr kumimoji="0" lang="en-US" altLang="zh-CN" sz="4000" b="0" i="0" u="none" strike="noStrike" kern="1200" cap="none" spc="0" normalizeH="0" baseline="0" noProof="0" dirty="0">
                <a:ln>
                  <a:noFill/>
                </a:ln>
                <a:solidFill>
                  <a:srgbClr val="00B050"/>
                </a:solidFill>
                <a:effectLst/>
                <a:uLnTx/>
                <a:uFillTx/>
                <a:latin typeface="HanaMinB"/>
                <a:cs typeface="+mn-ea"/>
                <a:sym typeface="+mn-lt"/>
              </a:endParaRPr>
            </a:p>
          </p:txBody>
        </p:sp>
      </p:grpSp>
      <p:pic>
        <p:nvPicPr>
          <p:cNvPr id="11" name="背景音乐01 (1)">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97682" y="689496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par>
                                <p:cTn id="7" presetID="12" presetClass="entr" presetSubtype="8"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750"/>
                                        <p:tgtEl>
                                          <p:spTgt spid="6"/>
                                        </p:tgtEl>
                                        <p:attrNameLst>
                                          <p:attrName>ppt_x</p:attrName>
                                        </p:attrNameLst>
                                      </p:cBhvr>
                                      <p:tavLst>
                                        <p:tav tm="0">
                                          <p:val>
                                            <p:strVal val="#ppt_x-#ppt_w*1.125000"/>
                                          </p:val>
                                        </p:tav>
                                        <p:tav tm="100000">
                                          <p:val>
                                            <p:strVal val="#ppt_x"/>
                                          </p:val>
                                        </p:tav>
                                      </p:tavLst>
                                    </p:anim>
                                    <p:animEffect transition="in" filter="wipe(right)">
                                      <p:cBhvr>
                                        <p:cTn id="10" dur="750"/>
                                        <p:tgtEl>
                                          <p:spTgt spid="6"/>
                                        </p:tgtEl>
                                      </p:cBhvr>
                                    </p:animEffect>
                                  </p:childTnLst>
                                </p:cTn>
                              </p:par>
                              <p:par>
                                <p:cTn id="11" presetID="9"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42"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9" repeatCount="indefinite" fill="hold" display="0">
                  <p:stCondLst>
                    <p:cond delay="indefinite"/>
                  </p:stCondLst>
                  <p:endCondLst>
                    <p:cond evt="onStopAudio" delay="0">
                      <p:tgtEl>
                        <p:sldTgt/>
                      </p:tgtEl>
                    </p:cond>
                  </p:endCondLst>
                </p:cTn>
                <p:tgtEl>
                  <p:spTgt spid="11"/>
                </p:tgtEl>
              </p:cMediaNode>
            </p:audio>
          </p:childTnLst>
        </p:cTn>
      </p:par>
    </p:tnLst>
    <p:bldLst>
      <p:bldP spid="6" grpId="0"/>
    </p:bldLst>
  </p:timing>
</p:sld>
</file>

<file path=ppt/theme/theme1.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cnyhfocs">
      <a:majorFont>
        <a:latin typeface="HanaMinB"/>
        <a:ea typeface="FZHei-B01S"/>
        <a:cs typeface=""/>
      </a:majorFont>
      <a:minorFont>
        <a:latin typeface="HanaMinB"/>
        <a:ea typeface="FZHei-B01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2881</Words>
  <Application>WPS Presentation</Application>
  <PresentationFormat>Widescreen</PresentationFormat>
  <Paragraphs>237</Paragraphs>
  <Slides>29</Slides>
  <Notes>0</Notes>
  <HiddenSlides>0</HiddenSlides>
  <MMClips>2</MMClips>
  <ScaleCrop>false</ScaleCrop>
  <HeadingPairs>
    <vt:vector size="6" baseType="variant">
      <vt:variant>
        <vt:lpstr>已用的字体</vt:lpstr>
      </vt:variant>
      <vt:variant>
        <vt:i4>16</vt:i4>
      </vt:variant>
      <vt:variant>
        <vt:lpstr>主题</vt:lpstr>
      </vt:variant>
      <vt:variant>
        <vt:i4>3</vt:i4>
      </vt:variant>
      <vt:variant>
        <vt:lpstr>幻灯片标题</vt:lpstr>
      </vt:variant>
      <vt:variant>
        <vt:i4>29</vt:i4>
      </vt:variant>
    </vt:vector>
  </HeadingPairs>
  <TitlesOfParts>
    <vt:vector size="48" baseType="lpstr">
      <vt:lpstr>Arial</vt:lpstr>
      <vt:lpstr>SimSun</vt:lpstr>
      <vt:lpstr>Wingdings</vt:lpstr>
      <vt:lpstr>Calibri</vt:lpstr>
      <vt:lpstr>ITC Avant Garde Std Bk</vt:lpstr>
      <vt:lpstr>Century Gothic</vt:lpstr>
      <vt:lpstr>Cambria</vt:lpstr>
      <vt:lpstr>HanaMinB</vt:lpstr>
      <vt:lpstr>Segoe Print</vt:lpstr>
      <vt:lpstr>Calibri</vt:lpstr>
      <vt:lpstr>Microsoft YaHei</vt:lpstr>
      <vt:lpstr>Arial Unicode MS</vt:lpstr>
      <vt:lpstr>等线</vt:lpstr>
      <vt:lpstr>Times New Roman</vt:lpstr>
      <vt:lpstr>FZHei-B01S</vt:lpstr>
      <vt:lpstr>HanaMinB</vt:lpstr>
      <vt:lpstr>Office Theme</vt:lpstr>
      <vt:lpstr>1_Office Theme</vt:lpstr>
      <vt:lpstr>2_Office Theme</vt:lpstr>
      <vt:lpstr>Trường Tiểu học Quốc Tuấn</vt:lpstr>
      <vt:lpstr>PowerPoint 演示文稿</vt:lpstr>
      <vt:lpstr>PowerPoint 演示文稿</vt:lpstr>
      <vt:lpstr>Khu vườn kì diệu này rất đặc biệt. Mọi thứ đều có thể “biến hình”. Nhiệm vụ của con là trả lời đúng câu hỏi mà vật con chọn đưa ra. Tương ứng với mỗi câu trả lời đúng, vật ấy sẽ tăng cấp, ngược lại nó sẽ bị giáng cấp đấy nhé.  </vt:lpstr>
      <vt:lpstr>PowerPoint 演示文稿</vt:lpstr>
      <vt:lpstr>Câu hỏi 1: Tính chất nào sau đây là của tre?</vt:lpstr>
      <vt:lpstr>Câu hỏi 2: Đồ vật nào sau đây được làm từ tre, mây, song?</vt:lpstr>
      <vt:lpstr>Câu hỏi 3: Câu trả lời đúng là:</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dell</dc:creator>
  <cp:lastModifiedBy>STD_GIANG</cp:lastModifiedBy>
  <cp:revision>14</cp:revision>
  <dcterms:created xsi:type="dcterms:W3CDTF">2018-08-13T06:32:00Z</dcterms:created>
  <dcterms:modified xsi:type="dcterms:W3CDTF">2024-05-25T14:19:35Z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AC4B5104016E4AFBBF699CDF06E78558_12</vt:lpwstr>
  </property>
  <property fmtid="{D5CDD505-2E9C-101B-9397-08002B2CF9AE}" pid="3" name="KSOProductBuildVer">
    <vt:lpwstr>1033-12.2.0.16909</vt:lpwstr>
  </property>
</Properties>
</file>