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19"/>
  </p:notesMasterIdLst>
  <p:sldIdLst>
    <p:sldId id="300" r:id="rId2"/>
    <p:sldId id="301" r:id="rId3"/>
    <p:sldId id="291" r:id="rId4"/>
    <p:sldId id="304" r:id="rId5"/>
    <p:sldId id="293" r:id="rId6"/>
    <p:sldId id="288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60"/>
  </p:normalViewPr>
  <p:slideViewPr>
    <p:cSldViewPr showGuides="1">
      <p:cViewPr varScale="1">
        <p:scale>
          <a:sx n="69" d="100"/>
          <a:sy n="69" d="100"/>
        </p:scale>
        <p:origin x="76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730D6-8015-4B93-A55A-68F6FC12F5FF}" type="datetimeFigureOut">
              <a:rPr lang="vi-VN" smtClean="0"/>
              <a:t>31/05/2024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07576-CD7D-4EB5-8703-FBD83E3A77C1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4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45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05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88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2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4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8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9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2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0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9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59D2B-8729-426C-8F3E-71A9C56AAEA0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B05D5-1F45-49DE-A41F-C27EE0B1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9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6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13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8.jpeg"/><Relationship Id="rId4" Type="http://schemas.openxmlformats.org/officeDocument/2006/relationships/slide" Target="slide8.xml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-228600"/>
            <a:ext cx="12191999" cy="7043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1337311"/>
            <a:ext cx="6890385" cy="647065"/>
          </a:xfrm>
        </p:spPr>
        <p:txBody>
          <a:bodyPr>
            <a:noAutofit/>
          </a:bodyPr>
          <a:lstStyle/>
          <a:p>
            <a:r>
              <a:rPr lang="vi-VN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rường Tiểu học Quốc Tuấn</a:t>
            </a:r>
            <a:endParaRPr lang="vi-VN" altLang="zh-CN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974849" y="3196273"/>
            <a:ext cx="8242300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Vũ Thị Hương Giang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572001" y="2362201"/>
            <a:ext cx="278955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vi-VN" altLang="zh-CN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Khoa </a:t>
            </a:r>
            <a:r>
              <a:rPr lang="vi-VN" altLang="zh-CN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kh5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143002"/>
            <a:ext cx="3945485" cy="41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6"/>
          <p:cNvSpPr txBox="1">
            <a:spLocks noChangeArrowheads="1"/>
          </p:cNvSpPr>
          <p:nvPr/>
        </p:nvSpPr>
        <p:spPr bwMode="auto">
          <a:xfrm>
            <a:off x="4876801" y="228601"/>
            <a:ext cx="33234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altLang="en-US" sz="36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96930" y="5334001"/>
            <a:ext cx="37894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4" descr="h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4" r="2083"/>
          <a:stretch>
            <a:fillRect/>
          </a:stretch>
        </p:blipFill>
        <p:spPr bwMode="auto">
          <a:xfrm>
            <a:off x="1871277" y="1143002"/>
            <a:ext cx="3996123" cy="411479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755104" y="5371420"/>
            <a:ext cx="476049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grpSp>
        <p:nvGrpSpPr>
          <p:cNvPr id="7" name="组合 39"/>
          <p:cNvGrpSpPr/>
          <p:nvPr/>
        </p:nvGrpSpPr>
        <p:grpSpPr>
          <a:xfrm>
            <a:off x="1676400" y="4558572"/>
            <a:ext cx="395344" cy="699229"/>
            <a:chOff x="4796299" y="2954027"/>
            <a:chExt cx="532027" cy="521377"/>
          </a:xfrm>
        </p:grpSpPr>
        <p:sp>
          <p:nvSpPr>
            <p:cNvPr id="8" name="椭圆 40"/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9" name="矩形 41"/>
            <p:cNvSpPr/>
            <p:nvPr/>
          </p:nvSpPr>
          <p:spPr>
            <a:xfrm>
              <a:off x="4796299" y="2977662"/>
              <a:ext cx="525323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vi-VN" altLang="zh-CN" sz="3200" b="1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3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39"/>
          <p:cNvGrpSpPr/>
          <p:nvPr/>
        </p:nvGrpSpPr>
        <p:grpSpPr>
          <a:xfrm>
            <a:off x="5852508" y="4558572"/>
            <a:ext cx="395890" cy="699229"/>
            <a:chOff x="4795564" y="2954027"/>
            <a:chExt cx="532762" cy="521377"/>
          </a:xfrm>
        </p:grpSpPr>
        <p:sp>
          <p:nvSpPr>
            <p:cNvPr id="11" name="椭圆 40"/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2" name="矩形 41"/>
            <p:cNvSpPr/>
            <p:nvPr/>
          </p:nvSpPr>
          <p:spPr>
            <a:xfrm>
              <a:off x="4795564" y="2977662"/>
              <a:ext cx="526792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altLang="zh-CN" sz="3200" b="1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4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76401" y="1143001"/>
            <a:ext cx="8788791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811"/>
          <a:stretch>
            <a:fillRect/>
          </a:stretch>
        </p:blipFill>
        <p:spPr>
          <a:xfrm>
            <a:off x="1384788" y="-38100"/>
            <a:ext cx="3309817" cy="127101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8746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6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438401" y="1295400"/>
            <a:ext cx="8258175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vác-xin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4312042" y="2328601"/>
            <a:ext cx="326808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"/>
          <p:cNvSpPr/>
          <p:nvPr/>
        </p:nvSpPr>
        <p:spPr>
          <a:xfrm>
            <a:off x="1524000" y="304800"/>
            <a:ext cx="7924801" cy="381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5, 6, 7 ;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&gt;&gt;&gt;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thai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" name="1"/>
          <p:cNvGrpSpPr/>
          <p:nvPr/>
        </p:nvGrpSpPr>
        <p:grpSpPr>
          <a:xfrm>
            <a:off x="1470708" y="2923248"/>
            <a:ext cx="9211855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5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844"/>
            <a:ext cx="4343400" cy="318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kh5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441960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kh5 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05200"/>
            <a:ext cx="469867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39"/>
          <p:cNvGrpSpPr/>
          <p:nvPr/>
        </p:nvGrpSpPr>
        <p:grpSpPr>
          <a:xfrm>
            <a:off x="5784769" y="3124202"/>
            <a:ext cx="387430" cy="584775"/>
            <a:chOff x="4806949" y="2954027"/>
            <a:chExt cx="521377" cy="594223"/>
          </a:xfrm>
        </p:grpSpPr>
        <p:sp>
          <p:nvSpPr>
            <p:cNvPr id="6" name="椭圆 40"/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7" name="矩形 41"/>
            <p:cNvSpPr/>
            <p:nvPr/>
          </p:nvSpPr>
          <p:spPr>
            <a:xfrm>
              <a:off x="4818215" y="2954027"/>
              <a:ext cx="481490" cy="5942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altLang="zh-CN" sz="3200" b="1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5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39"/>
          <p:cNvGrpSpPr/>
          <p:nvPr/>
        </p:nvGrpSpPr>
        <p:grpSpPr>
          <a:xfrm>
            <a:off x="3723721" y="6324601"/>
            <a:ext cx="391081" cy="608955"/>
            <a:chOff x="4802036" y="2954027"/>
            <a:chExt cx="526290" cy="595229"/>
          </a:xfrm>
        </p:grpSpPr>
        <p:sp>
          <p:nvSpPr>
            <p:cNvPr id="9" name="椭圆 40"/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0" name="矩形 41"/>
            <p:cNvSpPr/>
            <p:nvPr/>
          </p:nvSpPr>
          <p:spPr>
            <a:xfrm>
              <a:off x="4802036" y="2977662"/>
              <a:ext cx="513849" cy="5715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altLang="zh-CN" sz="3200" b="1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6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39"/>
          <p:cNvGrpSpPr/>
          <p:nvPr/>
        </p:nvGrpSpPr>
        <p:grpSpPr>
          <a:xfrm>
            <a:off x="8161861" y="6324600"/>
            <a:ext cx="387430" cy="608034"/>
            <a:chOff x="4806949" y="2954027"/>
            <a:chExt cx="521377" cy="617858"/>
          </a:xfrm>
        </p:grpSpPr>
        <p:sp>
          <p:nvSpPr>
            <p:cNvPr id="12" name="椭圆 40"/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3" name="矩形 41"/>
            <p:cNvSpPr/>
            <p:nvPr/>
          </p:nvSpPr>
          <p:spPr>
            <a:xfrm>
              <a:off x="4819293" y="2977662"/>
              <a:ext cx="479334" cy="5942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altLang="zh-CN" sz="3200" b="1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7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4" descr="kh5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02" y="1066801"/>
            <a:ext cx="2773959" cy="382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kh5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860" y="1066801"/>
            <a:ext cx="3166594" cy="382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kh5 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78" y="1066801"/>
            <a:ext cx="3278573" cy="382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16"/>
          <p:cNvSpPr txBox="1">
            <a:spLocks noChangeArrowheads="1"/>
          </p:cNvSpPr>
          <p:nvPr/>
        </p:nvSpPr>
        <p:spPr bwMode="auto">
          <a:xfrm>
            <a:off x="1583535" y="4894150"/>
            <a:ext cx="27427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53" name="Text Box 17"/>
          <p:cNvSpPr txBox="1">
            <a:spLocks noChangeArrowheads="1"/>
          </p:cNvSpPr>
          <p:nvPr/>
        </p:nvSpPr>
        <p:spPr bwMode="auto">
          <a:xfrm>
            <a:off x="4343319" y="4894149"/>
            <a:ext cx="289585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54" name="Text Box 18"/>
          <p:cNvSpPr txBox="1">
            <a:spLocks noChangeArrowheads="1"/>
          </p:cNvSpPr>
          <p:nvPr/>
        </p:nvSpPr>
        <p:spPr bwMode="auto">
          <a:xfrm>
            <a:off x="7315720" y="4894149"/>
            <a:ext cx="335228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39"/>
          <p:cNvGrpSpPr/>
          <p:nvPr/>
        </p:nvGrpSpPr>
        <p:grpSpPr>
          <a:xfrm>
            <a:off x="2812971" y="534968"/>
            <a:ext cx="387430" cy="584775"/>
            <a:chOff x="4806949" y="2954027"/>
            <a:chExt cx="521377" cy="594223"/>
          </a:xfrm>
        </p:grpSpPr>
        <p:sp>
          <p:nvSpPr>
            <p:cNvPr id="9" name="椭圆 40"/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0" name="矩形 41"/>
            <p:cNvSpPr/>
            <p:nvPr/>
          </p:nvSpPr>
          <p:spPr>
            <a:xfrm>
              <a:off x="4818215" y="2954027"/>
              <a:ext cx="481490" cy="5942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altLang="zh-CN" sz="3200" b="1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5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39"/>
          <p:cNvGrpSpPr/>
          <p:nvPr/>
        </p:nvGrpSpPr>
        <p:grpSpPr>
          <a:xfrm>
            <a:off x="5628723" y="533401"/>
            <a:ext cx="391081" cy="608955"/>
            <a:chOff x="4802036" y="2954027"/>
            <a:chExt cx="526290" cy="595229"/>
          </a:xfrm>
        </p:grpSpPr>
        <p:sp>
          <p:nvSpPr>
            <p:cNvPr id="12" name="椭圆 40"/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3" name="矩形 41"/>
            <p:cNvSpPr/>
            <p:nvPr/>
          </p:nvSpPr>
          <p:spPr>
            <a:xfrm>
              <a:off x="4802036" y="2977662"/>
              <a:ext cx="513849" cy="5715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altLang="zh-CN" sz="3200" b="1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6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39"/>
          <p:cNvGrpSpPr/>
          <p:nvPr/>
        </p:nvGrpSpPr>
        <p:grpSpPr>
          <a:xfrm>
            <a:off x="8680371" y="534966"/>
            <a:ext cx="387430" cy="608034"/>
            <a:chOff x="4806949" y="2954027"/>
            <a:chExt cx="521377" cy="617858"/>
          </a:xfrm>
        </p:grpSpPr>
        <p:sp>
          <p:nvSpPr>
            <p:cNvPr id="15" name="椭圆 40"/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6" name="矩形 41"/>
            <p:cNvSpPr/>
            <p:nvPr/>
          </p:nvSpPr>
          <p:spPr>
            <a:xfrm>
              <a:off x="4819293" y="2977662"/>
              <a:ext cx="479334" cy="5942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altLang="zh-CN" sz="3200" b="1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7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76401" y="1143001"/>
            <a:ext cx="8788791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553200" cy="1143000"/>
          </a:xfrm>
        </p:spPr>
        <p:txBody>
          <a:bodyPr/>
          <a:lstStyle/>
          <a:p>
            <a:pPr eaLnBrk="1" hangingPunct="1"/>
            <a:r>
              <a:rPr lang="en-US" sz="6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6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752601" y="2057400"/>
            <a:ext cx="8590395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 cho em bé chào đời là trách nhiệm của mọi người trong gia đình, đặc biệt là người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Chăm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sóc sức khoẻ của người mẹ trước khi có thai và trong thời kì mang thai sẽ giúp cho thai nhi khoẻ mạnh, sinh trưởng và phát triển tốt; đồng thời người mẹ cũng khoẻ mạnh, giảm được nguy hiểm có thể xảy ra khi sinh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22"/>
          <p:cNvGrpSpPr/>
          <p:nvPr/>
        </p:nvGrpSpPr>
        <p:grpSpPr>
          <a:xfrm>
            <a:off x="8481285" y="5037730"/>
            <a:ext cx="2100874" cy="1794540"/>
            <a:chOff x="8194080" y="3408873"/>
            <a:chExt cx="2724693" cy="3182549"/>
          </a:xfrm>
        </p:grpSpPr>
        <p:pic>
          <p:nvPicPr>
            <p:cNvPr id="10" name="图片 17"/>
            <p:cNvPicPr>
              <a:picLocks noChangeAspect="1"/>
            </p:cNvPicPr>
            <p:nvPr/>
          </p:nvPicPr>
          <p:blipFill rotWithShape="1">
            <a:blip r:embed="rId2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1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2" name="图片 12" descr="e68a86f30a2977ddf3b933c71f0720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1" y="5037730"/>
            <a:ext cx="2514600" cy="1828800"/>
          </a:xfrm>
          <a:prstGeom prst="rect">
            <a:avLst/>
          </a:prstGeom>
        </p:spPr>
      </p:pic>
      <p:grpSp>
        <p:nvGrpSpPr>
          <p:cNvPr id="13" name="Group 12"/>
          <p:cNvGrpSpPr>
            <a:grpSpLocks noChangeAspect="1"/>
          </p:cNvGrpSpPr>
          <p:nvPr/>
        </p:nvGrpSpPr>
        <p:grpSpPr bwMode="auto">
          <a:xfrm rot="13799215" flipV="1">
            <a:off x="8430120" y="395958"/>
            <a:ext cx="1956209" cy="1514059"/>
            <a:chOff x="1308" y="1009"/>
            <a:chExt cx="1001" cy="1033"/>
          </a:xfrm>
        </p:grpSpPr>
        <p:sp>
          <p:nvSpPr>
            <p:cNvPr id="14" name="Freeform 13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5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>
            <a:fillRect/>
          </a:stretch>
        </p:blipFill>
        <p:spPr>
          <a:xfrm>
            <a:off x="2971800" y="76201"/>
            <a:ext cx="7696201" cy="3559249"/>
          </a:xfrm>
          <a:prstGeom prst="rect">
            <a:avLst/>
          </a:prstGeom>
        </p:spPr>
      </p:pic>
      <p:pic>
        <p:nvPicPr>
          <p:cNvPr id="4" name="Picture 3" descr="https://i.pinimg.com/564x/8b/b5/48/8bb54801ec2aaed0d749a12d5d87589f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6064" y1="27288" x2="73582" y2="49396"/>
                        <a14:foregroundMark x1="47340" y1="21244" x2="54610" y2="30743"/>
                        <a14:foregroundMark x1="22163" y1="28497" x2="25177" y2="31088"/>
                        <a14:foregroundMark x1="20035" y1="34542" x2="24113" y2="34197"/>
                        <a14:foregroundMark x1="19504" y1="33506" x2="43794" y2="48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62" y="-618912"/>
            <a:ext cx="3150386" cy="48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648200" y="3048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vi-VN" sz="2800" b="1" dirty="0">
                <a:latin typeface="Times New Roman" panose="02020603050405020304" pitchFamily="18" charset="0"/>
              </a:rPr>
              <a:t>	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gặp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phụ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nữ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thai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xách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nặng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hoặc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cùng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chuyến</a:t>
            </a:r>
            <a:r>
              <a:rPr lang="en-US" altLang="vi-VN" sz="2800" b="1" dirty="0">
                <a:latin typeface="Times New Roman" panose="02020603050405020304" pitchFamily="18" charset="0"/>
              </a:rPr>
              <a:t> ô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tô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còn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chỗ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ngồi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giúp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đỡ</a:t>
            </a:r>
            <a:r>
              <a:rPr lang="en-US" altLang="vi-VN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9" name="Cloud 18"/>
          <p:cNvSpPr/>
          <p:nvPr/>
        </p:nvSpPr>
        <p:spPr>
          <a:xfrm>
            <a:off x="1981201" y="3505201"/>
            <a:ext cx="7391400" cy="335279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29000" y="3886200"/>
            <a:ext cx="5257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gặp phụ nữ có thai xách nặng, chúng ta cần giúp đỡ, xách đồ giúp cho cô, bác ấy.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 ô tô hết chỗ ngồi, chúng ta cần phải nhường ghế cho phụ nữ có thai.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rot="16200000">
            <a:off x="7472363" y="3500438"/>
            <a:ext cx="4800600" cy="847725"/>
            <a:chOff x="2350" y="1008"/>
            <a:chExt cx="1826" cy="534"/>
          </a:xfrm>
        </p:grpSpPr>
        <p:pic>
          <p:nvPicPr>
            <p:cNvPr id="14417" name="Picture 3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8" name="Picture 4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9" name="Picture 5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0" name="Picture 6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/>
          <p:nvPr/>
        </p:nvGrpSpPr>
        <p:grpSpPr bwMode="auto">
          <a:xfrm rot="16200000">
            <a:off x="80963" y="3729038"/>
            <a:ext cx="4800600" cy="847725"/>
            <a:chOff x="2350" y="1008"/>
            <a:chExt cx="1826" cy="534"/>
          </a:xfrm>
        </p:grpSpPr>
        <p:pic>
          <p:nvPicPr>
            <p:cNvPr id="14413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4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5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6" name="Picture 11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340" name="Object 12"/>
          <p:cNvGraphicFramePr>
            <a:graphicFrameLocks noChangeAspect="1"/>
          </p:cNvGraphicFramePr>
          <p:nvPr/>
        </p:nvGraphicFramePr>
        <p:xfrm>
          <a:off x="8686800" y="228600"/>
          <a:ext cx="1981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Clip" r:id="rId4" imgW="2082800" imgH="3003550" progId="">
                  <p:embed/>
                </p:oleObj>
              </mc:Choice>
              <mc:Fallback>
                <p:oleObj name="Clip" r:id="rId4" imgW="2082800" imgH="300355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228600"/>
                        <a:ext cx="1981200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Freeform 13"/>
          <p:cNvSpPr/>
          <p:nvPr/>
        </p:nvSpPr>
        <p:spPr bwMode="auto">
          <a:xfrm>
            <a:off x="3536950" y="617538"/>
            <a:ext cx="5410200" cy="5791200"/>
          </a:xfrm>
          <a:custGeom>
            <a:avLst/>
            <a:gdLst>
              <a:gd name="T0" fmla="*/ 2147483647 w 5713"/>
              <a:gd name="T1" fmla="*/ 2147483647 h 4320"/>
              <a:gd name="T2" fmla="*/ 2147483647 w 5713"/>
              <a:gd name="T3" fmla="*/ 2147483647 h 4320"/>
              <a:gd name="T4" fmla="*/ 2147483647 w 5713"/>
              <a:gd name="T5" fmla="*/ 2147483647 h 4320"/>
              <a:gd name="T6" fmla="*/ 2147483647 w 5713"/>
              <a:gd name="T7" fmla="*/ 2147483647 h 4320"/>
              <a:gd name="T8" fmla="*/ 2147483647 w 5713"/>
              <a:gd name="T9" fmla="*/ 2147483647 h 4320"/>
              <a:gd name="T10" fmla="*/ 2147483647 w 5713"/>
              <a:gd name="T11" fmla="*/ 2147483647 h 4320"/>
              <a:gd name="T12" fmla="*/ 2147483647 w 5713"/>
              <a:gd name="T13" fmla="*/ 2147483647 h 4320"/>
              <a:gd name="T14" fmla="*/ 2147483647 w 5713"/>
              <a:gd name="T15" fmla="*/ 2147483647 h 4320"/>
              <a:gd name="T16" fmla="*/ 2147483647 w 5713"/>
              <a:gd name="T17" fmla="*/ 2147483647 h 4320"/>
              <a:gd name="T18" fmla="*/ 2147483647 w 5713"/>
              <a:gd name="T19" fmla="*/ 2147483647 h 4320"/>
              <a:gd name="T20" fmla="*/ 2147483647 w 5713"/>
              <a:gd name="T21" fmla="*/ 2147483647 h 4320"/>
              <a:gd name="T22" fmla="*/ 2147483647 w 5713"/>
              <a:gd name="T23" fmla="*/ 2147483647 h 4320"/>
              <a:gd name="T24" fmla="*/ 2147483647 w 5713"/>
              <a:gd name="T25" fmla="*/ 2147483647 h 4320"/>
              <a:gd name="T26" fmla="*/ 2147483647 w 5713"/>
              <a:gd name="T27" fmla="*/ 2147483647 h 4320"/>
              <a:gd name="T28" fmla="*/ 2147483647 w 5713"/>
              <a:gd name="T29" fmla="*/ 2147483647 h 4320"/>
              <a:gd name="T30" fmla="*/ 2147483647 w 5713"/>
              <a:gd name="T31" fmla="*/ 2147483647 h 4320"/>
              <a:gd name="T32" fmla="*/ 2147483647 w 5713"/>
              <a:gd name="T33" fmla="*/ 2147483647 h 4320"/>
              <a:gd name="T34" fmla="*/ 2147483647 w 5713"/>
              <a:gd name="T35" fmla="*/ 2147483647 h 4320"/>
              <a:gd name="T36" fmla="*/ 2147483647 w 5713"/>
              <a:gd name="T37" fmla="*/ 2147483647 h 4320"/>
              <a:gd name="T38" fmla="*/ 2147483647 w 5713"/>
              <a:gd name="T39" fmla="*/ 2147483647 h 4320"/>
              <a:gd name="T40" fmla="*/ 2147483647 w 5713"/>
              <a:gd name="T41" fmla="*/ 2147483647 h 4320"/>
              <a:gd name="T42" fmla="*/ 2147483647 w 5713"/>
              <a:gd name="T43" fmla="*/ 2147483647 h 4320"/>
              <a:gd name="T44" fmla="*/ 2147483647 w 5713"/>
              <a:gd name="T45" fmla="*/ 2147483647 h 4320"/>
              <a:gd name="T46" fmla="*/ 2147483647 w 5713"/>
              <a:gd name="T47" fmla="*/ 2147483647 h 4320"/>
              <a:gd name="T48" fmla="*/ 2147483647 w 5713"/>
              <a:gd name="T49" fmla="*/ 2147483647 h 4320"/>
              <a:gd name="T50" fmla="*/ 2147483647 w 5713"/>
              <a:gd name="T51" fmla="*/ 2147483647 h 4320"/>
              <a:gd name="T52" fmla="*/ 2147483647 w 5713"/>
              <a:gd name="T53" fmla="*/ 2147483647 h 4320"/>
              <a:gd name="T54" fmla="*/ 2147483647 w 5713"/>
              <a:gd name="T55" fmla="*/ 2147483647 h 4320"/>
              <a:gd name="T56" fmla="*/ 2147483647 w 5713"/>
              <a:gd name="T57" fmla="*/ 2147483647 h 4320"/>
              <a:gd name="T58" fmla="*/ 2147483647 w 5713"/>
              <a:gd name="T59" fmla="*/ 2147483647 h 4320"/>
              <a:gd name="T60" fmla="*/ 2147483647 w 5713"/>
              <a:gd name="T61" fmla="*/ 2147483647 h 4320"/>
              <a:gd name="T62" fmla="*/ 2147483647 w 5713"/>
              <a:gd name="T63" fmla="*/ 2147483647 h 4320"/>
              <a:gd name="T64" fmla="*/ 2147483647 w 5713"/>
              <a:gd name="T65" fmla="*/ 2147483647 h 4320"/>
              <a:gd name="T66" fmla="*/ 2147483647 w 5713"/>
              <a:gd name="T67" fmla="*/ 2147483647 h 4320"/>
              <a:gd name="T68" fmla="*/ 2147483647 w 5713"/>
              <a:gd name="T69" fmla="*/ 2147483647 h 4320"/>
              <a:gd name="T70" fmla="*/ 2147483647 w 5713"/>
              <a:gd name="T71" fmla="*/ 2147483647 h 4320"/>
              <a:gd name="T72" fmla="*/ 2147483647 w 5713"/>
              <a:gd name="T73" fmla="*/ 2147483647 h 4320"/>
              <a:gd name="T74" fmla="*/ 2147483647 w 5713"/>
              <a:gd name="T75" fmla="*/ 2147483647 h 4320"/>
              <a:gd name="T76" fmla="*/ 2147483647 w 5713"/>
              <a:gd name="T77" fmla="*/ 2147483647 h 4320"/>
              <a:gd name="T78" fmla="*/ 2147483647 w 5713"/>
              <a:gd name="T79" fmla="*/ 2147483647 h 4320"/>
              <a:gd name="T80" fmla="*/ 2147483647 w 5713"/>
              <a:gd name="T81" fmla="*/ 2147483647 h 4320"/>
              <a:gd name="T82" fmla="*/ 2147483647 w 5713"/>
              <a:gd name="T83" fmla="*/ 2147483647 h 4320"/>
              <a:gd name="T84" fmla="*/ 2147483647 w 5713"/>
              <a:gd name="T85" fmla="*/ 2147483647 h 4320"/>
              <a:gd name="T86" fmla="*/ 2147483647 w 5713"/>
              <a:gd name="T87" fmla="*/ 2147483647 h 4320"/>
              <a:gd name="T88" fmla="*/ 2147483647 w 5713"/>
              <a:gd name="T89" fmla="*/ 2147483647 h 4320"/>
              <a:gd name="T90" fmla="*/ 2147483647 w 5713"/>
              <a:gd name="T91" fmla="*/ 2147483647 h 4320"/>
              <a:gd name="T92" fmla="*/ 2147483647 w 5713"/>
              <a:gd name="T93" fmla="*/ 2147483647 h 4320"/>
              <a:gd name="T94" fmla="*/ 2147483647 w 5713"/>
              <a:gd name="T95" fmla="*/ 2147483647 h 4320"/>
              <a:gd name="T96" fmla="*/ 2147483647 w 5713"/>
              <a:gd name="T97" fmla="*/ 2147483647 h 4320"/>
              <a:gd name="T98" fmla="*/ 2147483647 w 5713"/>
              <a:gd name="T99" fmla="*/ 2147483647 h 4320"/>
              <a:gd name="T100" fmla="*/ 2147483647 w 5713"/>
              <a:gd name="T101" fmla="*/ 2147483647 h 4320"/>
              <a:gd name="T102" fmla="*/ 2147483647 w 5713"/>
              <a:gd name="T103" fmla="*/ 2147483647 h 4320"/>
              <a:gd name="T104" fmla="*/ 2147483647 w 5713"/>
              <a:gd name="T105" fmla="*/ 2147483647 h 4320"/>
              <a:gd name="T106" fmla="*/ 2147483647 w 5713"/>
              <a:gd name="T107" fmla="*/ 2147483647 h 4320"/>
              <a:gd name="T108" fmla="*/ 2147483647 w 5713"/>
              <a:gd name="T109" fmla="*/ 2147483647 h 4320"/>
              <a:gd name="T110" fmla="*/ 2147483647 w 5713"/>
              <a:gd name="T111" fmla="*/ 2147483647 h 4320"/>
              <a:gd name="T112" fmla="*/ 2147483647 w 5713"/>
              <a:gd name="T113" fmla="*/ 2147483647 h 4320"/>
              <a:gd name="T114" fmla="*/ 2147483647 w 5713"/>
              <a:gd name="T115" fmla="*/ 2147483647 h 4320"/>
              <a:gd name="T116" fmla="*/ 2147483647 w 5713"/>
              <a:gd name="T117" fmla="*/ 2147483647 h 43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713" h="4320">
                <a:moveTo>
                  <a:pt x="3348" y="0"/>
                </a:moveTo>
                <a:lnTo>
                  <a:pt x="3355" y="8"/>
                </a:lnTo>
                <a:lnTo>
                  <a:pt x="3360" y="16"/>
                </a:lnTo>
                <a:lnTo>
                  <a:pt x="3363" y="24"/>
                </a:lnTo>
                <a:lnTo>
                  <a:pt x="3365" y="32"/>
                </a:lnTo>
                <a:lnTo>
                  <a:pt x="3365" y="40"/>
                </a:lnTo>
                <a:lnTo>
                  <a:pt x="3365" y="48"/>
                </a:lnTo>
                <a:lnTo>
                  <a:pt x="3365" y="58"/>
                </a:lnTo>
                <a:lnTo>
                  <a:pt x="3365" y="66"/>
                </a:lnTo>
                <a:lnTo>
                  <a:pt x="3368" y="74"/>
                </a:lnTo>
                <a:lnTo>
                  <a:pt x="3373" y="83"/>
                </a:lnTo>
                <a:lnTo>
                  <a:pt x="3375" y="95"/>
                </a:lnTo>
                <a:lnTo>
                  <a:pt x="3377" y="107"/>
                </a:lnTo>
                <a:lnTo>
                  <a:pt x="3380" y="119"/>
                </a:lnTo>
                <a:lnTo>
                  <a:pt x="3385" y="131"/>
                </a:lnTo>
                <a:lnTo>
                  <a:pt x="3390" y="142"/>
                </a:lnTo>
                <a:lnTo>
                  <a:pt x="3395" y="154"/>
                </a:lnTo>
                <a:lnTo>
                  <a:pt x="3402" y="165"/>
                </a:lnTo>
                <a:lnTo>
                  <a:pt x="3409" y="175"/>
                </a:lnTo>
                <a:lnTo>
                  <a:pt x="3417" y="187"/>
                </a:lnTo>
                <a:lnTo>
                  <a:pt x="3424" y="197"/>
                </a:lnTo>
                <a:lnTo>
                  <a:pt x="3493" y="195"/>
                </a:lnTo>
                <a:lnTo>
                  <a:pt x="3554" y="191"/>
                </a:lnTo>
                <a:lnTo>
                  <a:pt x="3613" y="187"/>
                </a:lnTo>
                <a:lnTo>
                  <a:pt x="3667" y="182"/>
                </a:lnTo>
                <a:lnTo>
                  <a:pt x="3721" y="179"/>
                </a:lnTo>
                <a:lnTo>
                  <a:pt x="3775" y="174"/>
                </a:lnTo>
                <a:lnTo>
                  <a:pt x="3831" y="170"/>
                </a:lnTo>
                <a:lnTo>
                  <a:pt x="3887" y="166"/>
                </a:lnTo>
                <a:lnTo>
                  <a:pt x="3946" y="164"/>
                </a:lnTo>
                <a:lnTo>
                  <a:pt x="4010" y="162"/>
                </a:lnTo>
                <a:lnTo>
                  <a:pt x="4015" y="178"/>
                </a:lnTo>
                <a:lnTo>
                  <a:pt x="4020" y="195"/>
                </a:lnTo>
                <a:lnTo>
                  <a:pt x="4025" y="211"/>
                </a:lnTo>
                <a:lnTo>
                  <a:pt x="4029" y="228"/>
                </a:lnTo>
                <a:lnTo>
                  <a:pt x="4037" y="244"/>
                </a:lnTo>
                <a:lnTo>
                  <a:pt x="4042" y="261"/>
                </a:lnTo>
                <a:lnTo>
                  <a:pt x="4044" y="277"/>
                </a:lnTo>
                <a:lnTo>
                  <a:pt x="4049" y="294"/>
                </a:lnTo>
                <a:lnTo>
                  <a:pt x="4051" y="310"/>
                </a:lnTo>
                <a:lnTo>
                  <a:pt x="4054" y="326"/>
                </a:lnTo>
                <a:lnTo>
                  <a:pt x="3701" y="371"/>
                </a:lnTo>
                <a:lnTo>
                  <a:pt x="3689" y="381"/>
                </a:lnTo>
                <a:lnTo>
                  <a:pt x="3686" y="390"/>
                </a:lnTo>
                <a:lnTo>
                  <a:pt x="3694" y="398"/>
                </a:lnTo>
                <a:lnTo>
                  <a:pt x="3703" y="406"/>
                </a:lnTo>
                <a:lnTo>
                  <a:pt x="3718" y="413"/>
                </a:lnTo>
                <a:lnTo>
                  <a:pt x="3735" y="420"/>
                </a:lnTo>
                <a:lnTo>
                  <a:pt x="3752" y="427"/>
                </a:lnTo>
                <a:lnTo>
                  <a:pt x="3770" y="435"/>
                </a:lnTo>
                <a:lnTo>
                  <a:pt x="3782" y="443"/>
                </a:lnTo>
                <a:lnTo>
                  <a:pt x="3789" y="453"/>
                </a:lnTo>
                <a:lnTo>
                  <a:pt x="3797" y="468"/>
                </a:lnTo>
                <a:lnTo>
                  <a:pt x="3799" y="484"/>
                </a:lnTo>
                <a:lnTo>
                  <a:pt x="3797" y="499"/>
                </a:lnTo>
                <a:lnTo>
                  <a:pt x="3794" y="514"/>
                </a:lnTo>
                <a:lnTo>
                  <a:pt x="3787" y="528"/>
                </a:lnTo>
                <a:lnTo>
                  <a:pt x="3777" y="542"/>
                </a:lnTo>
                <a:lnTo>
                  <a:pt x="3767" y="556"/>
                </a:lnTo>
                <a:lnTo>
                  <a:pt x="3755" y="570"/>
                </a:lnTo>
                <a:lnTo>
                  <a:pt x="3740" y="582"/>
                </a:lnTo>
                <a:lnTo>
                  <a:pt x="3725" y="594"/>
                </a:lnTo>
                <a:lnTo>
                  <a:pt x="3713" y="603"/>
                </a:lnTo>
                <a:lnTo>
                  <a:pt x="3699" y="610"/>
                </a:lnTo>
                <a:lnTo>
                  <a:pt x="3679" y="614"/>
                </a:lnTo>
                <a:lnTo>
                  <a:pt x="3659" y="619"/>
                </a:lnTo>
                <a:lnTo>
                  <a:pt x="3640" y="623"/>
                </a:lnTo>
                <a:lnTo>
                  <a:pt x="3620" y="628"/>
                </a:lnTo>
                <a:lnTo>
                  <a:pt x="3603" y="634"/>
                </a:lnTo>
                <a:lnTo>
                  <a:pt x="3591" y="642"/>
                </a:lnTo>
                <a:lnTo>
                  <a:pt x="3581" y="651"/>
                </a:lnTo>
                <a:lnTo>
                  <a:pt x="3576" y="663"/>
                </a:lnTo>
                <a:lnTo>
                  <a:pt x="3576" y="676"/>
                </a:lnTo>
                <a:lnTo>
                  <a:pt x="3574" y="688"/>
                </a:lnTo>
                <a:lnTo>
                  <a:pt x="3569" y="701"/>
                </a:lnTo>
                <a:lnTo>
                  <a:pt x="3564" y="714"/>
                </a:lnTo>
                <a:lnTo>
                  <a:pt x="3556" y="726"/>
                </a:lnTo>
                <a:lnTo>
                  <a:pt x="3547" y="739"/>
                </a:lnTo>
                <a:lnTo>
                  <a:pt x="3537" y="752"/>
                </a:lnTo>
                <a:lnTo>
                  <a:pt x="3529" y="765"/>
                </a:lnTo>
                <a:lnTo>
                  <a:pt x="3520" y="778"/>
                </a:lnTo>
                <a:lnTo>
                  <a:pt x="3512" y="790"/>
                </a:lnTo>
                <a:lnTo>
                  <a:pt x="3542" y="790"/>
                </a:lnTo>
                <a:lnTo>
                  <a:pt x="3574" y="789"/>
                </a:lnTo>
                <a:lnTo>
                  <a:pt x="3603" y="787"/>
                </a:lnTo>
                <a:lnTo>
                  <a:pt x="3635" y="783"/>
                </a:lnTo>
                <a:lnTo>
                  <a:pt x="3667" y="781"/>
                </a:lnTo>
                <a:lnTo>
                  <a:pt x="3699" y="779"/>
                </a:lnTo>
                <a:lnTo>
                  <a:pt x="3730" y="779"/>
                </a:lnTo>
                <a:lnTo>
                  <a:pt x="3760" y="779"/>
                </a:lnTo>
                <a:lnTo>
                  <a:pt x="3792" y="782"/>
                </a:lnTo>
                <a:lnTo>
                  <a:pt x="3821" y="787"/>
                </a:lnTo>
                <a:lnTo>
                  <a:pt x="3833" y="807"/>
                </a:lnTo>
                <a:lnTo>
                  <a:pt x="3838" y="827"/>
                </a:lnTo>
                <a:lnTo>
                  <a:pt x="3841" y="846"/>
                </a:lnTo>
                <a:lnTo>
                  <a:pt x="3838" y="866"/>
                </a:lnTo>
                <a:lnTo>
                  <a:pt x="3833" y="885"/>
                </a:lnTo>
                <a:lnTo>
                  <a:pt x="3828" y="904"/>
                </a:lnTo>
                <a:lnTo>
                  <a:pt x="3821" y="925"/>
                </a:lnTo>
                <a:lnTo>
                  <a:pt x="3814" y="944"/>
                </a:lnTo>
                <a:lnTo>
                  <a:pt x="3809" y="964"/>
                </a:lnTo>
                <a:lnTo>
                  <a:pt x="3806" y="984"/>
                </a:lnTo>
                <a:lnTo>
                  <a:pt x="3831" y="990"/>
                </a:lnTo>
                <a:lnTo>
                  <a:pt x="3855" y="996"/>
                </a:lnTo>
                <a:lnTo>
                  <a:pt x="3882" y="999"/>
                </a:lnTo>
                <a:lnTo>
                  <a:pt x="3912" y="1002"/>
                </a:lnTo>
                <a:lnTo>
                  <a:pt x="3944" y="1003"/>
                </a:lnTo>
                <a:lnTo>
                  <a:pt x="3973" y="1004"/>
                </a:lnTo>
                <a:lnTo>
                  <a:pt x="4005" y="1005"/>
                </a:lnTo>
                <a:lnTo>
                  <a:pt x="4034" y="1005"/>
                </a:lnTo>
                <a:lnTo>
                  <a:pt x="4061" y="1006"/>
                </a:lnTo>
                <a:lnTo>
                  <a:pt x="4086" y="1008"/>
                </a:lnTo>
                <a:lnTo>
                  <a:pt x="4086" y="1010"/>
                </a:lnTo>
                <a:lnTo>
                  <a:pt x="4086" y="1012"/>
                </a:lnTo>
                <a:lnTo>
                  <a:pt x="4088" y="1013"/>
                </a:lnTo>
                <a:lnTo>
                  <a:pt x="4088" y="1014"/>
                </a:lnTo>
                <a:lnTo>
                  <a:pt x="4088" y="1015"/>
                </a:lnTo>
                <a:lnTo>
                  <a:pt x="4088" y="1016"/>
                </a:lnTo>
                <a:lnTo>
                  <a:pt x="4091" y="1018"/>
                </a:lnTo>
                <a:lnTo>
                  <a:pt x="4093" y="1019"/>
                </a:lnTo>
                <a:lnTo>
                  <a:pt x="4096" y="1020"/>
                </a:lnTo>
                <a:lnTo>
                  <a:pt x="4098" y="1020"/>
                </a:lnTo>
                <a:lnTo>
                  <a:pt x="4115" y="1013"/>
                </a:lnTo>
                <a:lnTo>
                  <a:pt x="4132" y="1007"/>
                </a:lnTo>
                <a:lnTo>
                  <a:pt x="4152" y="1002"/>
                </a:lnTo>
                <a:lnTo>
                  <a:pt x="4172" y="997"/>
                </a:lnTo>
                <a:lnTo>
                  <a:pt x="4191" y="994"/>
                </a:lnTo>
                <a:lnTo>
                  <a:pt x="4213" y="990"/>
                </a:lnTo>
                <a:lnTo>
                  <a:pt x="4235" y="987"/>
                </a:lnTo>
                <a:lnTo>
                  <a:pt x="4255" y="984"/>
                </a:lnTo>
                <a:lnTo>
                  <a:pt x="4277" y="982"/>
                </a:lnTo>
                <a:lnTo>
                  <a:pt x="4299" y="979"/>
                </a:lnTo>
                <a:lnTo>
                  <a:pt x="4333" y="987"/>
                </a:lnTo>
                <a:lnTo>
                  <a:pt x="4360" y="997"/>
                </a:lnTo>
                <a:lnTo>
                  <a:pt x="4382" y="1008"/>
                </a:lnTo>
                <a:lnTo>
                  <a:pt x="4402" y="1022"/>
                </a:lnTo>
                <a:lnTo>
                  <a:pt x="4414" y="1037"/>
                </a:lnTo>
                <a:lnTo>
                  <a:pt x="4426" y="1052"/>
                </a:lnTo>
                <a:lnTo>
                  <a:pt x="4436" y="1068"/>
                </a:lnTo>
                <a:lnTo>
                  <a:pt x="4446" y="1085"/>
                </a:lnTo>
                <a:lnTo>
                  <a:pt x="4456" y="1101"/>
                </a:lnTo>
                <a:lnTo>
                  <a:pt x="4468" y="1116"/>
                </a:lnTo>
                <a:lnTo>
                  <a:pt x="5351" y="1119"/>
                </a:lnTo>
                <a:lnTo>
                  <a:pt x="5351" y="1452"/>
                </a:lnTo>
                <a:lnTo>
                  <a:pt x="5387" y="1466"/>
                </a:lnTo>
                <a:lnTo>
                  <a:pt x="5424" y="1478"/>
                </a:lnTo>
                <a:lnTo>
                  <a:pt x="5463" y="1492"/>
                </a:lnTo>
                <a:lnTo>
                  <a:pt x="5503" y="1504"/>
                </a:lnTo>
                <a:lnTo>
                  <a:pt x="5542" y="1517"/>
                </a:lnTo>
                <a:lnTo>
                  <a:pt x="5578" y="1531"/>
                </a:lnTo>
                <a:lnTo>
                  <a:pt x="5610" y="1547"/>
                </a:lnTo>
                <a:lnTo>
                  <a:pt x="5642" y="1563"/>
                </a:lnTo>
                <a:lnTo>
                  <a:pt x="5667" y="1581"/>
                </a:lnTo>
                <a:lnTo>
                  <a:pt x="5686" y="1602"/>
                </a:lnTo>
                <a:lnTo>
                  <a:pt x="5706" y="1648"/>
                </a:lnTo>
                <a:lnTo>
                  <a:pt x="5713" y="1695"/>
                </a:lnTo>
                <a:lnTo>
                  <a:pt x="5708" y="1742"/>
                </a:lnTo>
                <a:lnTo>
                  <a:pt x="5694" y="1788"/>
                </a:lnTo>
                <a:lnTo>
                  <a:pt x="5669" y="1834"/>
                </a:lnTo>
                <a:lnTo>
                  <a:pt x="5637" y="1877"/>
                </a:lnTo>
                <a:lnTo>
                  <a:pt x="5603" y="1922"/>
                </a:lnTo>
                <a:lnTo>
                  <a:pt x="5561" y="1964"/>
                </a:lnTo>
                <a:lnTo>
                  <a:pt x="5517" y="2005"/>
                </a:lnTo>
                <a:lnTo>
                  <a:pt x="5473" y="2045"/>
                </a:lnTo>
                <a:lnTo>
                  <a:pt x="5458" y="2052"/>
                </a:lnTo>
                <a:lnTo>
                  <a:pt x="5446" y="2059"/>
                </a:lnTo>
                <a:lnTo>
                  <a:pt x="5431" y="2066"/>
                </a:lnTo>
                <a:lnTo>
                  <a:pt x="5417" y="2071"/>
                </a:lnTo>
                <a:lnTo>
                  <a:pt x="5402" y="2077"/>
                </a:lnTo>
                <a:lnTo>
                  <a:pt x="5390" y="2083"/>
                </a:lnTo>
                <a:lnTo>
                  <a:pt x="5375" y="2088"/>
                </a:lnTo>
                <a:lnTo>
                  <a:pt x="5360" y="2094"/>
                </a:lnTo>
                <a:lnTo>
                  <a:pt x="5346" y="2101"/>
                </a:lnTo>
                <a:lnTo>
                  <a:pt x="5333" y="2107"/>
                </a:lnTo>
                <a:lnTo>
                  <a:pt x="5314" y="2654"/>
                </a:lnTo>
                <a:lnTo>
                  <a:pt x="5321" y="2666"/>
                </a:lnTo>
                <a:lnTo>
                  <a:pt x="5324" y="2677"/>
                </a:lnTo>
                <a:lnTo>
                  <a:pt x="5324" y="2688"/>
                </a:lnTo>
                <a:lnTo>
                  <a:pt x="5321" y="2700"/>
                </a:lnTo>
                <a:lnTo>
                  <a:pt x="5319" y="2711"/>
                </a:lnTo>
                <a:lnTo>
                  <a:pt x="5316" y="2723"/>
                </a:lnTo>
                <a:lnTo>
                  <a:pt x="5314" y="2733"/>
                </a:lnTo>
                <a:lnTo>
                  <a:pt x="5311" y="2744"/>
                </a:lnTo>
                <a:lnTo>
                  <a:pt x="5311" y="2755"/>
                </a:lnTo>
                <a:lnTo>
                  <a:pt x="5314" y="2765"/>
                </a:lnTo>
                <a:lnTo>
                  <a:pt x="5297" y="3818"/>
                </a:lnTo>
                <a:lnTo>
                  <a:pt x="5179" y="3818"/>
                </a:lnTo>
                <a:lnTo>
                  <a:pt x="5059" y="3818"/>
                </a:lnTo>
                <a:lnTo>
                  <a:pt x="4939" y="3818"/>
                </a:lnTo>
                <a:lnTo>
                  <a:pt x="4819" y="3818"/>
                </a:lnTo>
                <a:lnTo>
                  <a:pt x="4699" y="3818"/>
                </a:lnTo>
                <a:lnTo>
                  <a:pt x="4581" y="3818"/>
                </a:lnTo>
                <a:lnTo>
                  <a:pt x="4463" y="3818"/>
                </a:lnTo>
                <a:lnTo>
                  <a:pt x="4353" y="3818"/>
                </a:lnTo>
                <a:lnTo>
                  <a:pt x="4245" y="3818"/>
                </a:lnTo>
                <a:lnTo>
                  <a:pt x="4142" y="3818"/>
                </a:lnTo>
                <a:lnTo>
                  <a:pt x="4105" y="3847"/>
                </a:lnTo>
                <a:lnTo>
                  <a:pt x="4154" y="3859"/>
                </a:lnTo>
                <a:lnTo>
                  <a:pt x="4206" y="3868"/>
                </a:lnTo>
                <a:lnTo>
                  <a:pt x="4260" y="3877"/>
                </a:lnTo>
                <a:lnTo>
                  <a:pt x="4311" y="3886"/>
                </a:lnTo>
                <a:lnTo>
                  <a:pt x="4363" y="3895"/>
                </a:lnTo>
                <a:lnTo>
                  <a:pt x="4409" y="3907"/>
                </a:lnTo>
                <a:lnTo>
                  <a:pt x="4453" y="3920"/>
                </a:lnTo>
                <a:lnTo>
                  <a:pt x="4490" y="3936"/>
                </a:lnTo>
                <a:lnTo>
                  <a:pt x="4522" y="3957"/>
                </a:lnTo>
                <a:lnTo>
                  <a:pt x="4547" y="3982"/>
                </a:lnTo>
                <a:lnTo>
                  <a:pt x="4554" y="4005"/>
                </a:lnTo>
                <a:lnTo>
                  <a:pt x="4556" y="4028"/>
                </a:lnTo>
                <a:lnTo>
                  <a:pt x="4556" y="4051"/>
                </a:lnTo>
                <a:lnTo>
                  <a:pt x="4554" y="4074"/>
                </a:lnTo>
                <a:lnTo>
                  <a:pt x="4549" y="4098"/>
                </a:lnTo>
                <a:lnTo>
                  <a:pt x="4542" y="4120"/>
                </a:lnTo>
                <a:lnTo>
                  <a:pt x="4537" y="4143"/>
                </a:lnTo>
                <a:lnTo>
                  <a:pt x="4529" y="4165"/>
                </a:lnTo>
                <a:lnTo>
                  <a:pt x="4525" y="4188"/>
                </a:lnTo>
                <a:lnTo>
                  <a:pt x="4520" y="4208"/>
                </a:lnTo>
                <a:lnTo>
                  <a:pt x="4456" y="4242"/>
                </a:lnTo>
                <a:lnTo>
                  <a:pt x="4385" y="4267"/>
                </a:lnTo>
                <a:lnTo>
                  <a:pt x="4306" y="4284"/>
                </a:lnTo>
                <a:lnTo>
                  <a:pt x="4225" y="4296"/>
                </a:lnTo>
                <a:lnTo>
                  <a:pt x="4140" y="4302"/>
                </a:lnTo>
                <a:lnTo>
                  <a:pt x="4051" y="4304"/>
                </a:lnTo>
                <a:lnTo>
                  <a:pt x="3961" y="4303"/>
                </a:lnTo>
                <a:lnTo>
                  <a:pt x="3870" y="4300"/>
                </a:lnTo>
                <a:lnTo>
                  <a:pt x="3779" y="4294"/>
                </a:lnTo>
                <a:lnTo>
                  <a:pt x="3689" y="4287"/>
                </a:lnTo>
                <a:lnTo>
                  <a:pt x="3647" y="4278"/>
                </a:lnTo>
                <a:lnTo>
                  <a:pt x="3600" y="4269"/>
                </a:lnTo>
                <a:lnTo>
                  <a:pt x="3551" y="4260"/>
                </a:lnTo>
                <a:lnTo>
                  <a:pt x="3500" y="4248"/>
                </a:lnTo>
                <a:lnTo>
                  <a:pt x="3451" y="4237"/>
                </a:lnTo>
                <a:lnTo>
                  <a:pt x="3407" y="4223"/>
                </a:lnTo>
                <a:lnTo>
                  <a:pt x="3368" y="4207"/>
                </a:lnTo>
                <a:lnTo>
                  <a:pt x="3338" y="4189"/>
                </a:lnTo>
                <a:lnTo>
                  <a:pt x="3319" y="4166"/>
                </a:lnTo>
                <a:lnTo>
                  <a:pt x="3311" y="4140"/>
                </a:lnTo>
                <a:lnTo>
                  <a:pt x="3272" y="4125"/>
                </a:lnTo>
                <a:lnTo>
                  <a:pt x="3233" y="4109"/>
                </a:lnTo>
                <a:lnTo>
                  <a:pt x="3194" y="4093"/>
                </a:lnTo>
                <a:lnTo>
                  <a:pt x="3157" y="4076"/>
                </a:lnTo>
                <a:lnTo>
                  <a:pt x="3123" y="4058"/>
                </a:lnTo>
                <a:lnTo>
                  <a:pt x="3091" y="4039"/>
                </a:lnTo>
                <a:lnTo>
                  <a:pt x="3059" y="4020"/>
                </a:lnTo>
                <a:lnTo>
                  <a:pt x="3029" y="3999"/>
                </a:lnTo>
                <a:lnTo>
                  <a:pt x="3005" y="3978"/>
                </a:lnTo>
                <a:lnTo>
                  <a:pt x="2983" y="3955"/>
                </a:lnTo>
                <a:lnTo>
                  <a:pt x="2990" y="3942"/>
                </a:lnTo>
                <a:lnTo>
                  <a:pt x="2995" y="3928"/>
                </a:lnTo>
                <a:lnTo>
                  <a:pt x="3000" y="3916"/>
                </a:lnTo>
                <a:lnTo>
                  <a:pt x="3005" y="3902"/>
                </a:lnTo>
                <a:lnTo>
                  <a:pt x="3012" y="3888"/>
                </a:lnTo>
                <a:lnTo>
                  <a:pt x="3017" y="3876"/>
                </a:lnTo>
                <a:lnTo>
                  <a:pt x="3022" y="3863"/>
                </a:lnTo>
                <a:lnTo>
                  <a:pt x="3027" y="3851"/>
                </a:lnTo>
                <a:lnTo>
                  <a:pt x="3034" y="3838"/>
                </a:lnTo>
                <a:lnTo>
                  <a:pt x="3039" y="3827"/>
                </a:lnTo>
                <a:lnTo>
                  <a:pt x="3005" y="3819"/>
                </a:lnTo>
                <a:lnTo>
                  <a:pt x="2971" y="3813"/>
                </a:lnTo>
                <a:lnTo>
                  <a:pt x="2936" y="3812"/>
                </a:lnTo>
                <a:lnTo>
                  <a:pt x="2902" y="3812"/>
                </a:lnTo>
                <a:lnTo>
                  <a:pt x="2865" y="3813"/>
                </a:lnTo>
                <a:lnTo>
                  <a:pt x="2828" y="3814"/>
                </a:lnTo>
                <a:lnTo>
                  <a:pt x="2789" y="3815"/>
                </a:lnTo>
                <a:lnTo>
                  <a:pt x="2750" y="3816"/>
                </a:lnTo>
                <a:lnTo>
                  <a:pt x="2706" y="3815"/>
                </a:lnTo>
                <a:lnTo>
                  <a:pt x="2659" y="3811"/>
                </a:lnTo>
                <a:lnTo>
                  <a:pt x="2647" y="3818"/>
                </a:lnTo>
                <a:lnTo>
                  <a:pt x="2640" y="3824"/>
                </a:lnTo>
                <a:lnTo>
                  <a:pt x="2635" y="3834"/>
                </a:lnTo>
                <a:lnTo>
                  <a:pt x="2632" y="3843"/>
                </a:lnTo>
                <a:lnTo>
                  <a:pt x="2632" y="3852"/>
                </a:lnTo>
                <a:lnTo>
                  <a:pt x="2632" y="3861"/>
                </a:lnTo>
                <a:lnTo>
                  <a:pt x="2632" y="3870"/>
                </a:lnTo>
                <a:lnTo>
                  <a:pt x="2632" y="3879"/>
                </a:lnTo>
                <a:lnTo>
                  <a:pt x="2630" y="3886"/>
                </a:lnTo>
                <a:lnTo>
                  <a:pt x="2623" y="3893"/>
                </a:lnTo>
                <a:lnTo>
                  <a:pt x="2615" y="3920"/>
                </a:lnTo>
                <a:lnTo>
                  <a:pt x="2608" y="3947"/>
                </a:lnTo>
                <a:lnTo>
                  <a:pt x="2598" y="3974"/>
                </a:lnTo>
                <a:lnTo>
                  <a:pt x="2591" y="4003"/>
                </a:lnTo>
                <a:lnTo>
                  <a:pt x="2578" y="4030"/>
                </a:lnTo>
                <a:lnTo>
                  <a:pt x="2566" y="4058"/>
                </a:lnTo>
                <a:lnTo>
                  <a:pt x="2554" y="4084"/>
                </a:lnTo>
                <a:lnTo>
                  <a:pt x="2537" y="4110"/>
                </a:lnTo>
                <a:lnTo>
                  <a:pt x="2520" y="4136"/>
                </a:lnTo>
                <a:lnTo>
                  <a:pt x="2497" y="4160"/>
                </a:lnTo>
                <a:lnTo>
                  <a:pt x="2478" y="4184"/>
                </a:lnTo>
                <a:lnTo>
                  <a:pt x="2453" y="4206"/>
                </a:lnTo>
                <a:lnTo>
                  <a:pt x="2422" y="4228"/>
                </a:lnTo>
                <a:lnTo>
                  <a:pt x="2387" y="4248"/>
                </a:lnTo>
                <a:lnTo>
                  <a:pt x="2348" y="4267"/>
                </a:lnTo>
                <a:lnTo>
                  <a:pt x="2309" y="4283"/>
                </a:lnTo>
                <a:lnTo>
                  <a:pt x="2265" y="4296"/>
                </a:lnTo>
                <a:lnTo>
                  <a:pt x="2218" y="4308"/>
                </a:lnTo>
                <a:lnTo>
                  <a:pt x="2169" y="4316"/>
                </a:lnTo>
                <a:lnTo>
                  <a:pt x="2120" y="4320"/>
                </a:lnTo>
                <a:lnTo>
                  <a:pt x="2054" y="4319"/>
                </a:lnTo>
                <a:lnTo>
                  <a:pt x="1993" y="4312"/>
                </a:lnTo>
                <a:lnTo>
                  <a:pt x="1934" y="4303"/>
                </a:lnTo>
                <a:lnTo>
                  <a:pt x="1877" y="4290"/>
                </a:lnTo>
                <a:lnTo>
                  <a:pt x="1823" y="4274"/>
                </a:lnTo>
                <a:lnTo>
                  <a:pt x="1772" y="4255"/>
                </a:lnTo>
                <a:lnTo>
                  <a:pt x="1723" y="4236"/>
                </a:lnTo>
                <a:lnTo>
                  <a:pt x="1676" y="4215"/>
                </a:lnTo>
                <a:lnTo>
                  <a:pt x="1632" y="4194"/>
                </a:lnTo>
                <a:lnTo>
                  <a:pt x="1591" y="4173"/>
                </a:lnTo>
                <a:lnTo>
                  <a:pt x="1610" y="4143"/>
                </a:lnTo>
                <a:lnTo>
                  <a:pt x="1610" y="4119"/>
                </a:lnTo>
                <a:lnTo>
                  <a:pt x="1591" y="4100"/>
                </a:lnTo>
                <a:lnTo>
                  <a:pt x="1559" y="4083"/>
                </a:lnTo>
                <a:lnTo>
                  <a:pt x="1515" y="4069"/>
                </a:lnTo>
                <a:lnTo>
                  <a:pt x="1466" y="4056"/>
                </a:lnTo>
                <a:lnTo>
                  <a:pt x="1414" y="4044"/>
                </a:lnTo>
                <a:lnTo>
                  <a:pt x="1368" y="4032"/>
                </a:lnTo>
                <a:lnTo>
                  <a:pt x="1323" y="4019"/>
                </a:lnTo>
                <a:lnTo>
                  <a:pt x="1292" y="4003"/>
                </a:lnTo>
                <a:lnTo>
                  <a:pt x="1260" y="3987"/>
                </a:lnTo>
                <a:lnTo>
                  <a:pt x="1230" y="3971"/>
                </a:lnTo>
                <a:lnTo>
                  <a:pt x="1203" y="3952"/>
                </a:lnTo>
                <a:lnTo>
                  <a:pt x="1179" y="3934"/>
                </a:lnTo>
                <a:lnTo>
                  <a:pt x="1159" y="3915"/>
                </a:lnTo>
                <a:lnTo>
                  <a:pt x="1140" y="3895"/>
                </a:lnTo>
                <a:lnTo>
                  <a:pt x="1122" y="3875"/>
                </a:lnTo>
                <a:lnTo>
                  <a:pt x="1105" y="3855"/>
                </a:lnTo>
                <a:lnTo>
                  <a:pt x="1088" y="3835"/>
                </a:lnTo>
                <a:lnTo>
                  <a:pt x="1071" y="3814"/>
                </a:lnTo>
                <a:lnTo>
                  <a:pt x="1017" y="3803"/>
                </a:lnTo>
                <a:lnTo>
                  <a:pt x="348" y="3803"/>
                </a:lnTo>
                <a:lnTo>
                  <a:pt x="355" y="2144"/>
                </a:lnTo>
                <a:lnTo>
                  <a:pt x="319" y="2140"/>
                </a:lnTo>
                <a:lnTo>
                  <a:pt x="284" y="2133"/>
                </a:lnTo>
                <a:lnTo>
                  <a:pt x="250" y="2126"/>
                </a:lnTo>
                <a:lnTo>
                  <a:pt x="216" y="2118"/>
                </a:lnTo>
                <a:lnTo>
                  <a:pt x="184" y="2109"/>
                </a:lnTo>
                <a:lnTo>
                  <a:pt x="154" y="2099"/>
                </a:lnTo>
                <a:lnTo>
                  <a:pt x="127" y="2087"/>
                </a:lnTo>
                <a:lnTo>
                  <a:pt x="103" y="2074"/>
                </a:lnTo>
                <a:lnTo>
                  <a:pt x="81" y="2059"/>
                </a:lnTo>
                <a:lnTo>
                  <a:pt x="64" y="2042"/>
                </a:lnTo>
                <a:lnTo>
                  <a:pt x="46" y="1999"/>
                </a:lnTo>
                <a:lnTo>
                  <a:pt x="32" y="1955"/>
                </a:lnTo>
                <a:lnTo>
                  <a:pt x="15" y="1908"/>
                </a:lnTo>
                <a:lnTo>
                  <a:pt x="5" y="1861"/>
                </a:lnTo>
                <a:lnTo>
                  <a:pt x="0" y="1813"/>
                </a:lnTo>
                <a:lnTo>
                  <a:pt x="2" y="1766"/>
                </a:lnTo>
                <a:lnTo>
                  <a:pt x="17" y="1720"/>
                </a:lnTo>
                <a:lnTo>
                  <a:pt x="42" y="1677"/>
                </a:lnTo>
                <a:lnTo>
                  <a:pt x="81" y="1635"/>
                </a:lnTo>
                <a:lnTo>
                  <a:pt x="135" y="1596"/>
                </a:lnTo>
                <a:lnTo>
                  <a:pt x="348" y="1543"/>
                </a:lnTo>
                <a:lnTo>
                  <a:pt x="365" y="1116"/>
                </a:lnTo>
                <a:lnTo>
                  <a:pt x="421" y="1116"/>
                </a:lnTo>
                <a:lnTo>
                  <a:pt x="485" y="1116"/>
                </a:lnTo>
                <a:lnTo>
                  <a:pt x="556" y="1116"/>
                </a:lnTo>
                <a:lnTo>
                  <a:pt x="630" y="1116"/>
                </a:lnTo>
                <a:lnTo>
                  <a:pt x="701" y="1116"/>
                </a:lnTo>
                <a:lnTo>
                  <a:pt x="767" y="1116"/>
                </a:lnTo>
                <a:lnTo>
                  <a:pt x="823" y="1116"/>
                </a:lnTo>
                <a:lnTo>
                  <a:pt x="870" y="1116"/>
                </a:lnTo>
                <a:lnTo>
                  <a:pt x="899" y="1116"/>
                </a:lnTo>
                <a:lnTo>
                  <a:pt x="909" y="1116"/>
                </a:lnTo>
                <a:lnTo>
                  <a:pt x="1319" y="1111"/>
                </a:lnTo>
                <a:lnTo>
                  <a:pt x="1331" y="1100"/>
                </a:lnTo>
                <a:lnTo>
                  <a:pt x="1345" y="1086"/>
                </a:lnTo>
                <a:lnTo>
                  <a:pt x="1360" y="1074"/>
                </a:lnTo>
                <a:lnTo>
                  <a:pt x="1377" y="1060"/>
                </a:lnTo>
                <a:lnTo>
                  <a:pt x="1395" y="1046"/>
                </a:lnTo>
                <a:lnTo>
                  <a:pt x="1412" y="1035"/>
                </a:lnTo>
                <a:lnTo>
                  <a:pt x="1424" y="1024"/>
                </a:lnTo>
                <a:lnTo>
                  <a:pt x="1436" y="1016"/>
                </a:lnTo>
                <a:lnTo>
                  <a:pt x="1444" y="1011"/>
                </a:lnTo>
                <a:lnTo>
                  <a:pt x="1446" y="1008"/>
                </a:lnTo>
                <a:lnTo>
                  <a:pt x="1461" y="1003"/>
                </a:lnTo>
                <a:lnTo>
                  <a:pt x="1478" y="997"/>
                </a:lnTo>
                <a:lnTo>
                  <a:pt x="1497" y="992"/>
                </a:lnTo>
                <a:lnTo>
                  <a:pt x="1517" y="988"/>
                </a:lnTo>
                <a:lnTo>
                  <a:pt x="1539" y="986"/>
                </a:lnTo>
                <a:lnTo>
                  <a:pt x="1564" y="983"/>
                </a:lnTo>
                <a:lnTo>
                  <a:pt x="1586" y="983"/>
                </a:lnTo>
                <a:lnTo>
                  <a:pt x="1610" y="984"/>
                </a:lnTo>
                <a:lnTo>
                  <a:pt x="1632" y="988"/>
                </a:lnTo>
                <a:lnTo>
                  <a:pt x="1652" y="992"/>
                </a:lnTo>
                <a:lnTo>
                  <a:pt x="1664" y="999"/>
                </a:lnTo>
                <a:lnTo>
                  <a:pt x="1676" y="1003"/>
                </a:lnTo>
                <a:lnTo>
                  <a:pt x="1694" y="1005"/>
                </a:lnTo>
                <a:lnTo>
                  <a:pt x="1713" y="1005"/>
                </a:lnTo>
                <a:lnTo>
                  <a:pt x="1733" y="1004"/>
                </a:lnTo>
                <a:lnTo>
                  <a:pt x="1752" y="1002"/>
                </a:lnTo>
                <a:lnTo>
                  <a:pt x="1774" y="999"/>
                </a:lnTo>
                <a:lnTo>
                  <a:pt x="1794" y="997"/>
                </a:lnTo>
                <a:lnTo>
                  <a:pt x="1814" y="995"/>
                </a:lnTo>
                <a:lnTo>
                  <a:pt x="1828" y="992"/>
                </a:lnTo>
                <a:lnTo>
                  <a:pt x="1897" y="991"/>
                </a:lnTo>
                <a:lnTo>
                  <a:pt x="1941" y="982"/>
                </a:lnTo>
                <a:lnTo>
                  <a:pt x="1973" y="966"/>
                </a:lnTo>
                <a:lnTo>
                  <a:pt x="1990" y="944"/>
                </a:lnTo>
                <a:lnTo>
                  <a:pt x="2002" y="919"/>
                </a:lnTo>
                <a:lnTo>
                  <a:pt x="2010" y="893"/>
                </a:lnTo>
                <a:lnTo>
                  <a:pt x="2017" y="866"/>
                </a:lnTo>
                <a:lnTo>
                  <a:pt x="2032" y="840"/>
                </a:lnTo>
                <a:lnTo>
                  <a:pt x="2056" y="818"/>
                </a:lnTo>
                <a:lnTo>
                  <a:pt x="2093" y="799"/>
                </a:lnTo>
                <a:lnTo>
                  <a:pt x="2262" y="814"/>
                </a:lnTo>
                <a:lnTo>
                  <a:pt x="2267" y="806"/>
                </a:lnTo>
                <a:lnTo>
                  <a:pt x="2265" y="797"/>
                </a:lnTo>
                <a:lnTo>
                  <a:pt x="2262" y="790"/>
                </a:lnTo>
                <a:lnTo>
                  <a:pt x="2260" y="782"/>
                </a:lnTo>
                <a:lnTo>
                  <a:pt x="2255" y="775"/>
                </a:lnTo>
                <a:lnTo>
                  <a:pt x="2247" y="767"/>
                </a:lnTo>
                <a:lnTo>
                  <a:pt x="2243" y="759"/>
                </a:lnTo>
                <a:lnTo>
                  <a:pt x="2238" y="751"/>
                </a:lnTo>
                <a:lnTo>
                  <a:pt x="2235" y="742"/>
                </a:lnTo>
                <a:lnTo>
                  <a:pt x="2233" y="732"/>
                </a:lnTo>
                <a:lnTo>
                  <a:pt x="2213" y="730"/>
                </a:lnTo>
                <a:lnTo>
                  <a:pt x="2191" y="726"/>
                </a:lnTo>
                <a:lnTo>
                  <a:pt x="2172" y="723"/>
                </a:lnTo>
                <a:lnTo>
                  <a:pt x="2152" y="717"/>
                </a:lnTo>
                <a:lnTo>
                  <a:pt x="2132" y="711"/>
                </a:lnTo>
                <a:lnTo>
                  <a:pt x="2113" y="706"/>
                </a:lnTo>
                <a:lnTo>
                  <a:pt x="2098" y="698"/>
                </a:lnTo>
                <a:lnTo>
                  <a:pt x="2081" y="690"/>
                </a:lnTo>
                <a:lnTo>
                  <a:pt x="2069" y="680"/>
                </a:lnTo>
                <a:lnTo>
                  <a:pt x="2056" y="670"/>
                </a:lnTo>
                <a:lnTo>
                  <a:pt x="2051" y="663"/>
                </a:lnTo>
                <a:lnTo>
                  <a:pt x="2049" y="655"/>
                </a:lnTo>
                <a:lnTo>
                  <a:pt x="2049" y="647"/>
                </a:lnTo>
                <a:lnTo>
                  <a:pt x="2051" y="639"/>
                </a:lnTo>
                <a:lnTo>
                  <a:pt x="2054" y="631"/>
                </a:lnTo>
                <a:lnTo>
                  <a:pt x="2056" y="624"/>
                </a:lnTo>
                <a:lnTo>
                  <a:pt x="2054" y="618"/>
                </a:lnTo>
                <a:lnTo>
                  <a:pt x="2044" y="612"/>
                </a:lnTo>
                <a:lnTo>
                  <a:pt x="2029" y="608"/>
                </a:lnTo>
                <a:lnTo>
                  <a:pt x="2005" y="605"/>
                </a:lnTo>
                <a:lnTo>
                  <a:pt x="1997" y="602"/>
                </a:lnTo>
                <a:lnTo>
                  <a:pt x="1990" y="597"/>
                </a:lnTo>
                <a:lnTo>
                  <a:pt x="1985" y="592"/>
                </a:lnTo>
                <a:lnTo>
                  <a:pt x="1980" y="587"/>
                </a:lnTo>
                <a:lnTo>
                  <a:pt x="1975" y="581"/>
                </a:lnTo>
                <a:lnTo>
                  <a:pt x="1973" y="575"/>
                </a:lnTo>
                <a:lnTo>
                  <a:pt x="1968" y="570"/>
                </a:lnTo>
                <a:lnTo>
                  <a:pt x="1966" y="565"/>
                </a:lnTo>
                <a:lnTo>
                  <a:pt x="1963" y="559"/>
                </a:lnTo>
                <a:lnTo>
                  <a:pt x="1961" y="556"/>
                </a:lnTo>
                <a:lnTo>
                  <a:pt x="1941" y="554"/>
                </a:lnTo>
                <a:lnTo>
                  <a:pt x="1917" y="554"/>
                </a:lnTo>
                <a:lnTo>
                  <a:pt x="1895" y="555"/>
                </a:lnTo>
                <a:lnTo>
                  <a:pt x="1870" y="557"/>
                </a:lnTo>
                <a:lnTo>
                  <a:pt x="1846" y="559"/>
                </a:lnTo>
                <a:lnTo>
                  <a:pt x="1821" y="563"/>
                </a:lnTo>
                <a:lnTo>
                  <a:pt x="1794" y="565"/>
                </a:lnTo>
                <a:lnTo>
                  <a:pt x="1767" y="567"/>
                </a:lnTo>
                <a:lnTo>
                  <a:pt x="1743" y="568"/>
                </a:lnTo>
                <a:lnTo>
                  <a:pt x="1716" y="567"/>
                </a:lnTo>
                <a:lnTo>
                  <a:pt x="1635" y="416"/>
                </a:lnTo>
                <a:lnTo>
                  <a:pt x="1689" y="406"/>
                </a:lnTo>
                <a:lnTo>
                  <a:pt x="1740" y="396"/>
                </a:lnTo>
                <a:lnTo>
                  <a:pt x="1794" y="387"/>
                </a:lnTo>
                <a:lnTo>
                  <a:pt x="1850" y="376"/>
                </a:lnTo>
                <a:lnTo>
                  <a:pt x="1904" y="368"/>
                </a:lnTo>
                <a:lnTo>
                  <a:pt x="1958" y="359"/>
                </a:lnTo>
                <a:lnTo>
                  <a:pt x="2015" y="351"/>
                </a:lnTo>
                <a:lnTo>
                  <a:pt x="2071" y="343"/>
                </a:lnTo>
                <a:lnTo>
                  <a:pt x="2125" y="336"/>
                </a:lnTo>
                <a:lnTo>
                  <a:pt x="2181" y="330"/>
                </a:lnTo>
                <a:lnTo>
                  <a:pt x="2218" y="314"/>
                </a:lnTo>
                <a:lnTo>
                  <a:pt x="2145" y="100"/>
                </a:lnTo>
                <a:lnTo>
                  <a:pt x="2262" y="84"/>
                </a:lnTo>
                <a:lnTo>
                  <a:pt x="2380" y="69"/>
                </a:lnTo>
                <a:lnTo>
                  <a:pt x="2500" y="54"/>
                </a:lnTo>
                <a:lnTo>
                  <a:pt x="2620" y="42"/>
                </a:lnTo>
                <a:lnTo>
                  <a:pt x="2740" y="30"/>
                </a:lnTo>
                <a:lnTo>
                  <a:pt x="2863" y="20"/>
                </a:lnTo>
                <a:lnTo>
                  <a:pt x="2985" y="12"/>
                </a:lnTo>
                <a:lnTo>
                  <a:pt x="3108" y="6"/>
                </a:lnTo>
                <a:lnTo>
                  <a:pt x="3228" y="3"/>
                </a:lnTo>
                <a:lnTo>
                  <a:pt x="3348" y="2"/>
                </a:lnTo>
                <a:lnTo>
                  <a:pt x="3348" y="0"/>
                </a:lnTo>
                <a:close/>
              </a:path>
            </a:pathLst>
          </a:custGeom>
          <a:solidFill>
            <a:srgbClr val="001966"/>
          </a:solidFill>
          <a:ln w="9525">
            <a:noFill/>
            <a:rou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4"/>
          <p:cNvGrpSpPr/>
          <p:nvPr/>
        </p:nvGrpSpPr>
        <p:grpSpPr bwMode="auto">
          <a:xfrm>
            <a:off x="3706813" y="728664"/>
            <a:ext cx="5065712" cy="5622925"/>
            <a:chOff x="1375" y="459"/>
            <a:chExt cx="3191" cy="3542"/>
          </a:xfrm>
        </p:grpSpPr>
        <p:sp>
          <p:nvSpPr>
            <p:cNvPr id="14346" name="Freeform 15"/>
            <p:cNvSpPr/>
            <p:nvPr/>
          </p:nvSpPr>
          <p:spPr bwMode="auto">
            <a:xfrm>
              <a:off x="2660" y="459"/>
              <a:ext cx="531" cy="122"/>
            </a:xfrm>
            <a:custGeom>
              <a:avLst/>
              <a:gdLst>
                <a:gd name="T0" fmla="*/ 67 w 890"/>
                <a:gd name="T1" fmla="*/ 18 h 144"/>
                <a:gd name="T2" fmla="*/ 67 w 890"/>
                <a:gd name="T3" fmla="*/ 26 h 144"/>
                <a:gd name="T4" fmla="*/ 61 w 890"/>
                <a:gd name="T5" fmla="*/ 28 h 144"/>
                <a:gd name="T6" fmla="*/ 54 w 890"/>
                <a:gd name="T7" fmla="*/ 31 h 144"/>
                <a:gd name="T8" fmla="*/ 48 w 890"/>
                <a:gd name="T9" fmla="*/ 33 h 144"/>
                <a:gd name="T10" fmla="*/ 41 w 890"/>
                <a:gd name="T11" fmla="*/ 36 h 144"/>
                <a:gd name="T12" fmla="*/ 34 w 890"/>
                <a:gd name="T13" fmla="*/ 39 h 144"/>
                <a:gd name="T14" fmla="*/ 28 w 890"/>
                <a:gd name="T15" fmla="*/ 42 h 144"/>
                <a:gd name="T16" fmla="*/ 21 w 890"/>
                <a:gd name="T17" fmla="*/ 47 h 144"/>
                <a:gd name="T18" fmla="*/ 14 w 890"/>
                <a:gd name="T19" fmla="*/ 51 h 144"/>
                <a:gd name="T20" fmla="*/ 8 w 890"/>
                <a:gd name="T21" fmla="*/ 57 h 144"/>
                <a:gd name="T22" fmla="*/ 2 w 890"/>
                <a:gd name="T23" fmla="*/ 63 h 144"/>
                <a:gd name="T24" fmla="*/ 0 w 890"/>
                <a:gd name="T25" fmla="*/ 35 h 144"/>
                <a:gd name="T26" fmla="*/ 6 w 890"/>
                <a:gd name="T27" fmla="*/ 28 h 144"/>
                <a:gd name="T28" fmla="*/ 13 w 890"/>
                <a:gd name="T29" fmla="*/ 22 h 144"/>
                <a:gd name="T30" fmla="*/ 19 w 890"/>
                <a:gd name="T31" fmla="*/ 18 h 144"/>
                <a:gd name="T32" fmla="*/ 25 w 890"/>
                <a:gd name="T33" fmla="*/ 14 h 144"/>
                <a:gd name="T34" fmla="*/ 32 w 890"/>
                <a:gd name="T35" fmla="*/ 10 h 144"/>
                <a:gd name="T36" fmla="*/ 38 w 890"/>
                <a:gd name="T37" fmla="*/ 7 h 144"/>
                <a:gd name="T38" fmla="*/ 45 w 890"/>
                <a:gd name="T39" fmla="*/ 4 h 144"/>
                <a:gd name="T40" fmla="*/ 52 w 890"/>
                <a:gd name="T41" fmla="*/ 3 h 144"/>
                <a:gd name="T42" fmla="*/ 58 w 890"/>
                <a:gd name="T43" fmla="*/ 2 h 144"/>
                <a:gd name="T44" fmla="*/ 65 w 890"/>
                <a:gd name="T45" fmla="*/ 0 h 144"/>
                <a:gd name="T46" fmla="*/ 67 w 890"/>
                <a:gd name="T47" fmla="*/ 18 h 144"/>
                <a:gd name="T48" fmla="*/ 67 w 890"/>
                <a:gd name="T49" fmla="*/ 18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Freeform 16"/>
            <p:cNvSpPr/>
            <p:nvPr/>
          </p:nvSpPr>
          <p:spPr bwMode="auto">
            <a:xfrm>
              <a:off x="2679" y="526"/>
              <a:ext cx="522" cy="96"/>
            </a:xfrm>
            <a:custGeom>
              <a:avLst/>
              <a:gdLst>
                <a:gd name="T0" fmla="*/ 66 w 875"/>
                <a:gd name="T1" fmla="*/ 8 h 114"/>
                <a:gd name="T2" fmla="*/ 65 w 875"/>
                <a:gd name="T3" fmla="*/ 10 h 114"/>
                <a:gd name="T4" fmla="*/ 63 w 875"/>
                <a:gd name="T5" fmla="*/ 11 h 114"/>
                <a:gd name="T6" fmla="*/ 62 w 875"/>
                <a:gd name="T7" fmla="*/ 12 h 114"/>
                <a:gd name="T8" fmla="*/ 60 w 875"/>
                <a:gd name="T9" fmla="*/ 12 h 114"/>
                <a:gd name="T10" fmla="*/ 58 w 875"/>
                <a:gd name="T11" fmla="*/ 13 h 114"/>
                <a:gd name="T12" fmla="*/ 56 w 875"/>
                <a:gd name="T13" fmla="*/ 13 h 114"/>
                <a:gd name="T14" fmla="*/ 54 w 875"/>
                <a:gd name="T15" fmla="*/ 14 h 114"/>
                <a:gd name="T16" fmla="*/ 53 w 875"/>
                <a:gd name="T17" fmla="*/ 14 h 114"/>
                <a:gd name="T18" fmla="*/ 51 w 875"/>
                <a:gd name="T19" fmla="*/ 16 h 114"/>
                <a:gd name="T20" fmla="*/ 50 w 875"/>
                <a:gd name="T21" fmla="*/ 17 h 114"/>
                <a:gd name="T22" fmla="*/ 45 w 875"/>
                <a:gd name="T23" fmla="*/ 20 h 114"/>
                <a:gd name="T24" fmla="*/ 39 w 875"/>
                <a:gd name="T25" fmla="*/ 22 h 114"/>
                <a:gd name="T26" fmla="*/ 35 w 875"/>
                <a:gd name="T27" fmla="*/ 24 h 114"/>
                <a:gd name="T28" fmla="*/ 30 w 875"/>
                <a:gd name="T29" fmla="*/ 28 h 114"/>
                <a:gd name="T30" fmla="*/ 25 w 875"/>
                <a:gd name="T31" fmla="*/ 30 h 114"/>
                <a:gd name="T32" fmla="*/ 20 w 875"/>
                <a:gd name="T33" fmla="*/ 34 h 114"/>
                <a:gd name="T34" fmla="*/ 16 w 875"/>
                <a:gd name="T35" fmla="*/ 36 h 114"/>
                <a:gd name="T36" fmla="*/ 11 w 875"/>
                <a:gd name="T37" fmla="*/ 40 h 114"/>
                <a:gd name="T38" fmla="*/ 6 w 875"/>
                <a:gd name="T39" fmla="*/ 44 h 114"/>
                <a:gd name="T40" fmla="*/ 1 w 875"/>
                <a:gd name="T41" fmla="*/ 48 h 114"/>
                <a:gd name="T42" fmla="*/ 0 w 875"/>
                <a:gd name="T43" fmla="*/ 36 h 114"/>
                <a:gd name="T44" fmla="*/ 6 w 875"/>
                <a:gd name="T45" fmla="*/ 29 h 114"/>
                <a:gd name="T46" fmla="*/ 13 w 875"/>
                <a:gd name="T47" fmla="*/ 24 h 114"/>
                <a:gd name="T48" fmla="*/ 18 w 875"/>
                <a:gd name="T49" fmla="*/ 19 h 114"/>
                <a:gd name="T50" fmla="*/ 25 w 875"/>
                <a:gd name="T51" fmla="*/ 14 h 114"/>
                <a:gd name="T52" fmla="*/ 32 w 875"/>
                <a:gd name="T53" fmla="*/ 11 h 114"/>
                <a:gd name="T54" fmla="*/ 39 w 875"/>
                <a:gd name="T55" fmla="*/ 8 h 114"/>
                <a:gd name="T56" fmla="*/ 45 w 875"/>
                <a:gd name="T57" fmla="*/ 5 h 114"/>
                <a:gd name="T58" fmla="*/ 52 w 875"/>
                <a:gd name="T59" fmla="*/ 3 h 114"/>
                <a:gd name="T60" fmla="*/ 59 w 875"/>
                <a:gd name="T61" fmla="*/ 3 h 114"/>
                <a:gd name="T62" fmla="*/ 66 w 875"/>
                <a:gd name="T63" fmla="*/ 0 h 114"/>
                <a:gd name="T64" fmla="*/ 66 w 875"/>
                <a:gd name="T65" fmla="*/ 8 h 114"/>
                <a:gd name="T66" fmla="*/ 66 w 875"/>
                <a:gd name="T67" fmla="*/ 8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Freeform 17"/>
            <p:cNvSpPr/>
            <p:nvPr/>
          </p:nvSpPr>
          <p:spPr bwMode="auto">
            <a:xfrm>
              <a:off x="2697" y="590"/>
              <a:ext cx="516" cy="105"/>
            </a:xfrm>
            <a:custGeom>
              <a:avLst/>
              <a:gdLst>
                <a:gd name="T0" fmla="*/ 66 w 865"/>
                <a:gd name="T1" fmla="*/ 13 h 124"/>
                <a:gd name="T2" fmla="*/ 58 w 865"/>
                <a:gd name="T3" fmla="*/ 18 h 124"/>
                <a:gd name="T4" fmla="*/ 52 w 865"/>
                <a:gd name="T5" fmla="*/ 21 h 124"/>
                <a:gd name="T6" fmla="*/ 45 w 865"/>
                <a:gd name="T7" fmla="*/ 25 h 124"/>
                <a:gd name="T8" fmla="*/ 39 w 865"/>
                <a:gd name="T9" fmla="*/ 30 h 124"/>
                <a:gd name="T10" fmla="*/ 33 w 865"/>
                <a:gd name="T11" fmla="*/ 35 h 124"/>
                <a:gd name="T12" fmla="*/ 27 w 865"/>
                <a:gd name="T13" fmla="*/ 39 h 124"/>
                <a:gd name="T14" fmla="*/ 21 w 865"/>
                <a:gd name="T15" fmla="*/ 42 h 124"/>
                <a:gd name="T16" fmla="*/ 14 w 865"/>
                <a:gd name="T17" fmla="*/ 47 h 124"/>
                <a:gd name="T18" fmla="*/ 8 w 865"/>
                <a:gd name="T19" fmla="*/ 50 h 124"/>
                <a:gd name="T20" fmla="*/ 1 w 865"/>
                <a:gd name="T21" fmla="*/ 54 h 124"/>
                <a:gd name="T22" fmla="*/ 0 w 865"/>
                <a:gd name="T23" fmla="*/ 40 h 124"/>
                <a:gd name="T24" fmla="*/ 7 w 865"/>
                <a:gd name="T25" fmla="*/ 34 h 124"/>
                <a:gd name="T26" fmla="*/ 13 w 865"/>
                <a:gd name="T27" fmla="*/ 29 h 124"/>
                <a:gd name="T28" fmla="*/ 19 w 865"/>
                <a:gd name="T29" fmla="*/ 25 h 124"/>
                <a:gd name="T30" fmla="*/ 25 w 865"/>
                <a:gd name="T31" fmla="*/ 21 h 124"/>
                <a:gd name="T32" fmla="*/ 31 w 865"/>
                <a:gd name="T33" fmla="*/ 17 h 124"/>
                <a:gd name="T34" fmla="*/ 38 w 865"/>
                <a:gd name="T35" fmla="*/ 14 h 124"/>
                <a:gd name="T36" fmla="*/ 44 w 865"/>
                <a:gd name="T37" fmla="*/ 10 h 124"/>
                <a:gd name="T38" fmla="*/ 51 w 865"/>
                <a:gd name="T39" fmla="*/ 7 h 124"/>
                <a:gd name="T40" fmla="*/ 57 w 865"/>
                <a:gd name="T41" fmla="*/ 3 h 124"/>
                <a:gd name="T42" fmla="*/ 64 w 865"/>
                <a:gd name="T43" fmla="*/ 0 h 124"/>
                <a:gd name="T44" fmla="*/ 64 w 865"/>
                <a:gd name="T45" fmla="*/ 3 h 124"/>
                <a:gd name="T46" fmla="*/ 64 w 865"/>
                <a:gd name="T47" fmla="*/ 3 h 124"/>
                <a:gd name="T48" fmla="*/ 64 w 865"/>
                <a:gd name="T49" fmla="*/ 4 h 124"/>
                <a:gd name="T50" fmla="*/ 65 w 865"/>
                <a:gd name="T51" fmla="*/ 5 h 124"/>
                <a:gd name="T52" fmla="*/ 65 w 865"/>
                <a:gd name="T53" fmla="*/ 7 h 124"/>
                <a:gd name="T54" fmla="*/ 65 w 865"/>
                <a:gd name="T55" fmla="*/ 7 h 124"/>
                <a:gd name="T56" fmla="*/ 65 w 865"/>
                <a:gd name="T57" fmla="*/ 9 h 124"/>
                <a:gd name="T58" fmla="*/ 65 w 865"/>
                <a:gd name="T59" fmla="*/ 10 h 124"/>
                <a:gd name="T60" fmla="*/ 65 w 865"/>
                <a:gd name="T61" fmla="*/ 12 h 124"/>
                <a:gd name="T62" fmla="*/ 66 w 865"/>
                <a:gd name="T63" fmla="*/ 13 h 124"/>
                <a:gd name="T64" fmla="*/ 66 w 865"/>
                <a:gd name="T65" fmla="*/ 13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18"/>
            <p:cNvSpPr/>
            <p:nvPr/>
          </p:nvSpPr>
          <p:spPr bwMode="auto">
            <a:xfrm>
              <a:off x="2373" y="596"/>
              <a:ext cx="1196" cy="208"/>
            </a:xfrm>
            <a:custGeom>
              <a:avLst/>
              <a:gdLst>
                <a:gd name="T0" fmla="*/ 152 w 2005"/>
                <a:gd name="T1" fmla="*/ 10 h 246"/>
                <a:gd name="T2" fmla="*/ 152 w 2005"/>
                <a:gd name="T3" fmla="*/ 15 h 246"/>
                <a:gd name="T4" fmla="*/ 137 w 2005"/>
                <a:gd name="T5" fmla="*/ 25 h 246"/>
                <a:gd name="T6" fmla="*/ 122 w 2005"/>
                <a:gd name="T7" fmla="*/ 34 h 246"/>
                <a:gd name="T8" fmla="*/ 106 w 2005"/>
                <a:gd name="T9" fmla="*/ 42 h 246"/>
                <a:gd name="T10" fmla="*/ 92 w 2005"/>
                <a:gd name="T11" fmla="*/ 52 h 246"/>
                <a:gd name="T12" fmla="*/ 77 w 2005"/>
                <a:gd name="T13" fmla="*/ 61 h 246"/>
                <a:gd name="T14" fmla="*/ 62 w 2005"/>
                <a:gd name="T15" fmla="*/ 69 h 246"/>
                <a:gd name="T16" fmla="*/ 47 w 2005"/>
                <a:gd name="T17" fmla="*/ 79 h 246"/>
                <a:gd name="T18" fmla="*/ 32 w 2005"/>
                <a:gd name="T19" fmla="*/ 88 h 246"/>
                <a:gd name="T20" fmla="*/ 17 w 2005"/>
                <a:gd name="T21" fmla="*/ 96 h 246"/>
                <a:gd name="T22" fmla="*/ 1 w 2005"/>
                <a:gd name="T23" fmla="*/ 107 h 246"/>
                <a:gd name="T24" fmla="*/ 1 w 2005"/>
                <a:gd name="T25" fmla="*/ 104 h 246"/>
                <a:gd name="T26" fmla="*/ 1 w 2005"/>
                <a:gd name="T27" fmla="*/ 104 h 246"/>
                <a:gd name="T28" fmla="*/ 1 w 2005"/>
                <a:gd name="T29" fmla="*/ 101 h 246"/>
                <a:gd name="T30" fmla="*/ 1 w 2005"/>
                <a:gd name="T31" fmla="*/ 100 h 246"/>
                <a:gd name="T32" fmla="*/ 1 w 2005"/>
                <a:gd name="T33" fmla="*/ 100 h 246"/>
                <a:gd name="T34" fmla="*/ 1 w 2005"/>
                <a:gd name="T35" fmla="*/ 96 h 246"/>
                <a:gd name="T36" fmla="*/ 1 w 2005"/>
                <a:gd name="T37" fmla="*/ 96 h 246"/>
                <a:gd name="T38" fmla="*/ 0 w 2005"/>
                <a:gd name="T39" fmla="*/ 94 h 246"/>
                <a:gd name="T40" fmla="*/ 0 w 2005"/>
                <a:gd name="T41" fmla="*/ 92 h 246"/>
                <a:gd name="T42" fmla="*/ 1 w 2005"/>
                <a:gd name="T43" fmla="*/ 90 h 246"/>
                <a:gd name="T44" fmla="*/ 12 w 2005"/>
                <a:gd name="T45" fmla="*/ 79 h 246"/>
                <a:gd name="T46" fmla="*/ 24 w 2005"/>
                <a:gd name="T47" fmla="*/ 69 h 246"/>
                <a:gd name="T48" fmla="*/ 36 w 2005"/>
                <a:gd name="T49" fmla="*/ 61 h 246"/>
                <a:gd name="T50" fmla="*/ 48 w 2005"/>
                <a:gd name="T51" fmla="*/ 52 h 246"/>
                <a:gd name="T52" fmla="*/ 61 w 2005"/>
                <a:gd name="T53" fmla="*/ 45 h 246"/>
                <a:gd name="T54" fmla="*/ 73 w 2005"/>
                <a:gd name="T55" fmla="*/ 38 h 246"/>
                <a:gd name="T56" fmla="*/ 86 w 2005"/>
                <a:gd name="T57" fmla="*/ 30 h 246"/>
                <a:gd name="T58" fmla="*/ 98 w 2005"/>
                <a:gd name="T59" fmla="*/ 24 h 246"/>
                <a:gd name="T60" fmla="*/ 111 w 2005"/>
                <a:gd name="T61" fmla="*/ 16 h 246"/>
                <a:gd name="T62" fmla="*/ 123 w 2005"/>
                <a:gd name="T63" fmla="*/ 8 h 246"/>
                <a:gd name="T64" fmla="*/ 126 w 2005"/>
                <a:gd name="T65" fmla="*/ 7 h 246"/>
                <a:gd name="T66" fmla="*/ 128 w 2005"/>
                <a:gd name="T67" fmla="*/ 7 h 246"/>
                <a:gd name="T68" fmla="*/ 131 w 2005"/>
                <a:gd name="T69" fmla="*/ 5 h 246"/>
                <a:gd name="T70" fmla="*/ 134 w 2005"/>
                <a:gd name="T71" fmla="*/ 4 h 246"/>
                <a:gd name="T72" fmla="*/ 137 w 2005"/>
                <a:gd name="T73" fmla="*/ 3 h 246"/>
                <a:gd name="T74" fmla="*/ 140 w 2005"/>
                <a:gd name="T75" fmla="*/ 3 h 246"/>
                <a:gd name="T76" fmla="*/ 143 w 2005"/>
                <a:gd name="T77" fmla="*/ 1 h 246"/>
                <a:gd name="T78" fmla="*/ 146 w 2005"/>
                <a:gd name="T79" fmla="*/ 0 h 246"/>
                <a:gd name="T80" fmla="*/ 149 w 2005"/>
                <a:gd name="T81" fmla="*/ 0 h 246"/>
                <a:gd name="T82" fmla="*/ 151 w 2005"/>
                <a:gd name="T83" fmla="*/ 2 h 246"/>
                <a:gd name="T84" fmla="*/ 152 w 2005"/>
                <a:gd name="T85" fmla="*/ 10 h 246"/>
                <a:gd name="T86" fmla="*/ 152 w 2005"/>
                <a:gd name="T87" fmla="*/ 10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19"/>
            <p:cNvSpPr/>
            <p:nvPr/>
          </p:nvSpPr>
          <p:spPr bwMode="auto">
            <a:xfrm>
              <a:off x="3243" y="684"/>
              <a:ext cx="198" cy="196"/>
            </a:xfrm>
            <a:custGeom>
              <a:avLst/>
              <a:gdLst>
                <a:gd name="T0" fmla="*/ 16 w 331"/>
                <a:gd name="T1" fmla="*/ 8 h 232"/>
                <a:gd name="T2" fmla="*/ 17 w 331"/>
                <a:gd name="T3" fmla="*/ 13 h 232"/>
                <a:gd name="T4" fmla="*/ 17 w 331"/>
                <a:gd name="T5" fmla="*/ 18 h 232"/>
                <a:gd name="T6" fmla="*/ 18 w 331"/>
                <a:gd name="T7" fmla="*/ 24 h 232"/>
                <a:gd name="T8" fmla="*/ 17 w 331"/>
                <a:gd name="T9" fmla="*/ 29 h 232"/>
                <a:gd name="T10" fmla="*/ 16 w 331"/>
                <a:gd name="T11" fmla="*/ 31 h 232"/>
                <a:gd name="T12" fmla="*/ 15 w 331"/>
                <a:gd name="T13" fmla="*/ 34 h 232"/>
                <a:gd name="T14" fmla="*/ 14 w 331"/>
                <a:gd name="T15" fmla="*/ 35 h 232"/>
                <a:gd name="T16" fmla="*/ 13 w 331"/>
                <a:gd name="T17" fmla="*/ 37 h 232"/>
                <a:gd name="T18" fmla="*/ 12 w 331"/>
                <a:gd name="T19" fmla="*/ 39 h 232"/>
                <a:gd name="T20" fmla="*/ 13 w 331"/>
                <a:gd name="T21" fmla="*/ 41 h 232"/>
                <a:gd name="T22" fmla="*/ 16 w 331"/>
                <a:gd name="T23" fmla="*/ 41 h 232"/>
                <a:gd name="T24" fmla="*/ 19 w 331"/>
                <a:gd name="T25" fmla="*/ 41 h 232"/>
                <a:gd name="T26" fmla="*/ 22 w 331"/>
                <a:gd name="T27" fmla="*/ 42 h 232"/>
                <a:gd name="T28" fmla="*/ 25 w 331"/>
                <a:gd name="T29" fmla="*/ 48 h 232"/>
                <a:gd name="T30" fmla="*/ 25 w 331"/>
                <a:gd name="T31" fmla="*/ 58 h 232"/>
                <a:gd name="T32" fmla="*/ 25 w 331"/>
                <a:gd name="T33" fmla="*/ 67 h 232"/>
                <a:gd name="T34" fmla="*/ 25 w 331"/>
                <a:gd name="T35" fmla="*/ 76 h 232"/>
                <a:gd name="T36" fmla="*/ 23 w 331"/>
                <a:gd name="T37" fmla="*/ 83 h 232"/>
                <a:gd name="T38" fmla="*/ 22 w 331"/>
                <a:gd name="T39" fmla="*/ 90 h 232"/>
                <a:gd name="T40" fmla="*/ 20 w 331"/>
                <a:gd name="T41" fmla="*/ 94 h 232"/>
                <a:gd name="T42" fmla="*/ 19 w 331"/>
                <a:gd name="T43" fmla="*/ 95 h 232"/>
                <a:gd name="T44" fmla="*/ 17 w 331"/>
                <a:gd name="T45" fmla="*/ 97 h 232"/>
                <a:gd name="T46" fmla="*/ 15 w 331"/>
                <a:gd name="T47" fmla="*/ 99 h 232"/>
                <a:gd name="T48" fmla="*/ 14 w 331"/>
                <a:gd name="T49" fmla="*/ 99 h 232"/>
                <a:gd name="T50" fmla="*/ 13 w 331"/>
                <a:gd name="T51" fmla="*/ 90 h 232"/>
                <a:gd name="T52" fmla="*/ 11 w 331"/>
                <a:gd name="T53" fmla="*/ 68 h 232"/>
                <a:gd name="T54" fmla="*/ 9 w 331"/>
                <a:gd name="T55" fmla="*/ 48 h 232"/>
                <a:gd name="T56" fmla="*/ 6 w 331"/>
                <a:gd name="T57" fmla="*/ 30 h 232"/>
                <a:gd name="T58" fmla="*/ 2 w 331"/>
                <a:gd name="T59" fmla="*/ 13 h 232"/>
                <a:gd name="T60" fmla="*/ 1 w 331"/>
                <a:gd name="T61" fmla="*/ 3 h 232"/>
                <a:gd name="T62" fmla="*/ 4 w 331"/>
                <a:gd name="T63" fmla="*/ 1 h 232"/>
                <a:gd name="T64" fmla="*/ 8 w 331"/>
                <a:gd name="T65" fmla="*/ 0 h 232"/>
                <a:gd name="T66" fmla="*/ 11 w 331"/>
                <a:gd name="T67" fmla="*/ 1 h 232"/>
                <a:gd name="T68" fmla="*/ 14 w 331"/>
                <a:gd name="T69" fmla="*/ 3 h 232"/>
                <a:gd name="T70" fmla="*/ 15 w 331"/>
                <a:gd name="T71" fmla="*/ 6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20"/>
            <p:cNvSpPr/>
            <p:nvPr/>
          </p:nvSpPr>
          <p:spPr bwMode="auto">
            <a:xfrm>
              <a:off x="2675" y="695"/>
              <a:ext cx="653" cy="514"/>
            </a:xfrm>
            <a:custGeom>
              <a:avLst/>
              <a:gdLst>
                <a:gd name="T0" fmla="*/ 80 w 1095"/>
                <a:gd name="T1" fmla="*/ 51 h 609"/>
                <a:gd name="T2" fmla="*/ 82 w 1095"/>
                <a:gd name="T3" fmla="*/ 88 h 609"/>
                <a:gd name="T4" fmla="*/ 81 w 1095"/>
                <a:gd name="T5" fmla="*/ 126 h 609"/>
                <a:gd name="T6" fmla="*/ 77 w 1095"/>
                <a:gd name="T7" fmla="*/ 162 h 609"/>
                <a:gd name="T8" fmla="*/ 71 w 1095"/>
                <a:gd name="T9" fmla="*/ 197 h 609"/>
                <a:gd name="T10" fmla="*/ 66 w 1095"/>
                <a:gd name="T11" fmla="*/ 221 h 609"/>
                <a:gd name="T12" fmla="*/ 60 w 1095"/>
                <a:gd name="T13" fmla="*/ 236 h 609"/>
                <a:gd name="T14" fmla="*/ 54 w 1095"/>
                <a:gd name="T15" fmla="*/ 249 h 609"/>
                <a:gd name="T16" fmla="*/ 47 w 1095"/>
                <a:gd name="T17" fmla="*/ 258 h 609"/>
                <a:gd name="T18" fmla="*/ 39 w 1095"/>
                <a:gd name="T19" fmla="*/ 261 h 609"/>
                <a:gd name="T20" fmla="*/ 30 w 1095"/>
                <a:gd name="T21" fmla="*/ 256 h 609"/>
                <a:gd name="T22" fmla="*/ 21 w 1095"/>
                <a:gd name="T23" fmla="*/ 243 h 609"/>
                <a:gd name="T24" fmla="*/ 14 w 1095"/>
                <a:gd name="T25" fmla="*/ 225 h 609"/>
                <a:gd name="T26" fmla="*/ 8 w 1095"/>
                <a:gd name="T27" fmla="*/ 203 h 609"/>
                <a:gd name="T28" fmla="*/ 3 w 1095"/>
                <a:gd name="T29" fmla="*/ 179 h 609"/>
                <a:gd name="T30" fmla="*/ 1 w 1095"/>
                <a:gd name="T31" fmla="*/ 153 h 609"/>
                <a:gd name="T32" fmla="*/ 0 w 1095"/>
                <a:gd name="T33" fmla="*/ 126 h 609"/>
                <a:gd name="T34" fmla="*/ 1 w 1095"/>
                <a:gd name="T35" fmla="*/ 98 h 609"/>
                <a:gd name="T36" fmla="*/ 4 w 1095"/>
                <a:gd name="T37" fmla="*/ 73 h 609"/>
                <a:gd name="T38" fmla="*/ 8 w 1095"/>
                <a:gd name="T39" fmla="*/ 49 h 609"/>
                <a:gd name="T40" fmla="*/ 10 w 1095"/>
                <a:gd name="T41" fmla="*/ 36 h 609"/>
                <a:gd name="T42" fmla="*/ 13 w 1095"/>
                <a:gd name="T43" fmla="*/ 34 h 609"/>
                <a:gd name="T44" fmla="*/ 14 w 1095"/>
                <a:gd name="T45" fmla="*/ 31 h 609"/>
                <a:gd name="T46" fmla="*/ 16 w 1095"/>
                <a:gd name="T47" fmla="*/ 30 h 609"/>
                <a:gd name="T48" fmla="*/ 18 w 1095"/>
                <a:gd name="T49" fmla="*/ 31 h 609"/>
                <a:gd name="T50" fmla="*/ 18 w 1095"/>
                <a:gd name="T51" fmla="*/ 33 h 609"/>
                <a:gd name="T52" fmla="*/ 17 w 1095"/>
                <a:gd name="T53" fmla="*/ 35 h 609"/>
                <a:gd name="T54" fmla="*/ 16 w 1095"/>
                <a:gd name="T55" fmla="*/ 36 h 609"/>
                <a:gd name="T56" fmla="*/ 16 w 1095"/>
                <a:gd name="T57" fmla="*/ 40 h 609"/>
                <a:gd name="T58" fmla="*/ 14 w 1095"/>
                <a:gd name="T59" fmla="*/ 43 h 609"/>
                <a:gd name="T60" fmla="*/ 14 w 1095"/>
                <a:gd name="T61" fmla="*/ 50 h 609"/>
                <a:gd name="T62" fmla="*/ 17 w 1095"/>
                <a:gd name="T63" fmla="*/ 47 h 609"/>
                <a:gd name="T64" fmla="*/ 20 w 1095"/>
                <a:gd name="T65" fmla="*/ 43 h 609"/>
                <a:gd name="T66" fmla="*/ 23 w 1095"/>
                <a:gd name="T67" fmla="*/ 40 h 609"/>
                <a:gd name="T68" fmla="*/ 27 w 1095"/>
                <a:gd name="T69" fmla="*/ 39 h 609"/>
                <a:gd name="T70" fmla="*/ 30 w 1095"/>
                <a:gd name="T71" fmla="*/ 41 h 609"/>
                <a:gd name="T72" fmla="*/ 30 w 1095"/>
                <a:gd name="T73" fmla="*/ 39 h 609"/>
                <a:gd name="T74" fmla="*/ 31 w 1095"/>
                <a:gd name="T75" fmla="*/ 36 h 609"/>
                <a:gd name="T76" fmla="*/ 30 w 1095"/>
                <a:gd name="T77" fmla="*/ 34 h 609"/>
                <a:gd name="T78" fmla="*/ 30 w 1095"/>
                <a:gd name="T79" fmla="*/ 31 h 609"/>
                <a:gd name="T80" fmla="*/ 30 w 1095"/>
                <a:gd name="T81" fmla="*/ 30 h 609"/>
                <a:gd name="T82" fmla="*/ 29 w 1095"/>
                <a:gd name="T83" fmla="*/ 30 h 609"/>
                <a:gd name="T84" fmla="*/ 29 w 1095"/>
                <a:gd name="T85" fmla="*/ 30 h 609"/>
                <a:gd name="T86" fmla="*/ 29 w 1095"/>
                <a:gd name="T87" fmla="*/ 29 h 609"/>
                <a:gd name="T88" fmla="*/ 29 w 1095"/>
                <a:gd name="T89" fmla="*/ 28 h 609"/>
                <a:gd name="T90" fmla="*/ 28 w 1095"/>
                <a:gd name="T91" fmla="*/ 25 h 609"/>
                <a:gd name="T92" fmla="*/ 32 w 1095"/>
                <a:gd name="T93" fmla="*/ 22 h 609"/>
                <a:gd name="T94" fmla="*/ 41 w 1095"/>
                <a:gd name="T95" fmla="*/ 18 h 609"/>
                <a:gd name="T96" fmla="*/ 49 w 1095"/>
                <a:gd name="T97" fmla="*/ 12 h 609"/>
                <a:gd name="T98" fmla="*/ 57 w 1095"/>
                <a:gd name="T99" fmla="*/ 8 h 609"/>
                <a:gd name="T100" fmla="*/ 66 w 1095"/>
                <a:gd name="T101" fmla="*/ 3 h 609"/>
                <a:gd name="T102" fmla="*/ 76 w 1095"/>
                <a:gd name="T103" fmla="*/ 32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21"/>
            <p:cNvSpPr/>
            <p:nvPr/>
          </p:nvSpPr>
          <p:spPr bwMode="auto">
            <a:xfrm>
              <a:off x="3059" y="729"/>
              <a:ext cx="142" cy="40"/>
            </a:xfrm>
            <a:custGeom>
              <a:avLst/>
              <a:gdLst>
                <a:gd name="T0" fmla="*/ 18 w 238"/>
                <a:gd name="T1" fmla="*/ 15 h 47"/>
                <a:gd name="T2" fmla="*/ 18 w 238"/>
                <a:gd name="T3" fmla="*/ 21 h 47"/>
                <a:gd name="T4" fmla="*/ 16 w 238"/>
                <a:gd name="T5" fmla="*/ 19 h 47"/>
                <a:gd name="T6" fmla="*/ 14 w 238"/>
                <a:gd name="T7" fmla="*/ 19 h 47"/>
                <a:gd name="T8" fmla="*/ 13 w 238"/>
                <a:gd name="T9" fmla="*/ 17 h 47"/>
                <a:gd name="T10" fmla="*/ 11 w 238"/>
                <a:gd name="T11" fmla="*/ 16 h 47"/>
                <a:gd name="T12" fmla="*/ 9 w 238"/>
                <a:gd name="T13" fmla="*/ 16 h 47"/>
                <a:gd name="T14" fmla="*/ 7 w 238"/>
                <a:gd name="T15" fmla="*/ 16 h 47"/>
                <a:gd name="T16" fmla="*/ 5 w 238"/>
                <a:gd name="T17" fmla="*/ 16 h 47"/>
                <a:gd name="T18" fmla="*/ 4 w 238"/>
                <a:gd name="T19" fmla="*/ 16 h 47"/>
                <a:gd name="T20" fmla="*/ 2 w 238"/>
                <a:gd name="T21" fmla="*/ 19 h 47"/>
                <a:gd name="T22" fmla="*/ 0 w 238"/>
                <a:gd name="T23" fmla="*/ 21 h 47"/>
                <a:gd name="T24" fmla="*/ 1 w 238"/>
                <a:gd name="T25" fmla="*/ 18 h 47"/>
                <a:gd name="T26" fmla="*/ 1 w 238"/>
                <a:gd name="T27" fmla="*/ 14 h 47"/>
                <a:gd name="T28" fmla="*/ 1 w 238"/>
                <a:gd name="T29" fmla="*/ 12 h 47"/>
                <a:gd name="T30" fmla="*/ 2 w 238"/>
                <a:gd name="T31" fmla="*/ 10 h 47"/>
                <a:gd name="T32" fmla="*/ 3 w 238"/>
                <a:gd name="T33" fmla="*/ 8 h 47"/>
                <a:gd name="T34" fmla="*/ 4 w 238"/>
                <a:gd name="T35" fmla="*/ 6 h 47"/>
                <a:gd name="T36" fmla="*/ 5 w 238"/>
                <a:gd name="T37" fmla="*/ 5 h 47"/>
                <a:gd name="T38" fmla="*/ 6 w 238"/>
                <a:gd name="T39" fmla="*/ 3 h 47"/>
                <a:gd name="T40" fmla="*/ 7 w 238"/>
                <a:gd name="T41" fmla="*/ 3 h 47"/>
                <a:gd name="T42" fmla="*/ 8 w 238"/>
                <a:gd name="T43" fmla="*/ 0 h 47"/>
                <a:gd name="T44" fmla="*/ 8 w 238"/>
                <a:gd name="T45" fmla="*/ 0 h 47"/>
                <a:gd name="T46" fmla="*/ 10 w 238"/>
                <a:gd name="T47" fmla="*/ 0 h 47"/>
                <a:gd name="T48" fmla="*/ 11 w 238"/>
                <a:gd name="T49" fmla="*/ 1 h 47"/>
                <a:gd name="T50" fmla="*/ 13 w 238"/>
                <a:gd name="T51" fmla="*/ 3 h 47"/>
                <a:gd name="T52" fmla="*/ 14 w 238"/>
                <a:gd name="T53" fmla="*/ 3 h 47"/>
                <a:gd name="T54" fmla="*/ 14 w 238"/>
                <a:gd name="T55" fmla="*/ 6 h 47"/>
                <a:gd name="T56" fmla="*/ 16 w 238"/>
                <a:gd name="T57" fmla="*/ 8 h 47"/>
                <a:gd name="T58" fmla="*/ 16 w 238"/>
                <a:gd name="T59" fmla="*/ 10 h 47"/>
                <a:gd name="T60" fmla="*/ 17 w 238"/>
                <a:gd name="T61" fmla="*/ 12 h 47"/>
                <a:gd name="T62" fmla="*/ 18 w 238"/>
                <a:gd name="T63" fmla="*/ 15 h 47"/>
                <a:gd name="T64" fmla="*/ 18 w 238"/>
                <a:gd name="T65" fmla="*/ 15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22"/>
            <p:cNvSpPr/>
            <p:nvPr/>
          </p:nvSpPr>
          <p:spPr bwMode="auto">
            <a:xfrm>
              <a:off x="2553" y="769"/>
              <a:ext cx="170" cy="176"/>
            </a:xfrm>
            <a:custGeom>
              <a:avLst/>
              <a:gdLst>
                <a:gd name="T0" fmla="*/ 20 w 285"/>
                <a:gd name="T1" fmla="*/ 8 h 209"/>
                <a:gd name="T2" fmla="*/ 18 w 285"/>
                <a:gd name="T3" fmla="*/ 24 h 209"/>
                <a:gd name="T4" fmla="*/ 16 w 285"/>
                <a:gd name="T5" fmla="*/ 43 h 209"/>
                <a:gd name="T6" fmla="*/ 14 w 285"/>
                <a:gd name="T7" fmla="*/ 60 h 209"/>
                <a:gd name="T8" fmla="*/ 13 w 285"/>
                <a:gd name="T9" fmla="*/ 78 h 209"/>
                <a:gd name="T10" fmla="*/ 12 w 285"/>
                <a:gd name="T11" fmla="*/ 88 h 209"/>
                <a:gd name="T12" fmla="*/ 10 w 285"/>
                <a:gd name="T13" fmla="*/ 88 h 209"/>
                <a:gd name="T14" fmla="*/ 8 w 285"/>
                <a:gd name="T15" fmla="*/ 88 h 209"/>
                <a:gd name="T16" fmla="*/ 7 w 285"/>
                <a:gd name="T17" fmla="*/ 86 h 209"/>
                <a:gd name="T18" fmla="*/ 6 w 285"/>
                <a:gd name="T19" fmla="*/ 84 h 209"/>
                <a:gd name="T20" fmla="*/ 4 w 285"/>
                <a:gd name="T21" fmla="*/ 81 h 209"/>
                <a:gd name="T22" fmla="*/ 3 w 285"/>
                <a:gd name="T23" fmla="*/ 77 h 209"/>
                <a:gd name="T24" fmla="*/ 3 w 285"/>
                <a:gd name="T25" fmla="*/ 71 h 209"/>
                <a:gd name="T26" fmla="*/ 3 w 285"/>
                <a:gd name="T27" fmla="*/ 66 h 209"/>
                <a:gd name="T28" fmla="*/ 4 w 285"/>
                <a:gd name="T29" fmla="*/ 61 h 209"/>
                <a:gd name="T30" fmla="*/ 5 w 285"/>
                <a:gd name="T31" fmla="*/ 58 h 209"/>
                <a:gd name="T32" fmla="*/ 6 w 285"/>
                <a:gd name="T33" fmla="*/ 56 h 209"/>
                <a:gd name="T34" fmla="*/ 7 w 285"/>
                <a:gd name="T35" fmla="*/ 55 h 209"/>
                <a:gd name="T36" fmla="*/ 8 w 285"/>
                <a:gd name="T37" fmla="*/ 55 h 209"/>
                <a:gd name="T38" fmla="*/ 8 w 285"/>
                <a:gd name="T39" fmla="*/ 51 h 209"/>
                <a:gd name="T40" fmla="*/ 7 w 285"/>
                <a:gd name="T41" fmla="*/ 49 h 209"/>
                <a:gd name="T42" fmla="*/ 5 w 285"/>
                <a:gd name="T43" fmla="*/ 48 h 209"/>
                <a:gd name="T44" fmla="*/ 4 w 285"/>
                <a:gd name="T45" fmla="*/ 50 h 209"/>
                <a:gd name="T46" fmla="*/ 2 w 285"/>
                <a:gd name="T47" fmla="*/ 50 h 209"/>
                <a:gd name="T48" fmla="*/ 1 w 285"/>
                <a:gd name="T49" fmla="*/ 50 h 209"/>
                <a:gd name="T50" fmla="*/ 0 w 285"/>
                <a:gd name="T51" fmla="*/ 43 h 209"/>
                <a:gd name="T52" fmla="*/ 1 w 285"/>
                <a:gd name="T53" fmla="*/ 34 h 209"/>
                <a:gd name="T54" fmla="*/ 2 w 285"/>
                <a:gd name="T55" fmla="*/ 24 h 209"/>
                <a:gd name="T56" fmla="*/ 4 w 285"/>
                <a:gd name="T57" fmla="*/ 14 h 209"/>
                <a:gd name="T58" fmla="*/ 7 w 285"/>
                <a:gd name="T59" fmla="*/ 8 h 209"/>
                <a:gd name="T60" fmla="*/ 10 w 285"/>
                <a:gd name="T61" fmla="*/ 4 h 209"/>
                <a:gd name="T62" fmla="*/ 13 w 285"/>
                <a:gd name="T63" fmla="*/ 3 h 209"/>
                <a:gd name="T64" fmla="*/ 16 w 285"/>
                <a:gd name="T65" fmla="*/ 3 h 209"/>
                <a:gd name="T66" fmla="*/ 18 w 285"/>
                <a:gd name="T67" fmla="*/ 3 h 209"/>
                <a:gd name="T68" fmla="*/ 20 w 285"/>
                <a:gd name="T69" fmla="*/ 1 h 209"/>
                <a:gd name="T70" fmla="*/ 21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23"/>
            <p:cNvSpPr/>
            <p:nvPr/>
          </p:nvSpPr>
          <p:spPr bwMode="auto">
            <a:xfrm>
              <a:off x="3065" y="793"/>
              <a:ext cx="105" cy="100"/>
            </a:xfrm>
            <a:custGeom>
              <a:avLst/>
              <a:gdLst>
                <a:gd name="T0" fmla="*/ 13 w 177"/>
                <a:gd name="T1" fmla="*/ 31 h 119"/>
                <a:gd name="T2" fmla="*/ 12 w 177"/>
                <a:gd name="T3" fmla="*/ 33 h 119"/>
                <a:gd name="T4" fmla="*/ 12 w 177"/>
                <a:gd name="T5" fmla="*/ 35 h 119"/>
                <a:gd name="T6" fmla="*/ 12 w 177"/>
                <a:gd name="T7" fmla="*/ 38 h 119"/>
                <a:gd name="T8" fmla="*/ 12 w 177"/>
                <a:gd name="T9" fmla="*/ 39 h 119"/>
                <a:gd name="T10" fmla="*/ 11 w 177"/>
                <a:gd name="T11" fmla="*/ 42 h 119"/>
                <a:gd name="T12" fmla="*/ 11 w 177"/>
                <a:gd name="T13" fmla="*/ 43 h 119"/>
                <a:gd name="T14" fmla="*/ 10 w 177"/>
                <a:gd name="T15" fmla="*/ 46 h 119"/>
                <a:gd name="T16" fmla="*/ 9 w 177"/>
                <a:gd name="T17" fmla="*/ 47 h 119"/>
                <a:gd name="T18" fmla="*/ 8 w 177"/>
                <a:gd name="T19" fmla="*/ 49 h 119"/>
                <a:gd name="T20" fmla="*/ 7 w 177"/>
                <a:gd name="T21" fmla="*/ 50 h 119"/>
                <a:gd name="T22" fmla="*/ 7 w 177"/>
                <a:gd name="T23" fmla="*/ 50 h 119"/>
                <a:gd name="T24" fmla="*/ 6 w 177"/>
                <a:gd name="T25" fmla="*/ 49 h 119"/>
                <a:gd name="T26" fmla="*/ 5 w 177"/>
                <a:gd name="T27" fmla="*/ 48 h 119"/>
                <a:gd name="T28" fmla="*/ 4 w 177"/>
                <a:gd name="T29" fmla="*/ 46 h 119"/>
                <a:gd name="T30" fmla="*/ 4 w 177"/>
                <a:gd name="T31" fmla="*/ 46 h 119"/>
                <a:gd name="T32" fmla="*/ 3 w 177"/>
                <a:gd name="T33" fmla="*/ 43 h 119"/>
                <a:gd name="T34" fmla="*/ 2 w 177"/>
                <a:gd name="T35" fmla="*/ 42 h 119"/>
                <a:gd name="T36" fmla="*/ 2 w 177"/>
                <a:gd name="T37" fmla="*/ 40 h 119"/>
                <a:gd name="T38" fmla="*/ 1 w 177"/>
                <a:gd name="T39" fmla="*/ 39 h 119"/>
                <a:gd name="T40" fmla="*/ 1 w 177"/>
                <a:gd name="T41" fmla="*/ 36 h 119"/>
                <a:gd name="T42" fmla="*/ 1 w 177"/>
                <a:gd name="T43" fmla="*/ 33 h 119"/>
                <a:gd name="T44" fmla="*/ 1 w 177"/>
                <a:gd name="T45" fmla="*/ 29 h 119"/>
                <a:gd name="T46" fmla="*/ 0 w 177"/>
                <a:gd name="T47" fmla="*/ 24 h 119"/>
                <a:gd name="T48" fmla="*/ 0 w 177"/>
                <a:gd name="T49" fmla="*/ 20 h 119"/>
                <a:gd name="T50" fmla="*/ 0 w 177"/>
                <a:gd name="T51" fmla="*/ 16 h 119"/>
                <a:gd name="T52" fmla="*/ 1 w 177"/>
                <a:gd name="T53" fmla="*/ 12 h 119"/>
                <a:gd name="T54" fmla="*/ 1 w 177"/>
                <a:gd name="T55" fmla="*/ 8 h 119"/>
                <a:gd name="T56" fmla="*/ 2 w 177"/>
                <a:gd name="T57" fmla="*/ 4 h 119"/>
                <a:gd name="T58" fmla="*/ 3 w 177"/>
                <a:gd name="T59" fmla="*/ 3 h 119"/>
                <a:gd name="T60" fmla="*/ 4 w 177"/>
                <a:gd name="T61" fmla="*/ 0 h 119"/>
                <a:gd name="T62" fmla="*/ 7 w 177"/>
                <a:gd name="T63" fmla="*/ 2 h 119"/>
                <a:gd name="T64" fmla="*/ 7 w 177"/>
                <a:gd name="T65" fmla="*/ 3 h 119"/>
                <a:gd name="T66" fmla="*/ 9 w 177"/>
                <a:gd name="T67" fmla="*/ 5 h 119"/>
                <a:gd name="T68" fmla="*/ 10 w 177"/>
                <a:gd name="T69" fmla="*/ 8 h 119"/>
                <a:gd name="T70" fmla="*/ 11 w 177"/>
                <a:gd name="T71" fmla="*/ 11 h 119"/>
                <a:gd name="T72" fmla="*/ 12 w 177"/>
                <a:gd name="T73" fmla="*/ 15 h 119"/>
                <a:gd name="T74" fmla="*/ 12 w 177"/>
                <a:gd name="T75" fmla="*/ 19 h 119"/>
                <a:gd name="T76" fmla="*/ 12 w 177"/>
                <a:gd name="T77" fmla="*/ 24 h 119"/>
                <a:gd name="T78" fmla="*/ 12 w 177"/>
                <a:gd name="T79" fmla="*/ 27 h 119"/>
                <a:gd name="T80" fmla="*/ 13 w 177"/>
                <a:gd name="T81" fmla="*/ 31 h 119"/>
                <a:gd name="T82" fmla="*/ 13 w 177"/>
                <a:gd name="T83" fmla="*/ 31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24"/>
            <p:cNvSpPr/>
            <p:nvPr/>
          </p:nvSpPr>
          <p:spPr bwMode="auto">
            <a:xfrm>
              <a:off x="2802" y="810"/>
              <a:ext cx="101" cy="98"/>
            </a:xfrm>
            <a:custGeom>
              <a:avLst/>
              <a:gdLst>
                <a:gd name="T0" fmla="*/ 13 w 169"/>
                <a:gd name="T1" fmla="*/ 11 h 117"/>
                <a:gd name="T2" fmla="*/ 13 w 169"/>
                <a:gd name="T3" fmla="*/ 15 h 117"/>
                <a:gd name="T4" fmla="*/ 13 w 169"/>
                <a:gd name="T5" fmla="*/ 19 h 117"/>
                <a:gd name="T6" fmla="*/ 13 w 169"/>
                <a:gd name="T7" fmla="*/ 23 h 117"/>
                <a:gd name="T8" fmla="*/ 13 w 169"/>
                <a:gd name="T9" fmla="*/ 28 h 117"/>
                <a:gd name="T10" fmla="*/ 12 w 169"/>
                <a:gd name="T11" fmla="*/ 32 h 117"/>
                <a:gd name="T12" fmla="*/ 12 w 169"/>
                <a:gd name="T13" fmla="*/ 37 h 117"/>
                <a:gd name="T14" fmla="*/ 11 w 169"/>
                <a:gd name="T15" fmla="*/ 39 h 117"/>
                <a:gd name="T16" fmla="*/ 10 w 169"/>
                <a:gd name="T17" fmla="*/ 43 h 117"/>
                <a:gd name="T18" fmla="*/ 9 w 169"/>
                <a:gd name="T19" fmla="*/ 45 h 117"/>
                <a:gd name="T20" fmla="*/ 7 w 169"/>
                <a:gd name="T21" fmla="*/ 48 h 117"/>
                <a:gd name="T22" fmla="*/ 7 w 169"/>
                <a:gd name="T23" fmla="*/ 49 h 117"/>
                <a:gd name="T24" fmla="*/ 5 w 169"/>
                <a:gd name="T25" fmla="*/ 48 h 117"/>
                <a:gd name="T26" fmla="*/ 5 w 169"/>
                <a:gd name="T27" fmla="*/ 47 h 117"/>
                <a:gd name="T28" fmla="*/ 4 w 169"/>
                <a:gd name="T29" fmla="*/ 46 h 117"/>
                <a:gd name="T30" fmla="*/ 3 w 169"/>
                <a:gd name="T31" fmla="*/ 44 h 117"/>
                <a:gd name="T32" fmla="*/ 3 w 169"/>
                <a:gd name="T33" fmla="*/ 44 h 117"/>
                <a:gd name="T34" fmla="*/ 2 w 169"/>
                <a:gd name="T35" fmla="*/ 41 h 117"/>
                <a:gd name="T36" fmla="*/ 2 w 169"/>
                <a:gd name="T37" fmla="*/ 39 h 117"/>
                <a:gd name="T38" fmla="*/ 1 w 169"/>
                <a:gd name="T39" fmla="*/ 38 h 117"/>
                <a:gd name="T40" fmla="*/ 1 w 169"/>
                <a:gd name="T41" fmla="*/ 35 h 117"/>
                <a:gd name="T42" fmla="*/ 1 w 169"/>
                <a:gd name="T43" fmla="*/ 33 h 117"/>
                <a:gd name="T44" fmla="*/ 0 w 169"/>
                <a:gd name="T45" fmla="*/ 29 h 117"/>
                <a:gd name="T46" fmla="*/ 0 w 169"/>
                <a:gd name="T47" fmla="*/ 27 h 117"/>
                <a:gd name="T48" fmla="*/ 0 w 169"/>
                <a:gd name="T49" fmla="*/ 23 h 117"/>
                <a:gd name="T50" fmla="*/ 1 w 169"/>
                <a:gd name="T51" fmla="*/ 19 h 117"/>
                <a:gd name="T52" fmla="*/ 1 w 169"/>
                <a:gd name="T53" fmla="*/ 16 h 117"/>
                <a:gd name="T54" fmla="*/ 1 w 169"/>
                <a:gd name="T55" fmla="*/ 13 h 117"/>
                <a:gd name="T56" fmla="*/ 1 w 169"/>
                <a:gd name="T57" fmla="*/ 11 h 117"/>
                <a:gd name="T58" fmla="*/ 2 w 169"/>
                <a:gd name="T59" fmla="*/ 8 h 117"/>
                <a:gd name="T60" fmla="*/ 2 w 169"/>
                <a:gd name="T61" fmla="*/ 6 h 117"/>
                <a:gd name="T62" fmla="*/ 4 w 169"/>
                <a:gd name="T63" fmla="*/ 3 h 117"/>
                <a:gd name="T64" fmla="*/ 5 w 169"/>
                <a:gd name="T65" fmla="*/ 3 h 117"/>
                <a:gd name="T66" fmla="*/ 6 w 169"/>
                <a:gd name="T67" fmla="*/ 1 h 117"/>
                <a:gd name="T68" fmla="*/ 7 w 169"/>
                <a:gd name="T69" fmla="*/ 0 h 117"/>
                <a:gd name="T70" fmla="*/ 8 w 169"/>
                <a:gd name="T71" fmla="*/ 1 h 117"/>
                <a:gd name="T72" fmla="*/ 10 w 169"/>
                <a:gd name="T73" fmla="*/ 3 h 117"/>
                <a:gd name="T74" fmla="*/ 10 w 169"/>
                <a:gd name="T75" fmla="*/ 3 h 117"/>
                <a:gd name="T76" fmla="*/ 11 w 169"/>
                <a:gd name="T77" fmla="*/ 5 h 117"/>
                <a:gd name="T78" fmla="*/ 12 w 169"/>
                <a:gd name="T79" fmla="*/ 7 h 117"/>
                <a:gd name="T80" fmla="*/ 13 w 169"/>
                <a:gd name="T81" fmla="*/ 11 h 117"/>
                <a:gd name="T82" fmla="*/ 13 w 169"/>
                <a:gd name="T83" fmla="*/ 11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25"/>
            <p:cNvSpPr/>
            <p:nvPr/>
          </p:nvSpPr>
          <p:spPr bwMode="auto">
            <a:xfrm>
              <a:off x="3074" y="806"/>
              <a:ext cx="78" cy="74"/>
            </a:xfrm>
            <a:custGeom>
              <a:avLst/>
              <a:gdLst>
                <a:gd name="T0" fmla="*/ 9 w 132"/>
                <a:gd name="T1" fmla="*/ 23 h 88"/>
                <a:gd name="T2" fmla="*/ 9 w 132"/>
                <a:gd name="T3" fmla="*/ 24 h 88"/>
                <a:gd name="T4" fmla="*/ 9 w 132"/>
                <a:gd name="T5" fmla="*/ 24 h 88"/>
                <a:gd name="T6" fmla="*/ 9 w 132"/>
                <a:gd name="T7" fmla="*/ 27 h 88"/>
                <a:gd name="T8" fmla="*/ 9 w 132"/>
                <a:gd name="T9" fmla="*/ 29 h 88"/>
                <a:gd name="T10" fmla="*/ 9 w 132"/>
                <a:gd name="T11" fmla="*/ 29 h 88"/>
                <a:gd name="T12" fmla="*/ 9 w 132"/>
                <a:gd name="T13" fmla="*/ 31 h 88"/>
                <a:gd name="T14" fmla="*/ 9 w 132"/>
                <a:gd name="T15" fmla="*/ 34 h 88"/>
                <a:gd name="T16" fmla="*/ 8 w 132"/>
                <a:gd name="T17" fmla="*/ 34 h 88"/>
                <a:gd name="T18" fmla="*/ 8 w 132"/>
                <a:gd name="T19" fmla="*/ 35 h 88"/>
                <a:gd name="T20" fmla="*/ 7 w 132"/>
                <a:gd name="T21" fmla="*/ 36 h 88"/>
                <a:gd name="T22" fmla="*/ 6 w 132"/>
                <a:gd name="T23" fmla="*/ 37 h 88"/>
                <a:gd name="T24" fmla="*/ 5 w 132"/>
                <a:gd name="T25" fmla="*/ 36 h 88"/>
                <a:gd name="T26" fmla="*/ 4 w 132"/>
                <a:gd name="T27" fmla="*/ 35 h 88"/>
                <a:gd name="T28" fmla="*/ 3 w 132"/>
                <a:gd name="T29" fmla="*/ 34 h 88"/>
                <a:gd name="T30" fmla="*/ 2 w 132"/>
                <a:gd name="T31" fmla="*/ 32 h 88"/>
                <a:gd name="T32" fmla="*/ 2 w 132"/>
                <a:gd name="T33" fmla="*/ 29 h 88"/>
                <a:gd name="T34" fmla="*/ 1 w 132"/>
                <a:gd name="T35" fmla="*/ 27 h 88"/>
                <a:gd name="T36" fmla="*/ 1 w 132"/>
                <a:gd name="T37" fmla="*/ 24 h 88"/>
                <a:gd name="T38" fmla="*/ 1 w 132"/>
                <a:gd name="T39" fmla="*/ 23 h 88"/>
                <a:gd name="T40" fmla="*/ 0 w 132"/>
                <a:gd name="T41" fmla="*/ 20 h 88"/>
                <a:gd name="T42" fmla="*/ 2 w 132"/>
                <a:gd name="T43" fmla="*/ 0 h 88"/>
                <a:gd name="T44" fmla="*/ 4 w 132"/>
                <a:gd name="T45" fmla="*/ 0 h 88"/>
                <a:gd name="T46" fmla="*/ 5 w 132"/>
                <a:gd name="T47" fmla="*/ 1 h 88"/>
                <a:gd name="T48" fmla="*/ 6 w 132"/>
                <a:gd name="T49" fmla="*/ 3 h 88"/>
                <a:gd name="T50" fmla="*/ 7 w 132"/>
                <a:gd name="T51" fmla="*/ 4 h 88"/>
                <a:gd name="T52" fmla="*/ 7 w 132"/>
                <a:gd name="T53" fmla="*/ 7 h 88"/>
                <a:gd name="T54" fmla="*/ 8 w 132"/>
                <a:gd name="T55" fmla="*/ 9 h 88"/>
                <a:gd name="T56" fmla="*/ 8 w 132"/>
                <a:gd name="T57" fmla="*/ 13 h 88"/>
                <a:gd name="T58" fmla="*/ 9 w 132"/>
                <a:gd name="T59" fmla="*/ 16 h 88"/>
                <a:gd name="T60" fmla="*/ 9 w 132"/>
                <a:gd name="T61" fmla="*/ 20 h 88"/>
                <a:gd name="T62" fmla="*/ 9 w 132"/>
                <a:gd name="T63" fmla="*/ 23 h 88"/>
                <a:gd name="T64" fmla="*/ 9 w 132"/>
                <a:gd name="T65" fmla="*/ 2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26"/>
            <p:cNvSpPr/>
            <p:nvPr/>
          </p:nvSpPr>
          <p:spPr bwMode="auto">
            <a:xfrm>
              <a:off x="2818" y="820"/>
              <a:ext cx="68" cy="77"/>
            </a:xfrm>
            <a:custGeom>
              <a:avLst/>
              <a:gdLst>
                <a:gd name="T0" fmla="*/ 8 w 115"/>
                <a:gd name="T1" fmla="*/ 13 h 92"/>
                <a:gd name="T2" fmla="*/ 8 w 115"/>
                <a:gd name="T3" fmla="*/ 16 h 92"/>
                <a:gd name="T4" fmla="*/ 8 w 115"/>
                <a:gd name="T5" fmla="*/ 19 h 92"/>
                <a:gd name="T6" fmla="*/ 8 w 115"/>
                <a:gd name="T7" fmla="*/ 23 h 92"/>
                <a:gd name="T8" fmla="*/ 8 w 115"/>
                <a:gd name="T9" fmla="*/ 25 h 92"/>
                <a:gd name="T10" fmla="*/ 8 w 115"/>
                <a:gd name="T11" fmla="*/ 28 h 92"/>
                <a:gd name="T12" fmla="*/ 7 w 115"/>
                <a:gd name="T13" fmla="*/ 31 h 92"/>
                <a:gd name="T14" fmla="*/ 7 w 115"/>
                <a:gd name="T15" fmla="*/ 33 h 92"/>
                <a:gd name="T16" fmla="*/ 7 w 115"/>
                <a:gd name="T17" fmla="*/ 34 h 92"/>
                <a:gd name="T18" fmla="*/ 5 w 115"/>
                <a:gd name="T19" fmla="*/ 37 h 92"/>
                <a:gd name="T20" fmla="*/ 4 w 115"/>
                <a:gd name="T21" fmla="*/ 38 h 92"/>
                <a:gd name="T22" fmla="*/ 4 w 115"/>
                <a:gd name="T23" fmla="*/ 37 h 92"/>
                <a:gd name="T24" fmla="*/ 3 w 115"/>
                <a:gd name="T25" fmla="*/ 37 h 92"/>
                <a:gd name="T26" fmla="*/ 2 w 115"/>
                <a:gd name="T27" fmla="*/ 35 h 92"/>
                <a:gd name="T28" fmla="*/ 2 w 115"/>
                <a:gd name="T29" fmla="*/ 33 h 92"/>
                <a:gd name="T30" fmla="*/ 1 w 115"/>
                <a:gd name="T31" fmla="*/ 32 h 92"/>
                <a:gd name="T32" fmla="*/ 1 w 115"/>
                <a:gd name="T33" fmla="*/ 30 h 92"/>
                <a:gd name="T34" fmla="*/ 1 w 115"/>
                <a:gd name="T35" fmla="*/ 28 h 92"/>
                <a:gd name="T36" fmla="*/ 1 w 115"/>
                <a:gd name="T37" fmla="*/ 27 h 92"/>
                <a:gd name="T38" fmla="*/ 0 w 115"/>
                <a:gd name="T39" fmla="*/ 24 h 92"/>
                <a:gd name="T40" fmla="*/ 0 w 115"/>
                <a:gd name="T41" fmla="*/ 23 h 92"/>
                <a:gd name="T42" fmla="*/ 1 w 115"/>
                <a:gd name="T43" fmla="*/ 19 h 92"/>
                <a:gd name="T44" fmla="*/ 1 w 115"/>
                <a:gd name="T45" fmla="*/ 18 h 92"/>
                <a:gd name="T46" fmla="*/ 1 w 115"/>
                <a:gd name="T47" fmla="*/ 16 h 92"/>
                <a:gd name="T48" fmla="*/ 1 w 115"/>
                <a:gd name="T49" fmla="*/ 13 h 92"/>
                <a:gd name="T50" fmla="*/ 1 w 115"/>
                <a:gd name="T51" fmla="*/ 11 h 92"/>
                <a:gd name="T52" fmla="*/ 1 w 115"/>
                <a:gd name="T53" fmla="*/ 8 h 92"/>
                <a:gd name="T54" fmla="*/ 1 w 115"/>
                <a:gd name="T55" fmla="*/ 7 h 92"/>
                <a:gd name="T56" fmla="*/ 2 w 115"/>
                <a:gd name="T57" fmla="*/ 4 h 92"/>
                <a:gd name="T58" fmla="*/ 2 w 115"/>
                <a:gd name="T59" fmla="*/ 3 h 92"/>
                <a:gd name="T60" fmla="*/ 3 w 115"/>
                <a:gd name="T61" fmla="*/ 1 h 92"/>
                <a:gd name="T62" fmla="*/ 4 w 115"/>
                <a:gd name="T63" fmla="*/ 0 h 92"/>
                <a:gd name="T64" fmla="*/ 5 w 115"/>
                <a:gd name="T65" fmla="*/ 0 h 92"/>
                <a:gd name="T66" fmla="*/ 5 w 115"/>
                <a:gd name="T67" fmla="*/ 1 h 92"/>
                <a:gd name="T68" fmla="*/ 7 w 115"/>
                <a:gd name="T69" fmla="*/ 3 h 92"/>
                <a:gd name="T70" fmla="*/ 7 w 115"/>
                <a:gd name="T71" fmla="*/ 3 h 92"/>
                <a:gd name="T72" fmla="*/ 7 w 115"/>
                <a:gd name="T73" fmla="*/ 4 h 92"/>
                <a:gd name="T74" fmla="*/ 8 w 115"/>
                <a:gd name="T75" fmla="*/ 7 h 92"/>
                <a:gd name="T76" fmla="*/ 8 w 115"/>
                <a:gd name="T77" fmla="*/ 8 h 92"/>
                <a:gd name="T78" fmla="*/ 8 w 115"/>
                <a:gd name="T79" fmla="*/ 11 h 92"/>
                <a:gd name="T80" fmla="*/ 8 w 115"/>
                <a:gd name="T81" fmla="*/ 13 h 92"/>
                <a:gd name="T82" fmla="*/ 8 w 115"/>
                <a:gd name="T83" fmla="*/ 13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27"/>
            <p:cNvSpPr/>
            <p:nvPr/>
          </p:nvSpPr>
          <p:spPr bwMode="auto">
            <a:xfrm>
              <a:off x="3100" y="831"/>
              <a:ext cx="28" cy="28"/>
            </a:xfrm>
            <a:custGeom>
              <a:avLst/>
              <a:gdLst>
                <a:gd name="T0" fmla="*/ 3 w 47"/>
                <a:gd name="T1" fmla="*/ 14 h 33"/>
                <a:gd name="T2" fmla="*/ 2 w 47"/>
                <a:gd name="T3" fmla="*/ 14 h 33"/>
                <a:gd name="T4" fmla="*/ 2 w 47"/>
                <a:gd name="T5" fmla="*/ 14 h 33"/>
                <a:gd name="T6" fmla="*/ 1 w 47"/>
                <a:gd name="T7" fmla="*/ 14 h 33"/>
                <a:gd name="T8" fmla="*/ 1 w 47"/>
                <a:gd name="T9" fmla="*/ 13 h 33"/>
                <a:gd name="T10" fmla="*/ 1 w 47"/>
                <a:gd name="T11" fmla="*/ 12 h 33"/>
                <a:gd name="T12" fmla="*/ 1 w 47"/>
                <a:gd name="T13" fmla="*/ 10 h 33"/>
                <a:gd name="T14" fmla="*/ 1 w 47"/>
                <a:gd name="T15" fmla="*/ 8 h 33"/>
                <a:gd name="T16" fmla="*/ 1 w 47"/>
                <a:gd name="T17" fmla="*/ 7 h 33"/>
                <a:gd name="T18" fmla="*/ 1 w 47"/>
                <a:gd name="T19" fmla="*/ 7 h 33"/>
                <a:gd name="T20" fmla="*/ 0 w 47"/>
                <a:gd name="T21" fmla="*/ 5 h 33"/>
                <a:gd name="T22" fmla="*/ 1 w 47"/>
                <a:gd name="T23" fmla="*/ 0 h 33"/>
                <a:gd name="T24" fmla="*/ 2 w 47"/>
                <a:gd name="T25" fmla="*/ 1 h 33"/>
                <a:gd name="T26" fmla="*/ 2 w 47"/>
                <a:gd name="T27" fmla="*/ 2 h 33"/>
                <a:gd name="T28" fmla="*/ 3 w 47"/>
                <a:gd name="T29" fmla="*/ 3 h 33"/>
                <a:gd name="T30" fmla="*/ 3 w 47"/>
                <a:gd name="T31" fmla="*/ 3 h 33"/>
                <a:gd name="T32" fmla="*/ 3 w 47"/>
                <a:gd name="T33" fmla="*/ 5 h 33"/>
                <a:gd name="T34" fmla="*/ 4 w 47"/>
                <a:gd name="T35" fmla="*/ 7 h 33"/>
                <a:gd name="T36" fmla="*/ 4 w 47"/>
                <a:gd name="T37" fmla="*/ 8 h 33"/>
                <a:gd name="T38" fmla="*/ 3 w 47"/>
                <a:gd name="T39" fmla="*/ 11 h 33"/>
                <a:gd name="T40" fmla="*/ 3 w 47"/>
                <a:gd name="T41" fmla="*/ 13 h 33"/>
                <a:gd name="T42" fmla="*/ 3 w 47"/>
                <a:gd name="T43" fmla="*/ 14 h 33"/>
                <a:gd name="T44" fmla="*/ 3 w 47"/>
                <a:gd name="T45" fmla="*/ 1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Freeform 28"/>
            <p:cNvSpPr/>
            <p:nvPr/>
          </p:nvSpPr>
          <p:spPr bwMode="auto">
            <a:xfrm>
              <a:off x="2848" y="845"/>
              <a:ext cx="16" cy="28"/>
            </a:xfrm>
            <a:custGeom>
              <a:avLst/>
              <a:gdLst>
                <a:gd name="T0" fmla="*/ 1 w 27"/>
                <a:gd name="T1" fmla="*/ 0 h 33"/>
                <a:gd name="T2" fmla="*/ 2 w 27"/>
                <a:gd name="T3" fmla="*/ 3 h 33"/>
                <a:gd name="T4" fmla="*/ 2 w 27"/>
                <a:gd name="T5" fmla="*/ 3 h 33"/>
                <a:gd name="T6" fmla="*/ 2 w 27"/>
                <a:gd name="T7" fmla="*/ 4 h 33"/>
                <a:gd name="T8" fmla="*/ 2 w 27"/>
                <a:gd name="T9" fmla="*/ 6 h 33"/>
                <a:gd name="T10" fmla="*/ 2 w 27"/>
                <a:gd name="T11" fmla="*/ 7 h 33"/>
                <a:gd name="T12" fmla="*/ 2 w 27"/>
                <a:gd name="T13" fmla="*/ 8 h 33"/>
                <a:gd name="T14" fmla="*/ 2 w 27"/>
                <a:gd name="T15" fmla="*/ 10 h 33"/>
                <a:gd name="T16" fmla="*/ 1 w 27"/>
                <a:gd name="T17" fmla="*/ 12 h 33"/>
                <a:gd name="T18" fmla="*/ 1 w 27"/>
                <a:gd name="T19" fmla="*/ 13 h 33"/>
                <a:gd name="T20" fmla="*/ 1 w 27"/>
                <a:gd name="T21" fmla="*/ 14 h 33"/>
                <a:gd name="T22" fmla="*/ 0 w 27"/>
                <a:gd name="T23" fmla="*/ 14 h 33"/>
                <a:gd name="T24" fmla="*/ 0 w 27"/>
                <a:gd name="T25" fmla="*/ 0 h 33"/>
                <a:gd name="T26" fmla="*/ 1 w 27"/>
                <a:gd name="T27" fmla="*/ 0 h 33"/>
                <a:gd name="T28" fmla="*/ 1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9"/>
            <p:cNvSpPr/>
            <p:nvPr/>
          </p:nvSpPr>
          <p:spPr bwMode="auto">
            <a:xfrm>
              <a:off x="2911" y="855"/>
              <a:ext cx="164" cy="105"/>
            </a:xfrm>
            <a:custGeom>
              <a:avLst/>
              <a:gdLst>
                <a:gd name="T0" fmla="*/ 21 w 274"/>
                <a:gd name="T1" fmla="*/ 23 h 124"/>
                <a:gd name="T2" fmla="*/ 21 w 274"/>
                <a:gd name="T3" fmla="*/ 29 h 124"/>
                <a:gd name="T4" fmla="*/ 21 w 274"/>
                <a:gd name="T5" fmla="*/ 33 h 124"/>
                <a:gd name="T6" fmla="*/ 20 w 274"/>
                <a:gd name="T7" fmla="*/ 38 h 124"/>
                <a:gd name="T8" fmla="*/ 19 w 274"/>
                <a:gd name="T9" fmla="*/ 41 h 124"/>
                <a:gd name="T10" fmla="*/ 18 w 274"/>
                <a:gd name="T11" fmla="*/ 45 h 124"/>
                <a:gd name="T12" fmla="*/ 17 w 274"/>
                <a:gd name="T13" fmla="*/ 47 h 124"/>
                <a:gd name="T14" fmla="*/ 15 w 274"/>
                <a:gd name="T15" fmla="*/ 49 h 124"/>
                <a:gd name="T16" fmla="*/ 14 w 274"/>
                <a:gd name="T17" fmla="*/ 51 h 124"/>
                <a:gd name="T18" fmla="*/ 12 w 274"/>
                <a:gd name="T19" fmla="*/ 53 h 124"/>
                <a:gd name="T20" fmla="*/ 10 w 274"/>
                <a:gd name="T21" fmla="*/ 54 h 124"/>
                <a:gd name="T22" fmla="*/ 9 w 274"/>
                <a:gd name="T23" fmla="*/ 54 h 124"/>
                <a:gd name="T24" fmla="*/ 8 w 274"/>
                <a:gd name="T25" fmla="*/ 54 h 124"/>
                <a:gd name="T26" fmla="*/ 7 w 274"/>
                <a:gd name="T27" fmla="*/ 53 h 124"/>
                <a:gd name="T28" fmla="*/ 5 w 274"/>
                <a:gd name="T29" fmla="*/ 51 h 124"/>
                <a:gd name="T30" fmla="*/ 4 w 274"/>
                <a:gd name="T31" fmla="*/ 49 h 124"/>
                <a:gd name="T32" fmla="*/ 3 w 274"/>
                <a:gd name="T33" fmla="*/ 47 h 124"/>
                <a:gd name="T34" fmla="*/ 2 w 274"/>
                <a:gd name="T35" fmla="*/ 45 h 124"/>
                <a:gd name="T36" fmla="*/ 1 w 274"/>
                <a:gd name="T37" fmla="*/ 41 h 124"/>
                <a:gd name="T38" fmla="*/ 1 w 274"/>
                <a:gd name="T39" fmla="*/ 39 h 124"/>
                <a:gd name="T40" fmla="*/ 0 w 274"/>
                <a:gd name="T41" fmla="*/ 36 h 124"/>
                <a:gd name="T42" fmla="*/ 0 w 274"/>
                <a:gd name="T43" fmla="*/ 33 h 124"/>
                <a:gd name="T44" fmla="*/ 0 w 274"/>
                <a:gd name="T45" fmla="*/ 30 h 124"/>
                <a:gd name="T46" fmla="*/ 0 w 274"/>
                <a:gd name="T47" fmla="*/ 26 h 124"/>
                <a:gd name="T48" fmla="*/ 1 w 274"/>
                <a:gd name="T49" fmla="*/ 24 h 124"/>
                <a:gd name="T50" fmla="*/ 1 w 274"/>
                <a:gd name="T51" fmla="*/ 21 h 124"/>
                <a:gd name="T52" fmla="*/ 1 w 274"/>
                <a:gd name="T53" fmla="*/ 18 h 124"/>
                <a:gd name="T54" fmla="*/ 1 w 274"/>
                <a:gd name="T55" fmla="*/ 15 h 124"/>
                <a:gd name="T56" fmla="*/ 2 w 274"/>
                <a:gd name="T57" fmla="*/ 14 h 124"/>
                <a:gd name="T58" fmla="*/ 2 w 274"/>
                <a:gd name="T59" fmla="*/ 12 h 124"/>
                <a:gd name="T60" fmla="*/ 4 w 274"/>
                <a:gd name="T61" fmla="*/ 9 h 124"/>
                <a:gd name="T62" fmla="*/ 4 w 274"/>
                <a:gd name="T63" fmla="*/ 7 h 124"/>
                <a:gd name="T64" fmla="*/ 5 w 274"/>
                <a:gd name="T65" fmla="*/ 5 h 124"/>
                <a:gd name="T66" fmla="*/ 5 w 274"/>
                <a:gd name="T67" fmla="*/ 3 h 124"/>
                <a:gd name="T68" fmla="*/ 6 w 274"/>
                <a:gd name="T69" fmla="*/ 3 h 124"/>
                <a:gd name="T70" fmla="*/ 7 w 274"/>
                <a:gd name="T71" fmla="*/ 3 h 124"/>
                <a:gd name="T72" fmla="*/ 8 w 274"/>
                <a:gd name="T73" fmla="*/ 3 h 124"/>
                <a:gd name="T74" fmla="*/ 9 w 274"/>
                <a:gd name="T75" fmla="*/ 3 h 124"/>
                <a:gd name="T76" fmla="*/ 10 w 274"/>
                <a:gd name="T77" fmla="*/ 3 h 124"/>
                <a:gd name="T78" fmla="*/ 11 w 274"/>
                <a:gd name="T79" fmla="*/ 2 h 124"/>
                <a:gd name="T80" fmla="*/ 11 w 274"/>
                <a:gd name="T81" fmla="*/ 0 h 124"/>
                <a:gd name="T82" fmla="*/ 13 w 274"/>
                <a:gd name="T83" fmla="*/ 0 h 124"/>
                <a:gd name="T84" fmla="*/ 15 w 274"/>
                <a:gd name="T85" fmla="*/ 3 h 124"/>
                <a:gd name="T86" fmla="*/ 16 w 274"/>
                <a:gd name="T87" fmla="*/ 3 h 124"/>
                <a:gd name="T88" fmla="*/ 17 w 274"/>
                <a:gd name="T89" fmla="*/ 5 h 124"/>
                <a:gd name="T90" fmla="*/ 18 w 274"/>
                <a:gd name="T91" fmla="*/ 8 h 124"/>
                <a:gd name="T92" fmla="*/ 19 w 274"/>
                <a:gd name="T93" fmla="*/ 10 h 124"/>
                <a:gd name="T94" fmla="*/ 19 w 274"/>
                <a:gd name="T95" fmla="*/ 14 h 124"/>
                <a:gd name="T96" fmla="*/ 20 w 274"/>
                <a:gd name="T97" fmla="*/ 16 h 124"/>
                <a:gd name="T98" fmla="*/ 20 w 274"/>
                <a:gd name="T99" fmla="*/ 20 h 124"/>
                <a:gd name="T100" fmla="*/ 21 w 274"/>
                <a:gd name="T101" fmla="*/ 23 h 124"/>
                <a:gd name="T102" fmla="*/ 21 w 274"/>
                <a:gd name="T103" fmla="*/ 2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30"/>
            <p:cNvSpPr/>
            <p:nvPr/>
          </p:nvSpPr>
          <p:spPr bwMode="auto">
            <a:xfrm>
              <a:off x="2926" y="865"/>
              <a:ext cx="133" cy="84"/>
            </a:xfrm>
            <a:custGeom>
              <a:avLst/>
              <a:gdLst>
                <a:gd name="T0" fmla="*/ 17 w 223"/>
                <a:gd name="T1" fmla="*/ 19 h 99"/>
                <a:gd name="T2" fmla="*/ 17 w 223"/>
                <a:gd name="T3" fmla="*/ 24 h 99"/>
                <a:gd name="T4" fmla="*/ 17 w 223"/>
                <a:gd name="T5" fmla="*/ 27 h 99"/>
                <a:gd name="T6" fmla="*/ 16 w 223"/>
                <a:gd name="T7" fmla="*/ 31 h 99"/>
                <a:gd name="T8" fmla="*/ 16 w 223"/>
                <a:gd name="T9" fmla="*/ 33 h 99"/>
                <a:gd name="T10" fmla="*/ 14 w 223"/>
                <a:gd name="T11" fmla="*/ 36 h 99"/>
                <a:gd name="T12" fmla="*/ 14 w 223"/>
                <a:gd name="T13" fmla="*/ 39 h 99"/>
                <a:gd name="T14" fmla="*/ 13 w 223"/>
                <a:gd name="T15" fmla="*/ 41 h 99"/>
                <a:gd name="T16" fmla="*/ 11 w 223"/>
                <a:gd name="T17" fmla="*/ 42 h 99"/>
                <a:gd name="T18" fmla="*/ 10 w 223"/>
                <a:gd name="T19" fmla="*/ 42 h 99"/>
                <a:gd name="T20" fmla="*/ 8 w 223"/>
                <a:gd name="T21" fmla="*/ 43 h 99"/>
                <a:gd name="T22" fmla="*/ 8 w 223"/>
                <a:gd name="T23" fmla="*/ 43 h 99"/>
                <a:gd name="T24" fmla="*/ 7 w 223"/>
                <a:gd name="T25" fmla="*/ 42 h 99"/>
                <a:gd name="T26" fmla="*/ 5 w 223"/>
                <a:gd name="T27" fmla="*/ 42 h 99"/>
                <a:gd name="T28" fmla="*/ 4 w 223"/>
                <a:gd name="T29" fmla="*/ 42 h 99"/>
                <a:gd name="T30" fmla="*/ 3 w 223"/>
                <a:gd name="T31" fmla="*/ 39 h 99"/>
                <a:gd name="T32" fmla="*/ 2 w 223"/>
                <a:gd name="T33" fmla="*/ 36 h 99"/>
                <a:gd name="T34" fmla="*/ 1 w 223"/>
                <a:gd name="T35" fmla="*/ 35 h 99"/>
                <a:gd name="T36" fmla="*/ 1 w 223"/>
                <a:gd name="T37" fmla="*/ 32 h 99"/>
                <a:gd name="T38" fmla="*/ 1 w 223"/>
                <a:gd name="T39" fmla="*/ 30 h 99"/>
                <a:gd name="T40" fmla="*/ 1 w 223"/>
                <a:gd name="T41" fmla="*/ 26 h 99"/>
                <a:gd name="T42" fmla="*/ 0 w 223"/>
                <a:gd name="T43" fmla="*/ 22 h 99"/>
                <a:gd name="T44" fmla="*/ 0 w 223"/>
                <a:gd name="T45" fmla="*/ 20 h 99"/>
                <a:gd name="T46" fmla="*/ 1 w 223"/>
                <a:gd name="T47" fmla="*/ 18 h 99"/>
                <a:gd name="T48" fmla="*/ 1 w 223"/>
                <a:gd name="T49" fmla="*/ 15 h 99"/>
                <a:gd name="T50" fmla="*/ 1 w 223"/>
                <a:gd name="T51" fmla="*/ 12 h 99"/>
                <a:gd name="T52" fmla="*/ 1 w 223"/>
                <a:gd name="T53" fmla="*/ 10 h 99"/>
                <a:gd name="T54" fmla="*/ 2 w 223"/>
                <a:gd name="T55" fmla="*/ 8 h 99"/>
                <a:gd name="T56" fmla="*/ 3 w 223"/>
                <a:gd name="T57" fmla="*/ 7 h 99"/>
                <a:gd name="T58" fmla="*/ 4 w 223"/>
                <a:gd name="T59" fmla="*/ 5 h 99"/>
                <a:gd name="T60" fmla="*/ 4 w 223"/>
                <a:gd name="T61" fmla="*/ 4 h 99"/>
                <a:gd name="T62" fmla="*/ 6 w 223"/>
                <a:gd name="T63" fmla="*/ 3 h 99"/>
                <a:gd name="T64" fmla="*/ 8 w 223"/>
                <a:gd name="T65" fmla="*/ 0 h 99"/>
                <a:gd name="T66" fmla="*/ 10 w 223"/>
                <a:gd name="T67" fmla="*/ 0 h 99"/>
                <a:gd name="T68" fmla="*/ 11 w 223"/>
                <a:gd name="T69" fmla="*/ 2 h 99"/>
                <a:gd name="T70" fmla="*/ 12 w 223"/>
                <a:gd name="T71" fmla="*/ 3 h 99"/>
                <a:gd name="T72" fmla="*/ 13 w 223"/>
                <a:gd name="T73" fmla="*/ 5 h 99"/>
                <a:gd name="T74" fmla="*/ 14 w 223"/>
                <a:gd name="T75" fmla="*/ 8 h 99"/>
                <a:gd name="T76" fmla="*/ 16 w 223"/>
                <a:gd name="T77" fmla="*/ 12 h 99"/>
                <a:gd name="T78" fmla="*/ 16 w 223"/>
                <a:gd name="T79" fmla="*/ 15 h 99"/>
                <a:gd name="T80" fmla="*/ 17 w 223"/>
                <a:gd name="T81" fmla="*/ 19 h 99"/>
                <a:gd name="T82" fmla="*/ 17 w 223"/>
                <a:gd name="T83" fmla="*/ 19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31"/>
            <p:cNvSpPr/>
            <p:nvPr/>
          </p:nvSpPr>
          <p:spPr bwMode="auto">
            <a:xfrm>
              <a:off x="2758" y="897"/>
              <a:ext cx="465" cy="212"/>
            </a:xfrm>
            <a:custGeom>
              <a:avLst/>
              <a:gdLst>
                <a:gd name="T0" fmla="*/ 58 w 780"/>
                <a:gd name="T1" fmla="*/ 14 h 251"/>
                <a:gd name="T2" fmla="*/ 55 w 780"/>
                <a:gd name="T3" fmla="*/ 25 h 251"/>
                <a:gd name="T4" fmla="*/ 53 w 780"/>
                <a:gd name="T5" fmla="*/ 38 h 251"/>
                <a:gd name="T6" fmla="*/ 51 w 780"/>
                <a:gd name="T7" fmla="*/ 52 h 251"/>
                <a:gd name="T8" fmla="*/ 49 w 780"/>
                <a:gd name="T9" fmla="*/ 65 h 251"/>
                <a:gd name="T10" fmla="*/ 47 w 780"/>
                <a:gd name="T11" fmla="*/ 79 h 251"/>
                <a:gd name="T12" fmla="*/ 45 w 780"/>
                <a:gd name="T13" fmla="*/ 90 h 251"/>
                <a:gd name="T14" fmla="*/ 41 w 780"/>
                <a:gd name="T15" fmla="*/ 99 h 251"/>
                <a:gd name="T16" fmla="*/ 37 w 780"/>
                <a:gd name="T17" fmla="*/ 106 h 251"/>
                <a:gd name="T18" fmla="*/ 32 w 780"/>
                <a:gd name="T19" fmla="*/ 108 h 251"/>
                <a:gd name="T20" fmla="*/ 26 w 780"/>
                <a:gd name="T21" fmla="*/ 106 h 251"/>
                <a:gd name="T22" fmla="*/ 23 w 780"/>
                <a:gd name="T23" fmla="*/ 101 h 251"/>
                <a:gd name="T24" fmla="*/ 19 w 780"/>
                <a:gd name="T25" fmla="*/ 95 h 251"/>
                <a:gd name="T26" fmla="*/ 16 w 780"/>
                <a:gd name="T27" fmla="*/ 87 h 251"/>
                <a:gd name="T28" fmla="*/ 13 w 780"/>
                <a:gd name="T29" fmla="*/ 79 h 251"/>
                <a:gd name="T30" fmla="*/ 10 w 780"/>
                <a:gd name="T31" fmla="*/ 71 h 251"/>
                <a:gd name="T32" fmla="*/ 8 w 780"/>
                <a:gd name="T33" fmla="*/ 61 h 251"/>
                <a:gd name="T34" fmla="*/ 5 w 780"/>
                <a:gd name="T35" fmla="*/ 51 h 251"/>
                <a:gd name="T36" fmla="*/ 3 w 780"/>
                <a:gd name="T37" fmla="*/ 41 h 251"/>
                <a:gd name="T38" fmla="*/ 1 w 780"/>
                <a:gd name="T39" fmla="*/ 31 h 251"/>
                <a:gd name="T40" fmla="*/ 0 w 780"/>
                <a:gd name="T41" fmla="*/ 21 h 251"/>
                <a:gd name="T42" fmla="*/ 1 w 780"/>
                <a:gd name="T43" fmla="*/ 21 h 251"/>
                <a:gd name="T44" fmla="*/ 2 w 780"/>
                <a:gd name="T45" fmla="*/ 22 h 251"/>
                <a:gd name="T46" fmla="*/ 4 w 780"/>
                <a:gd name="T47" fmla="*/ 25 h 251"/>
                <a:gd name="T48" fmla="*/ 4 w 780"/>
                <a:gd name="T49" fmla="*/ 26 h 251"/>
                <a:gd name="T50" fmla="*/ 5 w 780"/>
                <a:gd name="T51" fmla="*/ 30 h 251"/>
                <a:gd name="T52" fmla="*/ 6 w 780"/>
                <a:gd name="T53" fmla="*/ 31 h 251"/>
                <a:gd name="T54" fmla="*/ 7 w 780"/>
                <a:gd name="T55" fmla="*/ 34 h 251"/>
                <a:gd name="T56" fmla="*/ 8 w 780"/>
                <a:gd name="T57" fmla="*/ 35 h 251"/>
                <a:gd name="T58" fmla="*/ 9 w 780"/>
                <a:gd name="T59" fmla="*/ 37 h 251"/>
                <a:gd name="T60" fmla="*/ 10 w 780"/>
                <a:gd name="T61" fmla="*/ 38 h 251"/>
                <a:gd name="T62" fmla="*/ 13 w 780"/>
                <a:gd name="T63" fmla="*/ 41 h 251"/>
                <a:gd name="T64" fmla="*/ 16 w 780"/>
                <a:gd name="T65" fmla="*/ 44 h 251"/>
                <a:gd name="T66" fmla="*/ 19 w 780"/>
                <a:gd name="T67" fmla="*/ 47 h 251"/>
                <a:gd name="T68" fmla="*/ 23 w 780"/>
                <a:gd name="T69" fmla="*/ 49 h 251"/>
                <a:gd name="T70" fmla="*/ 26 w 780"/>
                <a:gd name="T71" fmla="*/ 52 h 251"/>
                <a:gd name="T72" fmla="*/ 29 w 780"/>
                <a:gd name="T73" fmla="*/ 52 h 251"/>
                <a:gd name="T74" fmla="*/ 33 w 780"/>
                <a:gd name="T75" fmla="*/ 52 h 251"/>
                <a:gd name="T76" fmla="*/ 36 w 780"/>
                <a:gd name="T77" fmla="*/ 51 h 251"/>
                <a:gd name="T78" fmla="*/ 39 w 780"/>
                <a:gd name="T79" fmla="*/ 48 h 251"/>
                <a:gd name="T80" fmla="*/ 42 w 780"/>
                <a:gd name="T81" fmla="*/ 42 h 251"/>
                <a:gd name="T82" fmla="*/ 44 w 780"/>
                <a:gd name="T83" fmla="*/ 38 h 251"/>
                <a:gd name="T84" fmla="*/ 46 w 780"/>
                <a:gd name="T85" fmla="*/ 35 h 251"/>
                <a:gd name="T86" fmla="*/ 48 w 780"/>
                <a:gd name="T87" fmla="*/ 30 h 251"/>
                <a:gd name="T88" fmla="*/ 49 w 780"/>
                <a:gd name="T89" fmla="*/ 26 h 251"/>
                <a:gd name="T90" fmla="*/ 51 w 780"/>
                <a:gd name="T91" fmla="*/ 22 h 251"/>
                <a:gd name="T92" fmla="*/ 53 w 780"/>
                <a:gd name="T93" fmla="*/ 18 h 251"/>
                <a:gd name="T94" fmla="*/ 55 w 780"/>
                <a:gd name="T95" fmla="*/ 14 h 251"/>
                <a:gd name="T96" fmla="*/ 57 w 780"/>
                <a:gd name="T97" fmla="*/ 10 h 251"/>
                <a:gd name="T98" fmla="*/ 58 w 780"/>
                <a:gd name="T99" fmla="*/ 5 h 251"/>
                <a:gd name="T100" fmla="*/ 58 w 780"/>
                <a:gd name="T101" fmla="*/ 0 h 251"/>
                <a:gd name="T102" fmla="*/ 58 w 780"/>
                <a:gd name="T103" fmla="*/ 14 h 251"/>
                <a:gd name="T104" fmla="*/ 58 w 780"/>
                <a:gd name="T105" fmla="*/ 14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32"/>
            <p:cNvSpPr/>
            <p:nvPr/>
          </p:nvSpPr>
          <p:spPr bwMode="auto">
            <a:xfrm>
              <a:off x="3110" y="960"/>
              <a:ext cx="51" cy="79"/>
            </a:xfrm>
            <a:custGeom>
              <a:avLst/>
              <a:gdLst>
                <a:gd name="T0" fmla="*/ 1 w 86"/>
                <a:gd name="T1" fmla="*/ 39 h 94"/>
                <a:gd name="T2" fmla="*/ 1 w 86"/>
                <a:gd name="T3" fmla="*/ 35 h 94"/>
                <a:gd name="T4" fmla="*/ 1 w 86"/>
                <a:gd name="T5" fmla="*/ 31 h 94"/>
                <a:gd name="T6" fmla="*/ 1 w 86"/>
                <a:gd name="T7" fmla="*/ 27 h 94"/>
                <a:gd name="T8" fmla="*/ 0 w 86"/>
                <a:gd name="T9" fmla="*/ 22 h 94"/>
                <a:gd name="T10" fmla="*/ 0 w 86"/>
                <a:gd name="T11" fmla="*/ 17 h 94"/>
                <a:gd name="T12" fmla="*/ 1 w 86"/>
                <a:gd name="T13" fmla="*/ 13 h 94"/>
                <a:gd name="T14" fmla="*/ 1 w 86"/>
                <a:gd name="T15" fmla="*/ 9 h 94"/>
                <a:gd name="T16" fmla="*/ 2 w 86"/>
                <a:gd name="T17" fmla="*/ 5 h 94"/>
                <a:gd name="T18" fmla="*/ 3 w 86"/>
                <a:gd name="T19" fmla="*/ 3 h 94"/>
                <a:gd name="T20" fmla="*/ 5 w 86"/>
                <a:gd name="T21" fmla="*/ 0 h 94"/>
                <a:gd name="T22" fmla="*/ 6 w 86"/>
                <a:gd name="T23" fmla="*/ 4 h 94"/>
                <a:gd name="T24" fmla="*/ 7 w 86"/>
                <a:gd name="T25" fmla="*/ 8 h 94"/>
                <a:gd name="T26" fmla="*/ 7 w 86"/>
                <a:gd name="T27" fmla="*/ 12 h 94"/>
                <a:gd name="T28" fmla="*/ 6 w 86"/>
                <a:gd name="T29" fmla="*/ 16 h 94"/>
                <a:gd name="T30" fmla="*/ 5 w 86"/>
                <a:gd name="T31" fmla="*/ 20 h 94"/>
                <a:gd name="T32" fmla="*/ 5 w 86"/>
                <a:gd name="T33" fmla="*/ 24 h 94"/>
                <a:gd name="T34" fmla="*/ 4 w 86"/>
                <a:gd name="T35" fmla="*/ 28 h 94"/>
                <a:gd name="T36" fmla="*/ 3 w 86"/>
                <a:gd name="T37" fmla="*/ 32 h 94"/>
                <a:gd name="T38" fmla="*/ 2 w 86"/>
                <a:gd name="T39" fmla="*/ 36 h 94"/>
                <a:gd name="T40" fmla="*/ 1 w 86"/>
                <a:gd name="T41" fmla="*/ 39 h 94"/>
                <a:gd name="T42" fmla="*/ 1 w 86"/>
                <a:gd name="T43" fmla="*/ 39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33"/>
            <p:cNvSpPr/>
            <p:nvPr/>
          </p:nvSpPr>
          <p:spPr bwMode="auto">
            <a:xfrm>
              <a:off x="2837" y="980"/>
              <a:ext cx="60" cy="76"/>
            </a:xfrm>
            <a:custGeom>
              <a:avLst/>
              <a:gdLst>
                <a:gd name="T0" fmla="*/ 8 w 100"/>
                <a:gd name="T1" fmla="*/ 39 h 90"/>
                <a:gd name="T2" fmla="*/ 7 w 100"/>
                <a:gd name="T3" fmla="*/ 38 h 90"/>
                <a:gd name="T4" fmla="*/ 6 w 100"/>
                <a:gd name="T5" fmla="*/ 37 h 90"/>
                <a:gd name="T6" fmla="*/ 5 w 100"/>
                <a:gd name="T7" fmla="*/ 35 h 90"/>
                <a:gd name="T8" fmla="*/ 4 w 100"/>
                <a:gd name="T9" fmla="*/ 34 h 90"/>
                <a:gd name="T10" fmla="*/ 3 w 100"/>
                <a:gd name="T11" fmla="*/ 31 h 90"/>
                <a:gd name="T12" fmla="*/ 2 w 100"/>
                <a:gd name="T13" fmla="*/ 28 h 90"/>
                <a:gd name="T14" fmla="*/ 2 w 100"/>
                <a:gd name="T15" fmla="*/ 25 h 90"/>
                <a:gd name="T16" fmla="*/ 1 w 100"/>
                <a:gd name="T17" fmla="*/ 22 h 90"/>
                <a:gd name="T18" fmla="*/ 1 w 100"/>
                <a:gd name="T19" fmla="*/ 20 h 90"/>
                <a:gd name="T20" fmla="*/ 0 w 100"/>
                <a:gd name="T21" fmla="*/ 18 h 90"/>
                <a:gd name="T22" fmla="*/ 0 w 100"/>
                <a:gd name="T23" fmla="*/ 0 h 90"/>
                <a:gd name="T24" fmla="*/ 2 w 100"/>
                <a:gd name="T25" fmla="*/ 1 h 90"/>
                <a:gd name="T26" fmla="*/ 4 w 100"/>
                <a:gd name="T27" fmla="*/ 3 h 90"/>
                <a:gd name="T28" fmla="*/ 5 w 100"/>
                <a:gd name="T29" fmla="*/ 6 h 90"/>
                <a:gd name="T30" fmla="*/ 6 w 100"/>
                <a:gd name="T31" fmla="*/ 10 h 90"/>
                <a:gd name="T32" fmla="*/ 6 w 100"/>
                <a:gd name="T33" fmla="*/ 14 h 90"/>
                <a:gd name="T34" fmla="*/ 7 w 100"/>
                <a:gd name="T35" fmla="*/ 20 h 90"/>
                <a:gd name="T36" fmla="*/ 7 w 100"/>
                <a:gd name="T37" fmla="*/ 25 h 90"/>
                <a:gd name="T38" fmla="*/ 7 w 100"/>
                <a:gd name="T39" fmla="*/ 30 h 90"/>
                <a:gd name="T40" fmla="*/ 7 w 100"/>
                <a:gd name="T41" fmla="*/ 35 h 90"/>
                <a:gd name="T42" fmla="*/ 8 w 100"/>
                <a:gd name="T43" fmla="*/ 39 h 90"/>
                <a:gd name="T44" fmla="*/ 8 w 100"/>
                <a:gd name="T45" fmla="*/ 39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Freeform 34"/>
            <p:cNvSpPr/>
            <p:nvPr/>
          </p:nvSpPr>
          <p:spPr bwMode="auto">
            <a:xfrm>
              <a:off x="3012" y="989"/>
              <a:ext cx="95" cy="109"/>
            </a:xfrm>
            <a:custGeom>
              <a:avLst/>
              <a:gdLst>
                <a:gd name="T0" fmla="*/ 10 w 159"/>
                <a:gd name="T1" fmla="*/ 0 h 129"/>
                <a:gd name="T2" fmla="*/ 10 w 159"/>
                <a:gd name="T3" fmla="*/ 5 h 129"/>
                <a:gd name="T4" fmla="*/ 10 w 159"/>
                <a:gd name="T5" fmla="*/ 10 h 129"/>
                <a:gd name="T6" fmla="*/ 11 w 159"/>
                <a:gd name="T7" fmla="*/ 14 h 129"/>
                <a:gd name="T8" fmla="*/ 11 w 159"/>
                <a:gd name="T9" fmla="*/ 18 h 129"/>
                <a:gd name="T10" fmla="*/ 11 w 159"/>
                <a:gd name="T11" fmla="*/ 22 h 129"/>
                <a:gd name="T12" fmla="*/ 12 w 159"/>
                <a:gd name="T13" fmla="*/ 26 h 129"/>
                <a:gd name="T14" fmla="*/ 12 w 159"/>
                <a:gd name="T15" fmla="*/ 30 h 129"/>
                <a:gd name="T16" fmla="*/ 12 w 159"/>
                <a:gd name="T17" fmla="*/ 35 h 129"/>
                <a:gd name="T18" fmla="*/ 11 w 159"/>
                <a:gd name="T19" fmla="*/ 39 h 129"/>
                <a:gd name="T20" fmla="*/ 11 w 159"/>
                <a:gd name="T21" fmla="*/ 43 h 129"/>
                <a:gd name="T22" fmla="*/ 10 w 159"/>
                <a:gd name="T23" fmla="*/ 45 h 129"/>
                <a:gd name="T24" fmla="*/ 9 w 159"/>
                <a:gd name="T25" fmla="*/ 47 h 129"/>
                <a:gd name="T26" fmla="*/ 8 w 159"/>
                <a:gd name="T27" fmla="*/ 48 h 129"/>
                <a:gd name="T28" fmla="*/ 7 w 159"/>
                <a:gd name="T29" fmla="*/ 50 h 129"/>
                <a:gd name="T30" fmla="*/ 7 w 159"/>
                <a:gd name="T31" fmla="*/ 52 h 129"/>
                <a:gd name="T32" fmla="*/ 5 w 159"/>
                <a:gd name="T33" fmla="*/ 53 h 129"/>
                <a:gd name="T34" fmla="*/ 5 w 159"/>
                <a:gd name="T35" fmla="*/ 54 h 129"/>
                <a:gd name="T36" fmla="*/ 4 w 159"/>
                <a:gd name="T37" fmla="*/ 54 h 129"/>
                <a:gd name="T38" fmla="*/ 2 w 159"/>
                <a:gd name="T39" fmla="*/ 55 h 129"/>
                <a:gd name="T40" fmla="*/ 1 w 159"/>
                <a:gd name="T41" fmla="*/ 56 h 129"/>
                <a:gd name="T42" fmla="*/ 1 w 159"/>
                <a:gd name="T43" fmla="*/ 52 h 129"/>
                <a:gd name="T44" fmla="*/ 1 w 159"/>
                <a:gd name="T45" fmla="*/ 47 h 129"/>
                <a:gd name="T46" fmla="*/ 1 w 159"/>
                <a:gd name="T47" fmla="*/ 43 h 129"/>
                <a:gd name="T48" fmla="*/ 1 w 159"/>
                <a:gd name="T49" fmla="*/ 38 h 129"/>
                <a:gd name="T50" fmla="*/ 1 w 159"/>
                <a:gd name="T51" fmla="*/ 34 h 129"/>
                <a:gd name="T52" fmla="*/ 1 w 159"/>
                <a:gd name="T53" fmla="*/ 30 h 129"/>
                <a:gd name="T54" fmla="*/ 0 w 159"/>
                <a:gd name="T55" fmla="*/ 25 h 129"/>
                <a:gd name="T56" fmla="*/ 0 w 159"/>
                <a:gd name="T57" fmla="*/ 21 h 129"/>
                <a:gd name="T58" fmla="*/ 0 w 159"/>
                <a:gd name="T59" fmla="*/ 16 h 129"/>
                <a:gd name="T60" fmla="*/ 0 w 159"/>
                <a:gd name="T61" fmla="*/ 12 h 129"/>
                <a:gd name="T62" fmla="*/ 1 w 159"/>
                <a:gd name="T63" fmla="*/ 11 h 129"/>
                <a:gd name="T64" fmla="*/ 2 w 159"/>
                <a:gd name="T65" fmla="*/ 10 h 129"/>
                <a:gd name="T66" fmla="*/ 4 w 159"/>
                <a:gd name="T67" fmla="*/ 9 h 129"/>
                <a:gd name="T68" fmla="*/ 4 w 159"/>
                <a:gd name="T69" fmla="*/ 8 h 129"/>
                <a:gd name="T70" fmla="*/ 5 w 159"/>
                <a:gd name="T71" fmla="*/ 7 h 129"/>
                <a:gd name="T72" fmla="*/ 7 w 159"/>
                <a:gd name="T73" fmla="*/ 6 h 129"/>
                <a:gd name="T74" fmla="*/ 7 w 159"/>
                <a:gd name="T75" fmla="*/ 5 h 129"/>
                <a:gd name="T76" fmla="*/ 8 w 159"/>
                <a:gd name="T77" fmla="*/ 3 h 129"/>
                <a:gd name="T78" fmla="*/ 10 w 159"/>
                <a:gd name="T79" fmla="*/ 3 h 129"/>
                <a:gd name="T80" fmla="*/ 10 w 159"/>
                <a:gd name="T81" fmla="*/ 0 h 129"/>
                <a:gd name="T82" fmla="*/ 10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35"/>
            <p:cNvSpPr/>
            <p:nvPr/>
          </p:nvSpPr>
          <p:spPr bwMode="auto">
            <a:xfrm>
              <a:off x="2907" y="1001"/>
              <a:ext cx="95" cy="102"/>
            </a:xfrm>
            <a:custGeom>
              <a:avLst/>
              <a:gdLst>
                <a:gd name="T0" fmla="*/ 12 w 159"/>
                <a:gd name="T1" fmla="*/ 53 h 120"/>
                <a:gd name="T2" fmla="*/ 11 w 159"/>
                <a:gd name="T3" fmla="*/ 54 h 120"/>
                <a:gd name="T4" fmla="*/ 10 w 159"/>
                <a:gd name="T5" fmla="*/ 53 h 120"/>
                <a:gd name="T6" fmla="*/ 8 w 159"/>
                <a:gd name="T7" fmla="*/ 51 h 120"/>
                <a:gd name="T8" fmla="*/ 7 w 159"/>
                <a:gd name="T9" fmla="*/ 50 h 120"/>
                <a:gd name="T10" fmla="*/ 7 w 159"/>
                <a:gd name="T11" fmla="*/ 47 h 120"/>
                <a:gd name="T12" fmla="*/ 5 w 159"/>
                <a:gd name="T13" fmla="*/ 46 h 120"/>
                <a:gd name="T14" fmla="*/ 4 w 159"/>
                <a:gd name="T15" fmla="*/ 43 h 120"/>
                <a:gd name="T16" fmla="*/ 3 w 159"/>
                <a:gd name="T17" fmla="*/ 41 h 120"/>
                <a:gd name="T18" fmla="*/ 2 w 159"/>
                <a:gd name="T19" fmla="*/ 39 h 120"/>
                <a:gd name="T20" fmla="*/ 1 w 159"/>
                <a:gd name="T21" fmla="*/ 38 h 120"/>
                <a:gd name="T22" fmla="*/ 0 w 159"/>
                <a:gd name="T23" fmla="*/ 0 h 120"/>
                <a:gd name="T24" fmla="*/ 11 w 159"/>
                <a:gd name="T25" fmla="*/ 8 h 120"/>
                <a:gd name="T26" fmla="*/ 12 w 159"/>
                <a:gd name="T27" fmla="*/ 53 h 120"/>
                <a:gd name="T28" fmla="*/ 12 w 159"/>
                <a:gd name="T29" fmla="*/ 53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36"/>
            <p:cNvSpPr/>
            <p:nvPr/>
          </p:nvSpPr>
          <p:spPr bwMode="auto">
            <a:xfrm>
              <a:off x="2885" y="1116"/>
              <a:ext cx="578" cy="264"/>
            </a:xfrm>
            <a:custGeom>
              <a:avLst/>
              <a:gdLst>
                <a:gd name="T0" fmla="*/ 59 w 968"/>
                <a:gd name="T1" fmla="*/ 135 h 312"/>
                <a:gd name="T2" fmla="*/ 1 w 968"/>
                <a:gd name="T3" fmla="*/ 128 h 312"/>
                <a:gd name="T4" fmla="*/ 1 w 968"/>
                <a:gd name="T5" fmla="*/ 115 h 312"/>
                <a:gd name="T6" fmla="*/ 1 w 968"/>
                <a:gd name="T7" fmla="*/ 103 h 312"/>
                <a:gd name="T8" fmla="*/ 1 w 968"/>
                <a:gd name="T9" fmla="*/ 91 h 312"/>
                <a:gd name="T10" fmla="*/ 2 w 968"/>
                <a:gd name="T11" fmla="*/ 77 h 312"/>
                <a:gd name="T12" fmla="*/ 5 w 968"/>
                <a:gd name="T13" fmla="*/ 69 h 312"/>
                <a:gd name="T14" fmla="*/ 8 w 968"/>
                <a:gd name="T15" fmla="*/ 65 h 312"/>
                <a:gd name="T16" fmla="*/ 11 w 968"/>
                <a:gd name="T17" fmla="*/ 62 h 312"/>
                <a:gd name="T18" fmla="*/ 15 w 968"/>
                <a:gd name="T19" fmla="*/ 61 h 312"/>
                <a:gd name="T20" fmla="*/ 19 w 968"/>
                <a:gd name="T21" fmla="*/ 62 h 312"/>
                <a:gd name="T22" fmla="*/ 23 w 968"/>
                <a:gd name="T23" fmla="*/ 69 h 312"/>
                <a:gd name="T24" fmla="*/ 24 w 968"/>
                <a:gd name="T25" fmla="*/ 81 h 312"/>
                <a:gd name="T26" fmla="*/ 26 w 968"/>
                <a:gd name="T27" fmla="*/ 96 h 312"/>
                <a:gd name="T28" fmla="*/ 26 w 968"/>
                <a:gd name="T29" fmla="*/ 112 h 312"/>
                <a:gd name="T30" fmla="*/ 26 w 968"/>
                <a:gd name="T31" fmla="*/ 126 h 312"/>
                <a:gd name="T32" fmla="*/ 27 w 968"/>
                <a:gd name="T33" fmla="*/ 134 h 312"/>
                <a:gd name="T34" fmla="*/ 29 w 968"/>
                <a:gd name="T35" fmla="*/ 125 h 312"/>
                <a:gd name="T36" fmla="*/ 29 w 968"/>
                <a:gd name="T37" fmla="*/ 117 h 312"/>
                <a:gd name="T38" fmla="*/ 29 w 968"/>
                <a:gd name="T39" fmla="*/ 108 h 312"/>
                <a:gd name="T40" fmla="*/ 29 w 968"/>
                <a:gd name="T41" fmla="*/ 100 h 312"/>
                <a:gd name="T42" fmla="*/ 28 w 968"/>
                <a:gd name="T43" fmla="*/ 92 h 312"/>
                <a:gd name="T44" fmla="*/ 33 w 968"/>
                <a:gd name="T45" fmla="*/ 82 h 312"/>
                <a:gd name="T46" fmla="*/ 39 w 968"/>
                <a:gd name="T47" fmla="*/ 75 h 312"/>
                <a:gd name="T48" fmla="*/ 45 w 968"/>
                <a:gd name="T49" fmla="*/ 70 h 312"/>
                <a:gd name="T50" fmla="*/ 52 w 968"/>
                <a:gd name="T51" fmla="*/ 69 h 312"/>
                <a:gd name="T52" fmla="*/ 59 w 968"/>
                <a:gd name="T53" fmla="*/ 68 h 312"/>
                <a:gd name="T54" fmla="*/ 59 w 968"/>
                <a:gd name="T55" fmla="*/ 63 h 312"/>
                <a:gd name="T56" fmla="*/ 58 w 968"/>
                <a:gd name="T57" fmla="*/ 62 h 312"/>
                <a:gd name="T58" fmla="*/ 57 w 968"/>
                <a:gd name="T59" fmla="*/ 61 h 312"/>
                <a:gd name="T60" fmla="*/ 56 w 968"/>
                <a:gd name="T61" fmla="*/ 59 h 312"/>
                <a:gd name="T62" fmla="*/ 54 w 968"/>
                <a:gd name="T63" fmla="*/ 58 h 312"/>
                <a:gd name="T64" fmla="*/ 48 w 968"/>
                <a:gd name="T65" fmla="*/ 59 h 312"/>
                <a:gd name="T66" fmla="*/ 42 w 968"/>
                <a:gd name="T67" fmla="*/ 63 h 312"/>
                <a:gd name="T68" fmla="*/ 37 w 968"/>
                <a:gd name="T69" fmla="*/ 69 h 312"/>
                <a:gd name="T70" fmla="*/ 32 w 968"/>
                <a:gd name="T71" fmla="*/ 77 h 312"/>
                <a:gd name="T72" fmla="*/ 28 w 968"/>
                <a:gd name="T73" fmla="*/ 86 h 312"/>
                <a:gd name="T74" fmla="*/ 26 w 968"/>
                <a:gd name="T75" fmla="*/ 77 h 312"/>
                <a:gd name="T76" fmla="*/ 26 w 968"/>
                <a:gd name="T77" fmla="*/ 68 h 312"/>
                <a:gd name="T78" fmla="*/ 27 w 968"/>
                <a:gd name="T79" fmla="*/ 58 h 312"/>
                <a:gd name="T80" fmla="*/ 30 w 968"/>
                <a:gd name="T81" fmla="*/ 49 h 312"/>
                <a:gd name="T82" fmla="*/ 32 w 968"/>
                <a:gd name="T83" fmla="*/ 41 h 312"/>
                <a:gd name="T84" fmla="*/ 40 w 968"/>
                <a:gd name="T85" fmla="*/ 30 h 312"/>
                <a:gd name="T86" fmla="*/ 48 w 968"/>
                <a:gd name="T87" fmla="*/ 19 h 312"/>
                <a:gd name="T88" fmla="*/ 56 w 968"/>
                <a:gd name="T89" fmla="*/ 10 h 312"/>
                <a:gd name="T90" fmla="*/ 64 w 968"/>
                <a:gd name="T91" fmla="*/ 3 h 312"/>
                <a:gd name="T92" fmla="*/ 72 w 968"/>
                <a:gd name="T93" fmla="*/ 0 h 312"/>
                <a:gd name="T94" fmla="*/ 73 w 968"/>
                <a:gd name="T95" fmla="*/ 11 h 312"/>
                <a:gd name="T96" fmla="*/ 73 w 968"/>
                <a:gd name="T97" fmla="*/ 21 h 312"/>
                <a:gd name="T98" fmla="*/ 73 w 968"/>
                <a:gd name="T99" fmla="*/ 35 h 312"/>
                <a:gd name="T100" fmla="*/ 72 w 968"/>
                <a:gd name="T101" fmla="*/ 47 h 312"/>
                <a:gd name="T102" fmla="*/ 70 w 968"/>
                <a:gd name="T103" fmla="*/ 58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Freeform 37"/>
            <p:cNvSpPr/>
            <p:nvPr/>
          </p:nvSpPr>
          <p:spPr bwMode="auto">
            <a:xfrm>
              <a:off x="2550" y="1142"/>
              <a:ext cx="347" cy="235"/>
            </a:xfrm>
            <a:custGeom>
              <a:avLst/>
              <a:gdLst>
                <a:gd name="T0" fmla="*/ 44 w 581"/>
                <a:gd name="T1" fmla="*/ 50 h 278"/>
                <a:gd name="T2" fmla="*/ 44 w 581"/>
                <a:gd name="T3" fmla="*/ 57 h 278"/>
                <a:gd name="T4" fmla="*/ 42 w 581"/>
                <a:gd name="T5" fmla="*/ 64 h 278"/>
                <a:gd name="T6" fmla="*/ 42 w 581"/>
                <a:gd name="T7" fmla="*/ 72 h 278"/>
                <a:gd name="T8" fmla="*/ 41 w 581"/>
                <a:gd name="T9" fmla="*/ 77 h 278"/>
                <a:gd name="T10" fmla="*/ 40 w 581"/>
                <a:gd name="T11" fmla="*/ 85 h 278"/>
                <a:gd name="T12" fmla="*/ 40 w 581"/>
                <a:gd name="T13" fmla="*/ 92 h 278"/>
                <a:gd name="T14" fmla="*/ 40 w 581"/>
                <a:gd name="T15" fmla="*/ 100 h 278"/>
                <a:gd name="T16" fmla="*/ 40 w 581"/>
                <a:gd name="T17" fmla="*/ 107 h 278"/>
                <a:gd name="T18" fmla="*/ 41 w 581"/>
                <a:gd name="T19" fmla="*/ 113 h 278"/>
                <a:gd name="T20" fmla="*/ 43 w 581"/>
                <a:gd name="T21" fmla="*/ 120 h 278"/>
                <a:gd name="T22" fmla="*/ 10 w 581"/>
                <a:gd name="T23" fmla="*/ 120 h 278"/>
                <a:gd name="T24" fmla="*/ 8 w 581"/>
                <a:gd name="T25" fmla="*/ 108 h 278"/>
                <a:gd name="T26" fmla="*/ 6 w 581"/>
                <a:gd name="T27" fmla="*/ 97 h 278"/>
                <a:gd name="T28" fmla="*/ 4 w 581"/>
                <a:gd name="T29" fmla="*/ 85 h 278"/>
                <a:gd name="T30" fmla="*/ 3 w 581"/>
                <a:gd name="T31" fmla="*/ 74 h 278"/>
                <a:gd name="T32" fmla="*/ 2 w 581"/>
                <a:gd name="T33" fmla="*/ 63 h 278"/>
                <a:gd name="T34" fmla="*/ 1 w 581"/>
                <a:gd name="T35" fmla="*/ 49 h 278"/>
                <a:gd name="T36" fmla="*/ 1 w 581"/>
                <a:gd name="T37" fmla="*/ 38 h 278"/>
                <a:gd name="T38" fmla="*/ 0 w 581"/>
                <a:gd name="T39" fmla="*/ 25 h 278"/>
                <a:gd name="T40" fmla="*/ 1 w 581"/>
                <a:gd name="T41" fmla="*/ 13 h 278"/>
                <a:gd name="T42" fmla="*/ 1 w 581"/>
                <a:gd name="T43" fmla="*/ 1 h 278"/>
                <a:gd name="T44" fmla="*/ 6 w 581"/>
                <a:gd name="T45" fmla="*/ 0 h 278"/>
                <a:gd name="T46" fmla="*/ 10 w 581"/>
                <a:gd name="T47" fmla="*/ 1 h 278"/>
                <a:gd name="T48" fmla="*/ 15 w 581"/>
                <a:gd name="T49" fmla="*/ 3 h 278"/>
                <a:gd name="T50" fmla="*/ 19 w 581"/>
                <a:gd name="T51" fmla="*/ 7 h 278"/>
                <a:gd name="T52" fmla="*/ 24 w 581"/>
                <a:gd name="T53" fmla="*/ 12 h 278"/>
                <a:gd name="T54" fmla="*/ 28 w 581"/>
                <a:gd name="T55" fmla="*/ 18 h 278"/>
                <a:gd name="T56" fmla="*/ 32 w 581"/>
                <a:gd name="T57" fmla="*/ 25 h 278"/>
                <a:gd name="T58" fmla="*/ 36 w 581"/>
                <a:gd name="T59" fmla="*/ 33 h 278"/>
                <a:gd name="T60" fmla="*/ 40 w 581"/>
                <a:gd name="T61" fmla="*/ 41 h 278"/>
                <a:gd name="T62" fmla="*/ 44 w 581"/>
                <a:gd name="T63" fmla="*/ 50 h 278"/>
                <a:gd name="T64" fmla="*/ 44 w 581"/>
                <a:gd name="T65" fmla="*/ 50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38"/>
            <p:cNvSpPr/>
            <p:nvPr/>
          </p:nvSpPr>
          <p:spPr bwMode="auto">
            <a:xfrm>
              <a:off x="1579" y="1230"/>
              <a:ext cx="2775" cy="529"/>
            </a:xfrm>
            <a:custGeom>
              <a:avLst/>
              <a:gdLst>
                <a:gd name="T0" fmla="*/ 106 w 4652"/>
                <a:gd name="T1" fmla="*/ 90 h 626"/>
                <a:gd name="T2" fmla="*/ 107 w 4652"/>
                <a:gd name="T3" fmla="*/ 88 h 626"/>
                <a:gd name="T4" fmla="*/ 106 w 4652"/>
                <a:gd name="T5" fmla="*/ 84 h 626"/>
                <a:gd name="T6" fmla="*/ 122 w 4652"/>
                <a:gd name="T7" fmla="*/ 80 h 626"/>
                <a:gd name="T8" fmla="*/ 168 w 4652"/>
                <a:gd name="T9" fmla="*/ 82 h 626"/>
                <a:gd name="T10" fmla="*/ 212 w 4652"/>
                <a:gd name="T11" fmla="*/ 82 h 626"/>
                <a:gd name="T12" fmla="*/ 254 w 4652"/>
                <a:gd name="T13" fmla="*/ 84 h 626"/>
                <a:gd name="T14" fmla="*/ 258 w 4652"/>
                <a:gd name="T15" fmla="*/ 76 h 626"/>
                <a:gd name="T16" fmla="*/ 258 w 4652"/>
                <a:gd name="T17" fmla="*/ 48 h 626"/>
                <a:gd name="T18" fmla="*/ 255 w 4652"/>
                <a:gd name="T19" fmla="*/ 21 h 626"/>
                <a:gd name="T20" fmla="*/ 254 w 4652"/>
                <a:gd name="T21" fmla="*/ 4 h 626"/>
                <a:gd name="T22" fmla="*/ 258 w 4652"/>
                <a:gd name="T23" fmla="*/ 7 h 626"/>
                <a:gd name="T24" fmla="*/ 262 w 4652"/>
                <a:gd name="T25" fmla="*/ 10 h 626"/>
                <a:gd name="T26" fmla="*/ 267 w 4652"/>
                <a:gd name="T27" fmla="*/ 13 h 626"/>
                <a:gd name="T28" fmla="*/ 271 w 4652"/>
                <a:gd name="T29" fmla="*/ 35 h 626"/>
                <a:gd name="T30" fmla="*/ 272 w 4652"/>
                <a:gd name="T31" fmla="*/ 59 h 626"/>
                <a:gd name="T32" fmla="*/ 272 w 4652"/>
                <a:gd name="T33" fmla="*/ 84 h 626"/>
                <a:gd name="T34" fmla="*/ 351 w 4652"/>
                <a:gd name="T35" fmla="*/ 85 h 626"/>
                <a:gd name="T36" fmla="*/ 348 w 4652"/>
                <a:gd name="T37" fmla="*/ 218 h 626"/>
                <a:gd name="T38" fmla="*/ 345 w 4652"/>
                <a:gd name="T39" fmla="*/ 219 h 626"/>
                <a:gd name="T40" fmla="*/ 344 w 4652"/>
                <a:gd name="T41" fmla="*/ 224 h 626"/>
                <a:gd name="T42" fmla="*/ 342 w 4652"/>
                <a:gd name="T43" fmla="*/ 235 h 626"/>
                <a:gd name="T44" fmla="*/ 345 w 4652"/>
                <a:gd name="T45" fmla="*/ 247 h 626"/>
                <a:gd name="T46" fmla="*/ 349 w 4652"/>
                <a:gd name="T47" fmla="*/ 256 h 626"/>
                <a:gd name="T48" fmla="*/ 351 w 4652"/>
                <a:gd name="T49" fmla="*/ 270 h 626"/>
                <a:gd name="T50" fmla="*/ 347 w 4652"/>
                <a:gd name="T51" fmla="*/ 268 h 626"/>
                <a:gd name="T52" fmla="*/ 344 w 4652"/>
                <a:gd name="T53" fmla="*/ 265 h 626"/>
                <a:gd name="T54" fmla="*/ 340 w 4652"/>
                <a:gd name="T55" fmla="*/ 265 h 626"/>
                <a:gd name="T56" fmla="*/ 339 w 4652"/>
                <a:gd name="T57" fmla="*/ 251 h 626"/>
                <a:gd name="T58" fmla="*/ 339 w 4652"/>
                <a:gd name="T59" fmla="*/ 196 h 626"/>
                <a:gd name="T60" fmla="*/ 339 w 4652"/>
                <a:gd name="T61" fmla="*/ 139 h 626"/>
                <a:gd name="T62" fmla="*/ 339 w 4652"/>
                <a:gd name="T63" fmla="*/ 117 h 626"/>
                <a:gd name="T64" fmla="*/ 337 w 4652"/>
                <a:gd name="T65" fmla="*/ 111 h 626"/>
                <a:gd name="T66" fmla="*/ 336 w 4652"/>
                <a:gd name="T67" fmla="*/ 108 h 626"/>
                <a:gd name="T68" fmla="*/ 335 w 4652"/>
                <a:gd name="T69" fmla="*/ 107 h 626"/>
                <a:gd name="T70" fmla="*/ 21 w 4652"/>
                <a:gd name="T71" fmla="*/ 107 h 626"/>
                <a:gd name="T72" fmla="*/ 17 w 4652"/>
                <a:gd name="T73" fmla="*/ 107 h 626"/>
                <a:gd name="T74" fmla="*/ 13 w 4652"/>
                <a:gd name="T75" fmla="*/ 111 h 626"/>
                <a:gd name="T76" fmla="*/ 11 w 4652"/>
                <a:gd name="T77" fmla="*/ 247 h 626"/>
                <a:gd name="T78" fmla="*/ 8 w 4652"/>
                <a:gd name="T79" fmla="*/ 245 h 626"/>
                <a:gd name="T80" fmla="*/ 5 w 4652"/>
                <a:gd name="T81" fmla="*/ 246 h 626"/>
                <a:gd name="T82" fmla="*/ 2 w 4652"/>
                <a:gd name="T83" fmla="*/ 248 h 626"/>
                <a:gd name="T84" fmla="*/ 1 w 4652"/>
                <a:gd name="T85" fmla="*/ 219 h 626"/>
                <a:gd name="T86" fmla="*/ 0 w 4652"/>
                <a:gd name="T87" fmla="*/ 168 h 626"/>
                <a:gd name="T88" fmla="*/ 1 w 4652"/>
                <a:gd name="T89" fmla="*/ 115 h 626"/>
                <a:gd name="T90" fmla="*/ 8 w 4652"/>
                <a:gd name="T91" fmla="*/ 80 h 626"/>
                <a:gd name="T92" fmla="*/ 35 w 4652"/>
                <a:gd name="T93" fmla="*/ 80 h 626"/>
                <a:gd name="T94" fmla="*/ 62 w 4652"/>
                <a:gd name="T95" fmla="*/ 80 h 626"/>
                <a:gd name="T96" fmla="*/ 88 w 4652"/>
                <a:gd name="T97" fmla="*/ 80 h 626"/>
                <a:gd name="T98" fmla="*/ 89 w 4652"/>
                <a:gd name="T99" fmla="*/ 84 h 626"/>
                <a:gd name="T100" fmla="*/ 89 w 4652"/>
                <a:gd name="T101" fmla="*/ 88 h 626"/>
                <a:gd name="T102" fmla="*/ 89 w 4652"/>
                <a:gd name="T103" fmla="*/ 89 h 626"/>
                <a:gd name="T104" fmla="*/ 91 w 4652"/>
                <a:gd name="T105" fmla="*/ 80 h 626"/>
                <a:gd name="T106" fmla="*/ 91 w 4652"/>
                <a:gd name="T107" fmla="*/ 66 h 626"/>
                <a:gd name="T108" fmla="*/ 89 w 4652"/>
                <a:gd name="T109" fmla="*/ 52 h 626"/>
                <a:gd name="T110" fmla="*/ 89 w 4652"/>
                <a:gd name="T111" fmla="*/ 38 h 626"/>
                <a:gd name="T112" fmla="*/ 89 w 4652"/>
                <a:gd name="T113" fmla="*/ 21 h 626"/>
                <a:gd name="T114" fmla="*/ 92 w 4652"/>
                <a:gd name="T115" fmla="*/ 8 h 626"/>
                <a:gd name="T116" fmla="*/ 97 w 4652"/>
                <a:gd name="T117" fmla="*/ 4 h 626"/>
                <a:gd name="T118" fmla="*/ 102 w 4652"/>
                <a:gd name="T119" fmla="*/ 18 h 626"/>
                <a:gd name="T120" fmla="*/ 101 w 4652"/>
                <a:gd name="T121" fmla="*/ 46 h 626"/>
                <a:gd name="T122" fmla="*/ 103 w 4652"/>
                <a:gd name="T123" fmla="*/ 76 h 626"/>
                <a:gd name="T124" fmla="*/ 106 w 4652"/>
                <a:gd name="T125" fmla="*/ 93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39"/>
            <p:cNvSpPr/>
            <p:nvPr/>
          </p:nvSpPr>
          <p:spPr bwMode="auto">
            <a:xfrm>
              <a:off x="2648" y="1260"/>
              <a:ext cx="215" cy="22"/>
            </a:xfrm>
            <a:custGeom>
              <a:avLst/>
              <a:gdLst>
                <a:gd name="T0" fmla="*/ 27 w 360"/>
                <a:gd name="T1" fmla="*/ 8 h 26"/>
                <a:gd name="T2" fmla="*/ 27 w 360"/>
                <a:gd name="T3" fmla="*/ 12 h 26"/>
                <a:gd name="T4" fmla="*/ 24 w 360"/>
                <a:gd name="T5" fmla="*/ 10 h 26"/>
                <a:gd name="T6" fmla="*/ 22 w 360"/>
                <a:gd name="T7" fmla="*/ 8 h 26"/>
                <a:gd name="T8" fmla="*/ 19 w 360"/>
                <a:gd name="T9" fmla="*/ 7 h 26"/>
                <a:gd name="T10" fmla="*/ 17 w 360"/>
                <a:gd name="T11" fmla="*/ 6 h 26"/>
                <a:gd name="T12" fmla="*/ 14 w 360"/>
                <a:gd name="T13" fmla="*/ 5 h 26"/>
                <a:gd name="T14" fmla="*/ 11 w 360"/>
                <a:gd name="T15" fmla="*/ 4 h 26"/>
                <a:gd name="T16" fmla="*/ 8 w 360"/>
                <a:gd name="T17" fmla="*/ 3 h 26"/>
                <a:gd name="T18" fmla="*/ 6 w 360"/>
                <a:gd name="T19" fmla="*/ 3 h 26"/>
                <a:gd name="T20" fmla="*/ 3 w 360"/>
                <a:gd name="T21" fmla="*/ 3 h 26"/>
                <a:gd name="T22" fmla="*/ 0 w 360"/>
                <a:gd name="T23" fmla="*/ 3 h 26"/>
                <a:gd name="T24" fmla="*/ 3 w 360"/>
                <a:gd name="T25" fmla="*/ 3 h 26"/>
                <a:gd name="T26" fmla="*/ 6 w 360"/>
                <a:gd name="T27" fmla="*/ 2 h 26"/>
                <a:gd name="T28" fmla="*/ 8 w 360"/>
                <a:gd name="T29" fmla="*/ 0 h 26"/>
                <a:gd name="T30" fmla="*/ 11 w 360"/>
                <a:gd name="T31" fmla="*/ 2 h 26"/>
                <a:gd name="T32" fmla="*/ 14 w 360"/>
                <a:gd name="T33" fmla="*/ 3 h 26"/>
                <a:gd name="T34" fmla="*/ 17 w 360"/>
                <a:gd name="T35" fmla="*/ 3 h 26"/>
                <a:gd name="T36" fmla="*/ 19 w 360"/>
                <a:gd name="T37" fmla="*/ 4 h 26"/>
                <a:gd name="T38" fmla="*/ 22 w 360"/>
                <a:gd name="T39" fmla="*/ 6 h 26"/>
                <a:gd name="T40" fmla="*/ 24 w 360"/>
                <a:gd name="T41" fmla="*/ 7 h 26"/>
                <a:gd name="T42" fmla="*/ 27 w 360"/>
                <a:gd name="T43" fmla="*/ 8 h 26"/>
                <a:gd name="T44" fmla="*/ 27 w 360"/>
                <a:gd name="T45" fmla="*/ 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Freeform 40"/>
            <p:cNvSpPr/>
            <p:nvPr/>
          </p:nvSpPr>
          <p:spPr bwMode="auto">
            <a:xfrm>
              <a:off x="2753" y="1307"/>
              <a:ext cx="106" cy="30"/>
            </a:xfrm>
            <a:custGeom>
              <a:avLst/>
              <a:gdLst>
                <a:gd name="T0" fmla="*/ 14 w 177"/>
                <a:gd name="T1" fmla="*/ 5 h 36"/>
                <a:gd name="T2" fmla="*/ 12 w 177"/>
                <a:gd name="T3" fmla="*/ 6 h 36"/>
                <a:gd name="T4" fmla="*/ 11 w 177"/>
                <a:gd name="T5" fmla="*/ 7 h 36"/>
                <a:gd name="T6" fmla="*/ 10 w 177"/>
                <a:gd name="T7" fmla="*/ 8 h 36"/>
                <a:gd name="T8" fmla="*/ 8 w 177"/>
                <a:gd name="T9" fmla="*/ 9 h 36"/>
                <a:gd name="T10" fmla="*/ 7 w 177"/>
                <a:gd name="T11" fmla="*/ 9 h 36"/>
                <a:gd name="T12" fmla="*/ 6 w 177"/>
                <a:gd name="T13" fmla="*/ 11 h 36"/>
                <a:gd name="T14" fmla="*/ 4 w 177"/>
                <a:gd name="T15" fmla="*/ 12 h 36"/>
                <a:gd name="T16" fmla="*/ 3 w 177"/>
                <a:gd name="T17" fmla="*/ 13 h 36"/>
                <a:gd name="T18" fmla="*/ 1 w 177"/>
                <a:gd name="T19" fmla="*/ 13 h 36"/>
                <a:gd name="T20" fmla="*/ 0 w 177"/>
                <a:gd name="T21" fmla="*/ 15 h 36"/>
                <a:gd name="T22" fmla="*/ 1 w 177"/>
                <a:gd name="T23" fmla="*/ 13 h 36"/>
                <a:gd name="T24" fmla="*/ 2 w 177"/>
                <a:gd name="T25" fmla="*/ 11 h 36"/>
                <a:gd name="T26" fmla="*/ 3 w 177"/>
                <a:gd name="T27" fmla="*/ 9 h 36"/>
                <a:gd name="T28" fmla="*/ 4 w 177"/>
                <a:gd name="T29" fmla="*/ 8 h 36"/>
                <a:gd name="T30" fmla="*/ 5 w 177"/>
                <a:gd name="T31" fmla="*/ 7 h 36"/>
                <a:gd name="T32" fmla="*/ 7 w 177"/>
                <a:gd name="T33" fmla="*/ 6 h 36"/>
                <a:gd name="T34" fmla="*/ 8 w 177"/>
                <a:gd name="T35" fmla="*/ 5 h 36"/>
                <a:gd name="T36" fmla="*/ 10 w 177"/>
                <a:gd name="T37" fmla="*/ 3 h 36"/>
                <a:gd name="T38" fmla="*/ 10 w 177"/>
                <a:gd name="T39" fmla="*/ 3 h 36"/>
                <a:gd name="T40" fmla="*/ 11 w 177"/>
                <a:gd name="T41" fmla="*/ 0 h 36"/>
                <a:gd name="T42" fmla="*/ 14 w 177"/>
                <a:gd name="T43" fmla="*/ 0 h 36"/>
                <a:gd name="T44" fmla="*/ 14 w 177"/>
                <a:gd name="T45" fmla="*/ 5 h 36"/>
                <a:gd name="T46" fmla="*/ 14 w 177"/>
                <a:gd name="T47" fmla="*/ 5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Freeform 41"/>
            <p:cNvSpPr/>
            <p:nvPr/>
          </p:nvSpPr>
          <p:spPr bwMode="auto">
            <a:xfrm>
              <a:off x="3126" y="1310"/>
              <a:ext cx="127" cy="24"/>
            </a:xfrm>
            <a:custGeom>
              <a:avLst/>
              <a:gdLst>
                <a:gd name="T0" fmla="*/ 16 w 213"/>
                <a:gd name="T1" fmla="*/ 9 h 28"/>
                <a:gd name="T2" fmla="*/ 16 w 213"/>
                <a:gd name="T3" fmla="*/ 13 h 28"/>
                <a:gd name="T4" fmla="*/ 0 w 213"/>
                <a:gd name="T5" fmla="*/ 0 h 28"/>
                <a:gd name="T6" fmla="*/ 2 w 213"/>
                <a:gd name="T7" fmla="*/ 1 h 28"/>
                <a:gd name="T8" fmla="*/ 4 w 213"/>
                <a:gd name="T9" fmla="*/ 2 h 28"/>
                <a:gd name="T10" fmla="*/ 5 w 213"/>
                <a:gd name="T11" fmla="*/ 3 h 28"/>
                <a:gd name="T12" fmla="*/ 7 w 213"/>
                <a:gd name="T13" fmla="*/ 3 h 28"/>
                <a:gd name="T14" fmla="*/ 8 w 213"/>
                <a:gd name="T15" fmla="*/ 3 h 28"/>
                <a:gd name="T16" fmla="*/ 10 w 213"/>
                <a:gd name="T17" fmla="*/ 5 h 28"/>
                <a:gd name="T18" fmla="*/ 11 w 213"/>
                <a:gd name="T19" fmla="*/ 6 h 28"/>
                <a:gd name="T20" fmla="*/ 13 w 213"/>
                <a:gd name="T21" fmla="*/ 8 h 28"/>
                <a:gd name="T22" fmla="*/ 14 w 213"/>
                <a:gd name="T23" fmla="*/ 8 h 28"/>
                <a:gd name="T24" fmla="*/ 16 w 213"/>
                <a:gd name="T25" fmla="*/ 9 h 28"/>
                <a:gd name="T26" fmla="*/ 16 w 213"/>
                <a:gd name="T27" fmla="*/ 9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Freeform 42"/>
            <p:cNvSpPr/>
            <p:nvPr/>
          </p:nvSpPr>
          <p:spPr bwMode="auto">
            <a:xfrm>
              <a:off x="1585" y="1776"/>
              <a:ext cx="94" cy="38"/>
            </a:xfrm>
            <a:custGeom>
              <a:avLst/>
              <a:gdLst>
                <a:gd name="T0" fmla="*/ 0 w 157"/>
                <a:gd name="T1" fmla="*/ 22 h 44"/>
                <a:gd name="T2" fmla="*/ 11 w 157"/>
                <a:gd name="T3" fmla="*/ 0 h 44"/>
                <a:gd name="T4" fmla="*/ 12 w 157"/>
                <a:gd name="T5" fmla="*/ 16 h 44"/>
                <a:gd name="T6" fmla="*/ 0 w 157"/>
                <a:gd name="T7" fmla="*/ 22 h 44"/>
                <a:gd name="T8" fmla="*/ 0 w 157"/>
                <a:gd name="T9" fmla="*/ 2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Freeform 43"/>
            <p:cNvSpPr/>
            <p:nvPr/>
          </p:nvSpPr>
          <p:spPr bwMode="auto">
            <a:xfrm>
              <a:off x="4254" y="1814"/>
              <a:ext cx="22" cy="10"/>
            </a:xfrm>
            <a:custGeom>
              <a:avLst/>
              <a:gdLst>
                <a:gd name="T0" fmla="*/ 0 w 37"/>
                <a:gd name="T1" fmla="*/ 5 h 12"/>
                <a:gd name="T2" fmla="*/ 0 w 37"/>
                <a:gd name="T3" fmla="*/ 0 h 12"/>
                <a:gd name="T4" fmla="*/ 3 w 37"/>
                <a:gd name="T5" fmla="*/ 5 h 12"/>
                <a:gd name="T6" fmla="*/ 0 w 37"/>
                <a:gd name="T7" fmla="*/ 5 h 12"/>
                <a:gd name="T8" fmla="*/ 0 w 37"/>
                <a:gd name="T9" fmla="*/ 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Freeform 44"/>
            <p:cNvSpPr/>
            <p:nvPr/>
          </p:nvSpPr>
          <p:spPr bwMode="auto">
            <a:xfrm>
              <a:off x="1670" y="1880"/>
              <a:ext cx="16" cy="13"/>
            </a:xfrm>
            <a:custGeom>
              <a:avLst/>
              <a:gdLst>
                <a:gd name="T0" fmla="*/ 0 w 27"/>
                <a:gd name="T1" fmla="*/ 6 h 15"/>
                <a:gd name="T2" fmla="*/ 2 w 27"/>
                <a:gd name="T3" fmla="*/ 0 h 15"/>
                <a:gd name="T4" fmla="*/ 2 w 27"/>
                <a:gd name="T5" fmla="*/ 8 h 15"/>
                <a:gd name="T6" fmla="*/ 0 w 27"/>
                <a:gd name="T7" fmla="*/ 6 h 15"/>
                <a:gd name="T8" fmla="*/ 0 w 27"/>
                <a:gd name="T9" fmla="*/ 6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Freeform 45"/>
            <p:cNvSpPr/>
            <p:nvPr/>
          </p:nvSpPr>
          <p:spPr bwMode="auto">
            <a:xfrm>
              <a:off x="4244" y="1893"/>
              <a:ext cx="96" cy="67"/>
            </a:xfrm>
            <a:custGeom>
              <a:avLst/>
              <a:gdLst>
                <a:gd name="T0" fmla="*/ 12 w 162"/>
                <a:gd name="T1" fmla="*/ 30 h 79"/>
                <a:gd name="T2" fmla="*/ 10 w 162"/>
                <a:gd name="T3" fmla="*/ 28 h 79"/>
                <a:gd name="T4" fmla="*/ 9 w 162"/>
                <a:gd name="T5" fmla="*/ 27 h 79"/>
                <a:gd name="T6" fmla="*/ 8 w 162"/>
                <a:gd name="T7" fmla="*/ 27 h 79"/>
                <a:gd name="T8" fmla="*/ 7 w 162"/>
                <a:gd name="T9" fmla="*/ 27 h 79"/>
                <a:gd name="T10" fmla="*/ 5 w 162"/>
                <a:gd name="T11" fmla="*/ 27 h 79"/>
                <a:gd name="T12" fmla="*/ 4 w 162"/>
                <a:gd name="T13" fmla="*/ 29 h 79"/>
                <a:gd name="T14" fmla="*/ 3 w 162"/>
                <a:gd name="T15" fmla="*/ 31 h 79"/>
                <a:gd name="T16" fmla="*/ 2 w 162"/>
                <a:gd name="T17" fmla="*/ 31 h 79"/>
                <a:gd name="T18" fmla="*/ 1 w 162"/>
                <a:gd name="T19" fmla="*/ 33 h 79"/>
                <a:gd name="T20" fmla="*/ 0 w 162"/>
                <a:gd name="T21" fmla="*/ 35 h 79"/>
                <a:gd name="T22" fmla="*/ 1 w 162"/>
                <a:gd name="T23" fmla="*/ 0 h 79"/>
                <a:gd name="T24" fmla="*/ 2 w 162"/>
                <a:gd name="T25" fmla="*/ 3 h 79"/>
                <a:gd name="T26" fmla="*/ 3 w 162"/>
                <a:gd name="T27" fmla="*/ 7 h 79"/>
                <a:gd name="T28" fmla="*/ 5 w 162"/>
                <a:gd name="T29" fmla="*/ 8 h 79"/>
                <a:gd name="T30" fmla="*/ 7 w 162"/>
                <a:gd name="T31" fmla="*/ 11 h 79"/>
                <a:gd name="T32" fmla="*/ 8 w 162"/>
                <a:gd name="T33" fmla="*/ 13 h 79"/>
                <a:gd name="T34" fmla="*/ 9 w 162"/>
                <a:gd name="T35" fmla="*/ 15 h 79"/>
                <a:gd name="T36" fmla="*/ 11 w 162"/>
                <a:gd name="T37" fmla="*/ 18 h 79"/>
                <a:gd name="T38" fmla="*/ 12 w 162"/>
                <a:gd name="T39" fmla="*/ 21 h 79"/>
                <a:gd name="T40" fmla="*/ 12 w 162"/>
                <a:gd name="T41" fmla="*/ 25 h 79"/>
                <a:gd name="T42" fmla="*/ 12 w 162"/>
                <a:gd name="T43" fmla="*/ 30 h 79"/>
                <a:gd name="T44" fmla="*/ 12 w 162"/>
                <a:gd name="T45" fmla="*/ 30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Freeform 46"/>
            <p:cNvSpPr/>
            <p:nvPr/>
          </p:nvSpPr>
          <p:spPr bwMode="auto">
            <a:xfrm>
              <a:off x="1569" y="1970"/>
              <a:ext cx="395" cy="1564"/>
            </a:xfrm>
            <a:custGeom>
              <a:avLst/>
              <a:gdLst>
                <a:gd name="T0" fmla="*/ 14 w 662"/>
                <a:gd name="T1" fmla="*/ 758 h 1852"/>
                <a:gd name="T2" fmla="*/ 19 w 662"/>
                <a:gd name="T3" fmla="*/ 759 h 1852"/>
                <a:gd name="T4" fmla="*/ 27 w 662"/>
                <a:gd name="T5" fmla="*/ 761 h 1852"/>
                <a:gd name="T6" fmla="*/ 34 w 662"/>
                <a:gd name="T7" fmla="*/ 761 h 1852"/>
                <a:gd name="T8" fmla="*/ 42 w 662"/>
                <a:gd name="T9" fmla="*/ 761 h 1852"/>
                <a:gd name="T10" fmla="*/ 49 w 662"/>
                <a:gd name="T11" fmla="*/ 761 h 1852"/>
                <a:gd name="T12" fmla="*/ 49 w 662"/>
                <a:gd name="T13" fmla="*/ 767 h 1852"/>
                <a:gd name="T14" fmla="*/ 50 w 662"/>
                <a:gd name="T15" fmla="*/ 774 h 1852"/>
                <a:gd name="T16" fmla="*/ 50 w 662"/>
                <a:gd name="T17" fmla="*/ 780 h 1852"/>
                <a:gd name="T18" fmla="*/ 50 w 662"/>
                <a:gd name="T19" fmla="*/ 788 h 1852"/>
                <a:gd name="T20" fmla="*/ 50 w 662"/>
                <a:gd name="T21" fmla="*/ 796 h 1852"/>
                <a:gd name="T22" fmla="*/ 38 w 662"/>
                <a:gd name="T23" fmla="*/ 794 h 1852"/>
                <a:gd name="T24" fmla="*/ 25 w 662"/>
                <a:gd name="T25" fmla="*/ 793 h 1852"/>
                <a:gd name="T26" fmla="*/ 13 w 662"/>
                <a:gd name="T27" fmla="*/ 792 h 1852"/>
                <a:gd name="T28" fmla="*/ 4 w 662"/>
                <a:gd name="T29" fmla="*/ 792 h 1852"/>
                <a:gd name="T30" fmla="*/ 0 w 662"/>
                <a:gd name="T31" fmla="*/ 791 h 1852"/>
                <a:gd name="T32" fmla="*/ 1 w 662"/>
                <a:gd name="T33" fmla="*/ 397 h 1852"/>
                <a:gd name="T34" fmla="*/ 1 w 662"/>
                <a:gd name="T35" fmla="*/ 323 h 1852"/>
                <a:gd name="T36" fmla="*/ 1 w 662"/>
                <a:gd name="T37" fmla="*/ 247 h 1852"/>
                <a:gd name="T38" fmla="*/ 1 w 662"/>
                <a:gd name="T39" fmla="*/ 172 h 1852"/>
                <a:gd name="T40" fmla="*/ 1 w 662"/>
                <a:gd name="T41" fmla="*/ 95 h 1852"/>
                <a:gd name="T42" fmla="*/ 2 w 662"/>
                <a:gd name="T43" fmla="*/ 57 h 1852"/>
                <a:gd name="T44" fmla="*/ 5 w 662"/>
                <a:gd name="T45" fmla="*/ 57 h 1852"/>
                <a:gd name="T46" fmla="*/ 7 w 662"/>
                <a:gd name="T47" fmla="*/ 52 h 1852"/>
                <a:gd name="T48" fmla="*/ 8 w 662"/>
                <a:gd name="T49" fmla="*/ 48 h 1852"/>
                <a:gd name="T50" fmla="*/ 10 w 662"/>
                <a:gd name="T51" fmla="*/ 44 h 1852"/>
                <a:gd name="T52" fmla="*/ 11 w 662"/>
                <a:gd name="T53" fmla="*/ 37 h 1852"/>
                <a:gd name="T54" fmla="*/ 11 w 662"/>
                <a:gd name="T55" fmla="*/ 32 h 1852"/>
                <a:gd name="T56" fmla="*/ 10 w 662"/>
                <a:gd name="T57" fmla="*/ 26 h 1852"/>
                <a:gd name="T58" fmla="*/ 7 w 662"/>
                <a:gd name="T59" fmla="*/ 21 h 1852"/>
                <a:gd name="T60" fmla="*/ 5 w 662"/>
                <a:gd name="T61" fmla="*/ 18 h 1852"/>
                <a:gd name="T62" fmla="*/ 4 w 662"/>
                <a:gd name="T63" fmla="*/ 16 h 1852"/>
                <a:gd name="T64" fmla="*/ 3 w 662"/>
                <a:gd name="T65" fmla="*/ 16 h 1852"/>
                <a:gd name="T66" fmla="*/ 2 w 662"/>
                <a:gd name="T67" fmla="*/ 15 h 1852"/>
                <a:gd name="T68" fmla="*/ 1 w 662"/>
                <a:gd name="T69" fmla="*/ 15 h 1852"/>
                <a:gd name="T70" fmla="*/ 1 w 662"/>
                <a:gd name="T71" fmla="*/ 14 h 1852"/>
                <a:gd name="T72" fmla="*/ 2 w 662"/>
                <a:gd name="T73" fmla="*/ 12 h 1852"/>
                <a:gd name="T74" fmla="*/ 4 w 662"/>
                <a:gd name="T75" fmla="*/ 8 h 1852"/>
                <a:gd name="T76" fmla="*/ 7 w 662"/>
                <a:gd name="T77" fmla="*/ 6 h 1852"/>
                <a:gd name="T78" fmla="*/ 10 w 662"/>
                <a:gd name="T79" fmla="*/ 3 h 1852"/>
                <a:gd name="T80" fmla="*/ 12 w 662"/>
                <a:gd name="T81" fmla="*/ 3 h 1852"/>
                <a:gd name="T82" fmla="*/ 13 w 662"/>
                <a:gd name="T83" fmla="*/ 318 h 1852"/>
                <a:gd name="T84" fmla="*/ 13 w 662"/>
                <a:gd name="T85" fmla="*/ 318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Freeform 47"/>
            <p:cNvSpPr/>
            <p:nvPr/>
          </p:nvSpPr>
          <p:spPr bwMode="auto">
            <a:xfrm>
              <a:off x="2480" y="2002"/>
              <a:ext cx="1864" cy="1546"/>
            </a:xfrm>
            <a:custGeom>
              <a:avLst/>
              <a:gdLst>
                <a:gd name="T0" fmla="*/ 234 w 3125"/>
                <a:gd name="T1" fmla="*/ 442 h 1831"/>
                <a:gd name="T2" fmla="*/ 234 w 3125"/>
                <a:gd name="T3" fmla="*/ 513 h 1831"/>
                <a:gd name="T4" fmla="*/ 234 w 3125"/>
                <a:gd name="T5" fmla="*/ 583 h 1831"/>
                <a:gd name="T6" fmla="*/ 235 w 3125"/>
                <a:gd name="T7" fmla="*/ 651 h 1831"/>
                <a:gd name="T8" fmla="*/ 234 w 3125"/>
                <a:gd name="T9" fmla="*/ 717 h 1831"/>
                <a:gd name="T10" fmla="*/ 234 w 3125"/>
                <a:gd name="T11" fmla="*/ 782 h 1831"/>
                <a:gd name="T12" fmla="*/ 192 w 3125"/>
                <a:gd name="T13" fmla="*/ 782 h 1831"/>
                <a:gd name="T14" fmla="*/ 149 w 3125"/>
                <a:gd name="T15" fmla="*/ 782 h 1831"/>
                <a:gd name="T16" fmla="*/ 106 w 3125"/>
                <a:gd name="T17" fmla="*/ 782 h 1831"/>
                <a:gd name="T18" fmla="*/ 64 w 3125"/>
                <a:gd name="T19" fmla="*/ 782 h 1831"/>
                <a:gd name="T20" fmla="*/ 24 w 3125"/>
                <a:gd name="T21" fmla="*/ 779 h 1831"/>
                <a:gd name="T22" fmla="*/ 21 w 3125"/>
                <a:gd name="T23" fmla="*/ 782 h 1831"/>
                <a:gd name="T24" fmla="*/ 17 w 3125"/>
                <a:gd name="T25" fmla="*/ 780 h 1831"/>
                <a:gd name="T26" fmla="*/ 14 w 3125"/>
                <a:gd name="T27" fmla="*/ 780 h 1831"/>
                <a:gd name="T28" fmla="*/ 10 w 3125"/>
                <a:gd name="T29" fmla="*/ 782 h 1831"/>
                <a:gd name="T30" fmla="*/ 7 w 3125"/>
                <a:gd name="T31" fmla="*/ 784 h 1831"/>
                <a:gd name="T32" fmla="*/ 0 w 3125"/>
                <a:gd name="T33" fmla="*/ 743 h 1831"/>
                <a:gd name="T34" fmla="*/ 14 w 3125"/>
                <a:gd name="T35" fmla="*/ 746 h 1831"/>
                <a:gd name="T36" fmla="*/ 28 w 3125"/>
                <a:gd name="T37" fmla="*/ 747 h 1831"/>
                <a:gd name="T38" fmla="*/ 41 w 3125"/>
                <a:gd name="T39" fmla="*/ 746 h 1831"/>
                <a:gd name="T40" fmla="*/ 54 w 3125"/>
                <a:gd name="T41" fmla="*/ 746 h 1831"/>
                <a:gd name="T42" fmla="*/ 70 w 3125"/>
                <a:gd name="T43" fmla="*/ 746 h 1831"/>
                <a:gd name="T44" fmla="*/ 219 w 3125"/>
                <a:gd name="T45" fmla="*/ 749 h 1831"/>
                <a:gd name="T46" fmla="*/ 220 w 3125"/>
                <a:gd name="T47" fmla="*/ 746 h 1831"/>
                <a:gd name="T48" fmla="*/ 221 w 3125"/>
                <a:gd name="T49" fmla="*/ 745 h 1831"/>
                <a:gd name="T50" fmla="*/ 221 w 3125"/>
                <a:gd name="T51" fmla="*/ 743 h 1831"/>
                <a:gd name="T52" fmla="*/ 222 w 3125"/>
                <a:gd name="T53" fmla="*/ 740 h 1831"/>
                <a:gd name="T54" fmla="*/ 223 w 3125"/>
                <a:gd name="T55" fmla="*/ 215 h 1831"/>
                <a:gd name="T56" fmla="*/ 225 w 3125"/>
                <a:gd name="T57" fmla="*/ 3 h 1831"/>
                <a:gd name="T58" fmla="*/ 227 w 3125"/>
                <a:gd name="T59" fmla="*/ 7 h 1831"/>
                <a:gd name="T60" fmla="*/ 230 w 3125"/>
                <a:gd name="T61" fmla="*/ 12 h 1831"/>
                <a:gd name="T62" fmla="*/ 233 w 3125"/>
                <a:gd name="T63" fmla="*/ 15 h 1831"/>
                <a:gd name="T64" fmla="*/ 235 w 3125"/>
                <a:gd name="T65" fmla="*/ 20 h 1831"/>
                <a:gd name="T66" fmla="*/ 236 w 3125"/>
                <a:gd name="T67" fmla="*/ 2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48"/>
            <p:cNvSpPr/>
            <p:nvPr/>
          </p:nvSpPr>
          <p:spPr bwMode="auto">
            <a:xfrm>
              <a:off x="3179" y="3555"/>
              <a:ext cx="709" cy="360"/>
            </a:xfrm>
            <a:custGeom>
              <a:avLst/>
              <a:gdLst>
                <a:gd name="T0" fmla="*/ 23 w 1189"/>
                <a:gd name="T1" fmla="*/ 31 h 426"/>
                <a:gd name="T2" fmla="*/ 30 w 1189"/>
                <a:gd name="T3" fmla="*/ 41 h 426"/>
                <a:gd name="T4" fmla="*/ 38 w 1189"/>
                <a:gd name="T5" fmla="*/ 48 h 426"/>
                <a:gd name="T6" fmla="*/ 43 w 1189"/>
                <a:gd name="T7" fmla="*/ 49 h 426"/>
                <a:gd name="T8" fmla="*/ 40 w 1189"/>
                <a:gd name="T9" fmla="*/ 57 h 426"/>
                <a:gd name="T10" fmla="*/ 37 w 1189"/>
                <a:gd name="T11" fmla="*/ 65 h 426"/>
                <a:gd name="T12" fmla="*/ 36 w 1189"/>
                <a:gd name="T13" fmla="*/ 74 h 426"/>
                <a:gd name="T14" fmla="*/ 40 w 1189"/>
                <a:gd name="T15" fmla="*/ 79 h 426"/>
                <a:gd name="T16" fmla="*/ 43 w 1189"/>
                <a:gd name="T17" fmla="*/ 72 h 426"/>
                <a:gd name="T18" fmla="*/ 47 w 1189"/>
                <a:gd name="T19" fmla="*/ 66 h 426"/>
                <a:gd name="T20" fmla="*/ 52 w 1189"/>
                <a:gd name="T21" fmla="*/ 67 h 426"/>
                <a:gd name="T22" fmla="*/ 51 w 1189"/>
                <a:gd name="T23" fmla="*/ 71 h 426"/>
                <a:gd name="T24" fmla="*/ 48 w 1189"/>
                <a:gd name="T25" fmla="*/ 74 h 426"/>
                <a:gd name="T26" fmla="*/ 45 w 1189"/>
                <a:gd name="T27" fmla="*/ 78 h 426"/>
                <a:gd name="T28" fmla="*/ 44 w 1189"/>
                <a:gd name="T29" fmla="*/ 83 h 426"/>
                <a:gd name="T30" fmla="*/ 41 w 1189"/>
                <a:gd name="T31" fmla="*/ 88 h 426"/>
                <a:gd name="T32" fmla="*/ 40 w 1189"/>
                <a:gd name="T33" fmla="*/ 95 h 426"/>
                <a:gd name="T34" fmla="*/ 44 w 1189"/>
                <a:gd name="T35" fmla="*/ 102 h 426"/>
                <a:gd name="T36" fmla="*/ 50 w 1189"/>
                <a:gd name="T37" fmla="*/ 96 h 426"/>
                <a:gd name="T38" fmla="*/ 56 w 1189"/>
                <a:gd name="T39" fmla="*/ 87 h 426"/>
                <a:gd name="T40" fmla="*/ 67 w 1189"/>
                <a:gd name="T41" fmla="*/ 81 h 426"/>
                <a:gd name="T42" fmla="*/ 62 w 1189"/>
                <a:gd name="T43" fmla="*/ 85 h 426"/>
                <a:gd name="T44" fmla="*/ 56 w 1189"/>
                <a:gd name="T45" fmla="*/ 95 h 426"/>
                <a:gd name="T46" fmla="*/ 51 w 1189"/>
                <a:gd name="T47" fmla="*/ 107 h 426"/>
                <a:gd name="T48" fmla="*/ 54 w 1189"/>
                <a:gd name="T49" fmla="*/ 118 h 426"/>
                <a:gd name="T50" fmla="*/ 61 w 1189"/>
                <a:gd name="T51" fmla="*/ 111 h 426"/>
                <a:gd name="T52" fmla="*/ 68 w 1189"/>
                <a:gd name="T53" fmla="*/ 100 h 426"/>
                <a:gd name="T54" fmla="*/ 73 w 1189"/>
                <a:gd name="T55" fmla="*/ 97 h 426"/>
                <a:gd name="T56" fmla="*/ 73 w 1189"/>
                <a:gd name="T57" fmla="*/ 91 h 426"/>
                <a:gd name="T58" fmla="*/ 72 w 1189"/>
                <a:gd name="T59" fmla="*/ 87 h 426"/>
                <a:gd name="T60" fmla="*/ 69 w 1189"/>
                <a:gd name="T61" fmla="*/ 83 h 426"/>
                <a:gd name="T62" fmla="*/ 76 w 1189"/>
                <a:gd name="T63" fmla="*/ 85 h 426"/>
                <a:gd name="T64" fmla="*/ 83 w 1189"/>
                <a:gd name="T65" fmla="*/ 95 h 426"/>
                <a:gd name="T66" fmla="*/ 88 w 1189"/>
                <a:gd name="T67" fmla="*/ 110 h 426"/>
                <a:gd name="T68" fmla="*/ 89 w 1189"/>
                <a:gd name="T69" fmla="*/ 127 h 426"/>
                <a:gd name="T70" fmla="*/ 88 w 1189"/>
                <a:gd name="T71" fmla="*/ 143 h 426"/>
                <a:gd name="T72" fmla="*/ 85 w 1189"/>
                <a:gd name="T73" fmla="*/ 157 h 426"/>
                <a:gd name="T74" fmla="*/ 80 w 1189"/>
                <a:gd name="T75" fmla="*/ 173 h 426"/>
                <a:gd name="T76" fmla="*/ 67 w 1189"/>
                <a:gd name="T77" fmla="*/ 183 h 426"/>
                <a:gd name="T78" fmla="*/ 53 w 1189"/>
                <a:gd name="T79" fmla="*/ 182 h 426"/>
                <a:gd name="T80" fmla="*/ 40 w 1189"/>
                <a:gd name="T81" fmla="*/ 176 h 426"/>
                <a:gd name="T82" fmla="*/ 29 w 1189"/>
                <a:gd name="T83" fmla="*/ 162 h 426"/>
                <a:gd name="T84" fmla="*/ 26 w 1189"/>
                <a:gd name="T85" fmla="*/ 134 h 426"/>
                <a:gd name="T86" fmla="*/ 23 w 1189"/>
                <a:gd name="T87" fmla="*/ 104 h 426"/>
                <a:gd name="T88" fmla="*/ 17 w 1189"/>
                <a:gd name="T89" fmla="*/ 100 h 426"/>
                <a:gd name="T90" fmla="*/ 10 w 1189"/>
                <a:gd name="T91" fmla="*/ 88 h 426"/>
                <a:gd name="T92" fmla="*/ 4 w 1189"/>
                <a:gd name="T93" fmla="*/ 72 h 426"/>
                <a:gd name="T94" fmla="*/ 0 w 1189"/>
                <a:gd name="T95" fmla="*/ 53 h 426"/>
                <a:gd name="T96" fmla="*/ 1 w 1189"/>
                <a:gd name="T97" fmla="*/ 35 h 426"/>
                <a:gd name="T98" fmla="*/ 2 w 1189"/>
                <a:gd name="T99" fmla="*/ 20 h 426"/>
                <a:gd name="T100" fmla="*/ 5 w 1189"/>
                <a:gd name="T101" fmla="*/ 5 h 426"/>
                <a:gd name="T102" fmla="*/ 8 w 1189"/>
                <a:gd name="T103" fmla="*/ 3 h 426"/>
                <a:gd name="T104" fmla="*/ 11 w 1189"/>
                <a:gd name="T105" fmla="*/ 11 h 426"/>
                <a:gd name="T106" fmla="*/ 16 w 1189"/>
                <a:gd name="T107" fmla="*/ 20 h 426"/>
                <a:gd name="T108" fmla="*/ 17 w 1189"/>
                <a:gd name="T109" fmla="*/ 25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49"/>
            <p:cNvSpPr/>
            <p:nvPr/>
          </p:nvSpPr>
          <p:spPr bwMode="auto">
            <a:xfrm>
              <a:off x="3275" y="3555"/>
              <a:ext cx="28" cy="12"/>
            </a:xfrm>
            <a:custGeom>
              <a:avLst/>
              <a:gdLst>
                <a:gd name="T0" fmla="*/ 3 w 47"/>
                <a:gd name="T1" fmla="*/ 0 h 15"/>
                <a:gd name="T2" fmla="*/ 4 w 47"/>
                <a:gd name="T3" fmla="*/ 2 h 15"/>
                <a:gd name="T4" fmla="*/ 3 w 47"/>
                <a:gd name="T5" fmla="*/ 3 h 15"/>
                <a:gd name="T6" fmla="*/ 3 w 47"/>
                <a:gd name="T7" fmla="*/ 4 h 15"/>
                <a:gd name="T8" fmla="*/ 2 w 47"/>
                <a:gd name="T9" fmla="*/ 5 h 15"/>
                <a:gd name="T10" fmla="*/ 2 w 47"/>
                <a:gd name="T11" fmla="*/ 5 h 15"/>
                <a:gd name="T12" fmla="*/ 1 w 47"/>
                <a:gd name="T13" fmla="*/ 5 h 15"/>
                <a:gd name="T14" fmla="*/ 1 w 47"/>
                <a:gd name="T15" fmla="*/ 4 h 15"/>
                <a:gd name="T16" fmla="*/ 1 w 47"/>
                <a:gd name="T17" fmla="*/ 3 h 15"/>
                <a:gd name="T18" fmla="*/ 0 w 47"/>
                <a:gd name="T19" fmla="*/ 2 h 15"/>
                <a:gd name="T20" fmla="*/ 0 w 47"/>
                <a:gd name="T21" fmla="*/ 0 h 15"/>
                <a:gd name="T22" fmla="*/ 3 w 47"/>
                <a:gd name="T23" fmla="*/ 0 h 15"/>
                <a:gd name="T24" fmla="*/ 3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50"/>
            <p:cNvSpPr/>
            <p:nvPr/>
          </p:nvSpPr>
          <p:spPr bwMode="auto">
            <a:xfrm>
              <a:off x="3322" y="3555"/>
              <a:ext cx="69" cy="45"/>
            </a:xfrm>
            <a:custGeom>
              <a:avLst/>
              <a:gdLst>
                <a:gd name="T0" fmla="*/ 8 w 115"/>
                <a:gd name="T1" fmla="*/ 0 h 54"/>
                <a:gd name="T2" fmla="*/ 9 w 115"/>
                <a:gd name="T3" fmla="*/ 3 h 54"/>
                <a:gd name="T4" fmla="*/ 9 w 115"/>
                <a:gd name="T5" fmla="*/ 5 h 54"/>
                <a:gd name="T6" fmla="*/ 8 w 115"/>
                <a:gd name="T7" fmla="*/ 7 h 54"/>
                <a:gd name="T8" fmla="*/ 8 w 115"/>
                <a:gd name="T9" fmla="*/ 9 h 54"/>
                <a:gd name="T10" fmla="*/ 8 w 115"/>
                <a:gd name="T11" fmla="*/ 12 h 54"/>
                <a:gd name="T12" fmla="*/ 7 w 115"/>
                <a:gd name="T13" fmla="*/ 13 h 54"/>
                <a:gd name="T14" fmla="*/ 7 w 115"/>
                <a:gd name="T15" fmla="*/ 16 h 54"/>
                <a:gd name="T16" fmla="*/ 6 w 115"/>
                <a:gd name="T17" fmla="*/ 19 h 54"/>
                <a:gd name="T18" fmla="*/ 5 w 115"/>
                <a:gd name="T19" fmla="*/ 19 h 54"/>
                <a:gd name="T20" fmla="*/ 5 w 115"/>
                <a:gd name="T21" fmla="*/ 23 h 54"/>
                <a:gd name="T22" fmla="*/ 4 w 115"/>
                <a:gd name="T23" fmla="*/ 21 h 54"/>
                <a:gd name="T24" fmla="*/ 3 w 115"/>
                <a:gd name="T25" fmla="*/ 19 h 54"/>
                <a:gd name="T26" fmla="*/ 2 w 115"/>
                <a:gd name="T27" fmla="*/ 19 h 54"/>
                <a:gd name="T28" fmla="*/ 1 w 115"/>
                <a:gd name="T29" fmla="*/ 16 h 54"/>
                <a:gd name="T30" fmla="*/ 1 w 115"/>
                <a:gd name="T31" fmla="*/ 14 h 54"/>
                <a:gd name="T32" fmla="*/ 1 w 115"/>
                <a:gd name="T33" fmla="*/ 13 h 54"/>
                <a:gd name="T34" fmla="*/ 0 w 115"/>
                <a:gd name="T35" fmla="*/ 10 h 54"/>
                <a:gd name="T36" fmla="*/ 0 w 115"/>
                <a:gd name="T37" fmla="*/ 7 h 54"/>
                <a:gd name="T38" fmla="*/ 1 w 115"/>
                <a:gd name="T39" fmla="*/ 5 h 54"/>
                <a:gd name="T40" fmla="*/ 1 w 115"/>
                <a:gd name="T41" fmla="*/ 3 h 54"/>
                <a:gd name="T42" fmla="*/ 1 w 115"/>
                <a:gd name="T43" fmla="*/ 2 h 54"/>
                <a:gd name="T44" fmla="*/ 2 w 115"/>
                <a:gd name="T45" fmla="*/ 1 h 54"/>
                <a:gd name="T46" fmla="*/ 3 w 115"/>
                <a:gd name="T47" fmla="*/ 0 h 54"/>
                <a:gd name="T48" fmla="*/ 4 w 115"/>
                <a:gd name="T49" fmla="*/ 0 h 54"/>
                <a:gd name="T50" fmla="*/ 5 w 115"/>
                <a:gd name="T51" fmla="*/ 0 h 54"/>
                <a:gd name="T52" fmla="*/ 6 w 115"/>
                <a:gd name="T53" fmla="*/ 0 h 54"/>
                <a:gd name="T54" fmla="*/ 7 w 115"/>
                <a:gd name="T55" fmla="*/ 0 h 54"/>
                <a:gd name="T56" fmla="*/ 7 w 115"/>
                <a:gd name="T57" fmla="*/ 0 h 54"/>
                <a:gd name="T58" fmla="*/ 8 w 115"/>
                <a:gd name="T59" fmla="*/ 0 h 54"/>
                <a:gd name="T60" fmla="*/ 8 w 115"/>
                <a:gd name="T61" fmla="*/ 0 h 54"/>
                <a:gd name="T62" fmla="*/ 8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Freeform 51"/>
            <p:cNvSpPr/>
            <p:nvPr/>
          </p:nvSpPr>
          <p:spPr bwMode="auto">
            <a:xfrm>
              <a:off x="3395" y="3555"/>
              <a:ext cx="91" cy="68"/>
            </a:xfrm>
            <a:custGeom>
              <a:avLst/>
              <a:gdLst>
                <a:gd name="T0" fmla="*/ 11 w 152"/>
                <a:gd name="T1" fmla="*/ 3 h 81"/>
                <a:gd name="T2" fmla="*/ 11 w 152"/>
                <a:gd name="T3" fmla="*/ 6 h 81"/>
                <a:gd name="T4" fmla="*/ 10 w 152"/>
                <a:gd name="T5" fmla="*/ 9 h 81"/>
                <a:gd name="T6" fmla="*/ 10 w 152"/>
                <a:gd name="T7" fmla="*/ 14 h 81"/>
                <a:gd name="T8" fmla="*/ 10 w 152"/>
                <a:gd name="T9" fmla="*/ 20 h 81"/>
                <a:gd name="T10" fmla="*/ 9 w 152"/>
                <a:gd name="T11" fmla="*/ 24 h 81"/>
                <a:gd name="T12" fmla="*/ 8 w 152"/>
                <a:gd name="T13" fmla="*/ 29 h 81"/>
                <a:gd name="T14" fmla="*/ 7 w 152"/>
                <a:gd name="T15" fmla="*/ 33 h 81"/>
                <a:gd name="T16" fmla="*/ 6 w 152"/>
                <a:gd name="T17" fmla="*/ 34 h 81"/>
                <a:gd name="T18" fmla="*/ 4 w 152"/>
                <a:gd name="T19" fmla="*/ 34 h 81"/>
                <a:gd name="T20" fmla="*/ 2 w 152"/>
                <a:gd name="T21" fmla="*/ 33 h 81"/>
                <a:gd name="T22" fmla="*/ 1 w 152"/>
                <a:gd name="T23" fmla="*/ 29 h 81"/>
                <a:gd name="T24" fmla="*/ 0 w 152"/>
                <a:gd name="T25" fmla="*/ 26 h 81"/>
                <a:gd name="T26" fmla="*/ 0 w 152"/>
                <a:gd name="T27" fmla="*/ 24 h 81"/>
                <a:gd name="T28" fmla="*/ 1 w 152"/>
                <a:gd name="T29" fmla="*/ 20 h 81"/>
                <a:gd name="T30" fmla="*/ 1 w 152"/>
                <a:gd name="T31" fmla="*/ 17 h 81"/>
                <a:gd name="T32" fmla="*/ 2 w 152"/>
                <a:gd name="T33" fmla="*/ 13 h 81"/>
                <a:gd name="T34" fmla="*/ 3 w 152"/>
                <a:gd name="T35" fmla="*/ 11 h 81"/>
                <a:gd name="T36" fmla="*/ 4 w 152"/>
                <a:gd name="T37" fmla="*/ 7 h 81"/>
                <a:gd name="T38" fmla="*/ 5 w 152"/>
                <a:gd name="T39" fmla="*/ 4 h 81"/>
                <a:gd name="T40" fmla="*/ 5 w 152"/>
                <a:gd name="T41" fmla="*/ 0 h 81"/>
                <a:gd name="T42" fmla="*/ 11 w 152"/>
                <a:gd name="T43" fmla="*/ 3 h 81"/>
                <a:gd name="T44" fmla="*/ 11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Freeform 52"/>
            <p:cNvSpPr/>
            <p:nvPr/>
          </p:nvSpPr>
          <p:spPr bwMode="auto">
            <a:xfrm>
              <a:off x="3476" y="3552"/>
              <a:ext cx="105" cy="85"/>
            </a:xfrm>
            <a:custGeom>
              <a:avLst/>
              <a:gdLst>
                <a:gd name="T0" fmla="*/ 14 w 176"/>
                <a:gd name="T1" fmla="*/ 3 h 100"/>
                <a:gd name="T2" fmla="*/ 12 w 176"/>
                <a:gd name="T3" fmla="*/ 8 h 100"/>
                <a:gd name="T4" fmla="*/ 11 w 176"/>
                <a:gd name="T5" fmla="*/ 14 h 100"/>
                <a:gd name="T6" fmla="*/ 10 w 176"/>
                <a:gd name="T7" fmla="*/ 20 h 100"/>
                <a:gd name="T8" fmla="*/ 10 w 176"/>
                <a:gd name="T9" fmla="*/ 26 h 100"/>
                <a:gd name="T10" fmla="*/ 10 w 176"/>
                <a:gd name="T11" fmla="*/ 33 h 100"/>
                <a:gd name="T12" fmla="*/ 8 w 176"/>
                <a:gd name="T13" fmla="*/ 38 h 100"/>
                <a:gd name="T14" fmla="*/ 7 w 176"/>
                <a:gd name="T15" fmla="*/ 43 h 100"/>
                <a:gd name="T16" fmla="*/ 5 w 176"/>
                <a:gd name="T17" fmla="*/ 44 h 100"/>
                <a:gd name="T18" fmla="*/ 3 w 176"/>
                <a:gd name="T19" fmla="*/ 43 h 100"/>
                <a:gd name="T20" fmla="*/ 0 w 176"/>
                <a:gd name="T21" fmla="*/ 41 h 100"/>
                <a:gd name="T22" fmla="*/ 1 w 176"/>
                <a:gd name="T23" fmla="*/ 37 h 100"/>
                <a:gd name="T24" fmla="*/ 2 w 176"/>
                <a:gd name="T25" fmla="*/ 30 h 100"/>
                <a:gd name="T26" fmla="*/ 2 w 176"/>
                <a:gd name="T27" fmla="*/ 23 h 100"/>
                <a:gd name="T28" fmla="*/ 3 w 176"/>
                <a:gd name="T29" fmla="*/ 17 h 100"/>
                <a:gd name="T30" fmla="*/ 4 w 176"/>
                <a:gd name="T31" fmla="*/ 11 h 100"/>
                <a:gd name="T32" fmla="*/ 5 w 176"/>
                <a:gd name="T33" fmla="*/ 6 h 100"/>
                <a:gd name="T34" fmla="*/ 7 w 176"/>
                <a:gd name="T35" fmla="*/ 3 h 100"/>
                <a:gd name="T36" fmla="*/ 8 w 176"/>
                <a:gd name="T37" fmla="*/ 0 h 100"/>
                <a:gd name="T38" fmla="*/ 11 w 176"/>
                <a:gd name="T39" fmla="*/ 1 h 100"/>
                <a:gd name="T40" fmla="*/ 14 w 176"/>
                <a:gd name="T41" fmla="*/ 3 h 100"/>
                <a:gd name="T42" fmla="*/ 14 w 176"/>
                <a:gd name="T43" fmla="*/ 3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Freeform 53"/>
            <p:cNvSpPr/>
            <p:nvPr/>
          </p:nvSpPr>
          <p:spPr bwMode="auto">
            <a:xfrm>
              <a:off x="3569" y="3551"/>
              <a:ext cx="91" cy="84"/>
            </a:xfrm>
            <a:custGeom>
              <a:avLst/>
              <a:gdLst>
                <a:gd name="T0" fmla="*/ 11 w 152"/>
                <a:gd name="T1" fmla="*/ 3 h 100"/>
                <a:gd name="T2" fmla="*/ 10 w 152"/>
                <a:gd name="T3" fmla="*/ 8 h 100"/>
                <a:gd name="T4" fmla="*/ 10 w 152"/>
                <a:gd name="T5" fmla="*/ 13 h 100"/>
                <a:gd name="T6" fmla="*/ 10 w 152"/>
                <a:gd name="T7" fmla="*/ 18 h 100"/>
                <a:gd name="T8" fmla="*/ 9 w 152"/>
                <a:gd name="T9" fmla="*/ 24 h 100"/>
                <a:gd name="T10" fmla="*/ 8 w 152"/>
                <a:gd name="T11" fmla="*/ 28 h 100"/>
                <a:gd name="T12" fmla="*/ 7 w 152"/>
                <a:gd name="T13" fmla="*/ 33 h 100"/>
                <a:gd name="T14" fmla="*/ 6 w 152"/>
                <a:gd name="T15" fmla="*/ 37 h 100"/>
                <a:gd name="T16" fmla="*/ 5 w 152"/>
                <a:gd name="T17" fmla="*/ 39 h 100"/>
                <a:gd name="T18" fmla="*/ 2 w 152"/>
                <a:gd name="T19" fmla="*/ 42 h 100"/>
                <a:gd name="T20" fmla="*/ 0 w 152"/>
                <a:gd name="T21" fmla="*/ 42 h 100"/>
                <a:gd name="T22" fmla="*/ 1 w 152"/>
                <a:gd name="T23" fmla="*/ 36 h 100"/>
                <a:gd name="T24" fmla="*/ 1 w 152"/>
                <a:gd name="T25" fmla="*/ 31 h 100"/>
                <a:gd name="T26" fmla="*/ 2 w 152"/>
                <a:gd name="T27" fmla="*/ 24 h 100"/>
                <a:gd name="T28" fmla="*/ 2 w 152"/>
                <a:gd name="T29" fmla="*/ 17 h 100"/>
                <a:gd name="T30" fmla="*/ 3 w 152"/>
                <a:gd name="T31" fmla="*/ 11 h 100"/>
                <a:gd name="T32" fmla="*/ 4 w 152"/>
                <a:gd name="T33" fmla="*/ 6 h 100"/>
                <a:gd name="T34" fmla="*/ 6 w 152"/>
                <a:gd name="T35" fmla="*/ 3 h 100"/>
                <a:gd name="T36" fmla="*/ 7 w 152"/>
                <a:gd name="T37" fmla="*/ 0 h 100"/>
                <a:gd name="T38" fmla="*/ 9 w 152"/>
                <a:gd name="T39" fmla="*/ 0 h 100"/>
                <a:gd name="T40" fmla="*/ 11 w 152"/>
                <a:gd name="T41" fmla="*/ 3 h 100"/>
                <a:gd name="T42" fmla="*/ 11 w 152"/>
                <a:gd name="T43" fmla="*/ 3 h 100"/>
                <a:gd name="T44" fmla="*/ 11 w 152"/>
                <a:gd name="T45" fmla="*/ 3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54"/>
            <p:cNvSpPr/>
            <p:nvPr/>
          </p:nvSpPr>
          <p:spPr bwMode="auto">
            <a:xfrm>
              <a:off x="3490" y="3651"/>
              <a:ext cx="128" cy="43"/>
            </a:xfrm>
            <a:custGeom>
              <a:avLst/>
              <a:gdLst>
                <a:gd name="T0" fmla="*/ 17 w 214"/>
                <a:gd name="T1" fmla="*/ 9 h 51"/>
                <a:gd name="T2" fmla="*/ 15 w 214"/>
                <a:gd name="T3" fmla="*/ 8 h 51"/>
                <a:gd name="T4" fmla="*/ 14 w 214"/>
                <a:gd name="T5" fmla="*/ 7 h 51"/>
                <a:gd name="T6" fmla="*/ 12 w 214"/>
                <a:gd name="T7" fmla="*/ 7 h 51"/>
                <a:gd name="T8" fmla="*/ 10 w 214"/>
                <a:gd name="T9" fmla="*/ 8 h 51"/>
                <a:gd name="T10" fmla="*/ 8 w 214"/>
                <a:gd name="T11" fmla="*/ 9 h 51"/>
                <a:gd name="T12" fmla="*/ 7 w 214"/>
                <a:gd name="T13" fmla="*/ 11 h 51"/>
                <a:gd name="T14" fmla="*/ 5 w 214"/>
                <a:gd name="T15" fmla="*/ 13 h 51"/>
                <a:gd name="T16" fmla="*/ 3 w 214"/>
                <a:gd name="T17" fmla="*/ 16 h 51"/>
                <a:gd name="T18" fmla="*/ 1 w 214"/>
                <a:gd name="T19" fmla="*/ 19 h 51"/>
                <a:gd name="T20" fmla="*/ 0 w 214"/>
                <a:gd name="T21" fmla="*/ 21 h 51"/>
                <a:gd name="T22" fmla="*/ 1 w 214"/>
                <a:gd name="T23" fmla="*/ 19 h 51"/>
                <a:gd name="T24" fmla="*/ 1 w 214"/>
                <a:gd name="T25" fmla="*/ 16 h 51"/>
                <a:gd name="T26" fmla="*/ 2 w 214"/>
                <a:gd name="T27" fmla="*/ 13 h 51"/>
                <a:gd name="T28" fmla="*/ 3 w 214"/>
                <a:gd name="T29" fmla="*/ 11 h 51"/>
                <a:gd name="T30" fmla="*/ 4 w 214"/>
                <a:gd name="T31" fmla="*/ 9 h 51"/>
                <a:gd name="T32" fmla="*/ 5 w 214"/>
                <a:gd name="T33" fmla="*/ 7 h 51"/>
                <a:gd name="T34" fmla="*/ 6 w 214"/>
                <a:gd name="T35" fmla="*/ 6 h 51"/>
                <a:gd name="T36" fmla="*/ 7 w 214"/>
                <a:gd name="T37" fmla="*/ 4 h 51"/>
                <a:gd name="T38" fmla="*/ 9 w 214"/>
                <a:gd name="T39" fmla="*/ 3 h 51"/>
                <a:gd name="T40" fmla="*/ 10 w 214"/>
                <a:gd name="T41" fmla="*/ 1 h 51"/>
                <a:gd name="T42" fmla="*/ 10 w 214"/>
                <a:gd name="T43" fmla="*/ 0 h 51"/>
                <a:gd name="T44" fmla="*/ 11 w 214"/>
                <a:gd name="T45" fmla="*/ 0 h 51"/>
                <a:gd name="T46" fmla="*/ 12 w 214"/>
                <a:gd name="T47" fmla="*/ 0 h 51"/>
                <a:gd name="T48" fmla="*/ 13 w 214"/>
                <a:gd name="T49" fmla="*/ 1 h 51"/>
                <a:gd name="T50" fmla="*/ 14 w 214"/>
                <a:gd name="T51" fmla="*/ 3 h 51"/>
                <a:gd name="T52" fmla="*/ 14 w 214"/>
                <a:gd name="T53" fmla="*/ 3 h 51"/>
                <a:gd name="T54" fmla="*/ 15 w 214"/>
                <a:gd name="T55" fmla="*/ 4 h 51"/>
                <a:gd name="T56" fmla="*/ 16 w 214"/>
                <a:gd name="T57" fmla="*/ 6 h 51"/>
                <a:gd name="T58" fmla="*/ 16 w 214"/>
                <a:gd name="T59" fmla="*/ 7 h 51"/>
                <a:gd name="T60" fmla="*/ 17 w 214"/>
                <a:gd name="T61" fmla="*/ 9 h 51"/>
                <a:gd name="T62" fmla="*/ 17 w 214"/>
                <a:gd name="T63" fmla="*/ 9 h 51"/>
                <a:gd name="T64" fmla="*/ 17 w 214"/>
                <a:gd name="T65" fmla="*/ 9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Freeform 55"/>
            <p:cNvSpPr/>
            <p:nvPr/>
          </p:nvSpPr>
          <p:spPr bwMode="auto">
            <a:xfrm>
              <a:off x="3152" y="3672"/>
              <a:ext cx="130" cy="122"/>
            </a:xfrm>
            <a:custGeom>
              <a:avLst/>
              <a:gdLst>
                <a:gd name="T0" fmla="*/ 13 w 218"/>
                <a:gd name="T1" fmla="*/ 63 h 144"/>
                <a:gd name="T2" fmla="*/ 11 w 218"/>
                <a:gd name="T3" fmla="*/ 58 h 144"/>
                <a:gd name="T4" fmla="*/ 9 w 218"/>
                <a:gd name="T5" fmla="*/ 53 h 144"/>
                <a:gd name="T6" fmla="*/ 7 w 218"/>
                <a:gd name="T7" fmla="*/ 47 h 144"/>
                <a:gd name="T8" fmla="*/ 5 w 218"/>
                <a:gd name="T9" fmla="*/ 42 h 144"/>
                <a:gd name="T10" fmla="*/ 3 w 218"/>
                <a:gd name="T11" fmla="*/ 36 h 144"/>
                <a:gd name="T12" fmla="*/ 1 w 218"/>
                <a:gd name="T13" fmla="*/ 31 h 144"/>
                <a:gd name="T14" fmla="*/ 1 w 218"/>
                <a:gd name="T15" fmla="*/ 22 h 144"/>
                <a:gd name="T16" fmla="*/ 0 w 218"/>
                <a:gd name="T17" fmla="*/ 16 h 144"/>
                <a:gd name="T18" fmla="*/ 1 w 218"/>
                <a:gd name="T19" fmla="*/ 8 h 144"/>
                <a:gd name="T20" fmla="*/ 1 w 218"/>
                <a:gd name="T21" fmla="*/ 0 h 144"/>
                <a:gd name="T22" fmla="*/ 2 w 218"/>
                <a:gd name="T23" fmla="*/ 8 h 144"/>
                <a:gd name="T24" fmla="*/ 4 w 218"/>
                <a:gd name="T25" fmla="*/ 15 h 144"/>
                <a:gd name="T26" fmla="*/ 7 w 218"/>
                <a:gd name="T27" fmla="*/ 21 h 144"/>
                <a:gd name="T28" fmla="*/ 10 w 218"/>
                <a:gd name="T29" fmla="*/ 27 h 144"/>
                <a:gd name="T30" fmla="*/ 12 w 218"/>
                <a:gd name="T31" fmla="*/ 33 h 144"/>
                <a:gd name="T32" fmla="*/ 14 w 218"/>
                <a:gd name="T33" fmla="*/ 38 h 144"/>
                <a:gd name="T34" fmla="*/ 16 w 218"/>
                <a:gd name="T35" fmla="*/ 44 h 144"/>
                <a:gd name="T36" fmla="*/ 17 w 218"/>
                <a:gd name="T37" fmla="*/ 49 h 144"/>
                <a:gd name="T38" fmla="*/ 16 w 218"/>
                <a:gd name="T39" fmla="*/ 56 h 144"/>
                <a:gd name="T40" fmla="*/ 13 w 218"/>
                <a:gd name="T41" fmla="*/ 63 h 144"/>
                <a:gd name="T42" fmla="*/ 13 w 218"/>
                <a:gd name="T43" fmla="*/ 63 h 144"/>
                <a:gd name="T44" fmla="*/ 13 w 218"/>
                <a:gd name="T45" fmla="*/ 6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56"/>
            <p:cNvSpPr/>
            <p:nvPr/>
          </p:nvSpPr>
          <p:spPr bwMode="auto">
            <a:xfrm>
              <a:off x="3521" y="3697"/>
              <a:ext cx="127" cy="45"/>
            </a:xfrm>
            <a:custGeom>
              <a:avLst/>
              <a:gdLst>
                <a:gd name="T0" fmla="*/ 16 w 213"/>
                <a:gd name="T1" fmla="*/ 3 h 54"/>
                <a:gd name="T2" fmla="*/ 14 w 213"/>
                <a:gd name="T3" fmla="*/ 6 h 54"/>
                <a:gd name="T4" fmla="*/ 13 w 213"/>
                <a:gd name="T5" fmla="*/ 7 h 54"/>
                <a:gd name="T6" fmla="*/ 12 w 213"/>
                <a:gd name="T7" fmla="*/ 9 h 54"/>
                <a:gd name="T8" fmla="*/ 10 w 213"/>
                <a:gd name="T9" fmla="*/ 11 h 54"/>
                <a:gd name="T10" fmla="*/ 8 w 213"/>
                <a:gd name="T11" fmla="*/ 13 h 54"/>
                <a:gd name="T12" fmla="*/ 7 w 213"/>
                <a:gd name="T13" fmla="*/ 15 h 54"/>
                <a:gd name="T14" fmla="*/ 5 w 213"/>
                <a:gd name="T15" fmla="*/ 16 h 54"/>
                <a:gd name="T16" fmla="*/ 4 w 213"/>
                <a:gd name="T17" fmla="*/ 19 h 54"/>
                <a:gd name="T18" fmla="*/ 2 w 213"/>
                <a:gd name="T19" fmla="*/ 20 h 54"/>
                <a:gd name="T20" fmla="*/ 0 w 213"/>
                <a:gd name="T21" fmla="*/ 23 h 54"/>
                <a:gd name="T22" fmla="*/ 1 w 213"/>
                <a:gd name="T23" fmla="*/ 19 h 54"/>
                <a:gd name="T24" fmla="*/ 1 w 213"/>
                <a:gd name="T25" fmla="*/ 16 h 54"/>
                <a:gd name="T26" fmla="*/ 2 w 213"/>
                <a:gd name="T27" fmla="*/ 13 h 54"/>
                <a:gd name="T28" fmla="*/ 4 w 213"/>
                <a:gd name="T29" fmla="*/ 11 h 54"/>
                <a:gd name="T30" fmla="*/ 5 w 213"/>
                <a:gd name="T31" fmla="*/ 9 h 54"/>
                <a:gd name="T32" fmla="*/ 6 w 213"/>
                <a:gd name="T33" fmla="*/ 7 h 54"/>
                <a:gd name="T34" fmla="*/ 7 w 213"/>
                <a:gd name="T35" fmla="*/ 6 h 54"/>
                <a:gd name="T36" fmla="*/ 8 w 213"/>
                <a:gd name="T37" fmla="*/ 4 h 54"/>
                <a:gd name="T38" fmla="*/ 10 w 213"/>
                <a:gd name="T39" fmla="*/ 3 h 54"/>
                <a:gd name="T40" fmla="*/ 11 w 213"/>
                <a:gd name="T41" fmla="*/ 0 h 54"/>
                <a:gd name="T42" fmla="*/ 11 w 213"/>
                <a:gd name="T43" fmla="*/ 0 h 54"/>
                <a:gd name="T44" fmla="*/ 12 w 213"/>
                <a:gd name="T45" fmla="*/ 0 h 54"/>
                <a:gd name="T46" fmla="*/ 13 w 213"/>
                <a:gd name="T47" fmla="*/ 0 h 54"/>
                <a:gd name="T48" fmla="*/ 13 w 213"/>
                <a:gd name="T49" fmla="*/ 1 h 54"/>
                <a:gd name="T50" fmla="*/ 14 w 213"/>
                <a:gd name="T51" fmla="*/ 2 h 54"/>
                <a:gd name="T52" fmla="*/ 14 w 213"/>
                <a:gd name="T53" fmla="*/ 3 h 54"/>
                <a:gd name="T54" fmla="*/ 14 w 213"/>
                <a:gd name="T55" fmla="*/ 3 h 54"/>
                <a:gd name="T56" fmla="*/ 16 w 213"/>
                <a:gd name="T57" fmla="*/ 3 h 54"/>
                <a:gd name="T58" fmla="*/ 16 w 213"/>
                <a:gd name="T59" fmla="*/ 3 h 54"/>
                <a:gd name="T60" fmla="*/ 16 w 213"/>
                <a:gd name="T61" fmla="*/ 4 h 54"/>
                <a:gd name="T62" fmla="*/ 16 w 213"/>
                <a:gd name="T63" fmla="*/ 4 h 54"/>
                <a:gd name="T64" fmla="*/ 16 w 213"/>
                <a:gd name="T65" fmla="*/ 3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Freeform 57"/>
            <p:cNvSpPr/>
            <p:nvPr/>
          </p:nvSpPr>
          <p:spPr bwMode="auto">
            <a:xfrm>
              <a:off x="3596" y="3731"/>
              <a:ext cx="132" cy="46"/>
            </a:xfrm>
            <a:custGeom>
              <a:avLst/>
              <a:gdLst>
                <a:gd name="T0" fmla="*/ 17 w 221"/>
                <a:gd name="T1" fmla="*/ 0 h 54"/>
                <a:gd name="T2" fmla="*/ 16 w 221"/>
                <a:gd name="T3" fmla="*/ 3 h 54"/>
                <a:gd name="T4" fmla="*/ 16 w 221"/>
                <a:gd name="T5" fmla="*/ 3 h 54"/>
                <a:gd name="T6" fmla="*/ 16 w 221"/>
                <a:gd name="T7" fmla="*/ 6 h 54"/>
                <a:gd name="T8" fmla="*/ 14 w 221"/>
                <a:gd name="T9" fmla="*/ 6 h 54"/>
                <a:gd name="T10" fmla="*/ 14 w 221"/>
                <a:gd name="T11" fmla="*/ 7 h 54"/>
                <a:gd name="T12" fmla="*/ 13 w 221"/>
                <a:gd name="T13" fmla="*/ 8 h 54"/>
                <a:gd name="T14" fmla="*/ 12 w 221"/>
                <a:gd name="T15" fmla="*/ 8 h 54"/>
                <a:gd name="T16" fmla="*/ 11 w 221"/>
                <a:gd name="T17" fmla="*/ 9 h 54"/>
                <a:gd name="T18" fmla="*/ 10 w 221"/>
                <a:gd name="T19" fmla="*/ 10 h 54"/>
                <a:gd name="T20" fmla="*/ 10 w 221"/>
                <a:gd name="T21" fmla="*/ 10 h 54"/>
                <a:gd name="T22" fmla="*/ 8 w 221"/>
                <a:gd name="T23" fmla="*/ 13 h 54"/>
                <a:gd name="T24" fmla="*/ 8 w 221"/>
                <a:gd name="T25" fmla="*/ 14 h 54"/>
                <a:gd name="T26" fmla="*/ 7 w 221"/>
                <a:gd name="T27" fmla="*/ 16 h 54"/>
                <a:gd name="T28" fmla="*/ 7 w 221"/>
                <a:gd name="T29" fmla="*/ 17 h 54"/>
                <a:gd name="T30" fmla="*/ 6 w 221"/>
                <a:gd name="T31" fmla="*/ 19 h 54"/>
                <a:gd name="T32" fmla="*/ 5 w 221"/>
                <a:gd name="T33" fmla="*/ 20 h 54"/>
                <a:gd name="T34" fmla="*/ 4 w 221"/>
                <a:gd name="T35" fmla="*/ 20 h 54"/>
                <a:gd name="T36" fmla="*/ 3 w 221"/>
                <a:gd name="T37" fmla="*/ 22 h 54"/>
                <a:gd name="T38" fmla="*/ 2 w 221"/>
                <a:gd name="T39" fmla="*/ 23 h 54"/>
                <a:gd name="T40" fmla="*/ 1 w 221"/>
                <a:gd name="T41" fmla="*/ 24 h 54"/>
                <a:gd name="T42" fmla="*/ 0 w 221"/>
                <a:gd name="T43" fmla="*/ 20 h 54"/>
                <a:gd name="T44" fmla="*/ 1 w 221"/>
                <a:gd name="T45" fmla="*/ 17 h 54"/>
                <a:gd name="T46" fmla="*/ 3 w 221"/>
                <a:gd name="T47" fmla="*/ 14 h 54"/>
                <a:gd name="T48" fmla="*/ 4 w 221"/>
                <a:gd name="T49" fmla="*/ 10 h 54"/>
                <a:gd name="T50" fmla="*/ 6 w 221"/>
                <a:gd name="T51" fmla="*/ 8 h 54"/>
                <a:gd name="T52" fmla="*/ 8 w 221"/>
                <a:gd name="T53" fmla="*/ 6 h 54"/>
                <a:gd name="T54" fmla="*/ 10 w 221"/>
                <a:gd name="T55" fmla="*/ 3 h 54"/>
                <a:gd name="T56" fmla="*/ 11 w 221"/>
                <a:gd name="T57" fmla="*/ 3 h 54"/>
                <a:gd name="T58" fmla="*/ 13 w 221"/>
                <a:gd name="T59" fmla="*/ 1 h 54"/>
                <a:gd name="T60" fmla="*/ 14 w 221"/>
                <a:gd name="T61" fmla="*/ 0 h 54"/>
                <a:gd name="T62" fmla="*/ 17 w 221"/>
                <a:gd name="T63" fmla="*/ 0 h 54"/>
                <a:gd name="T64" fmla="*/ 17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58"/>
            <p:cNvSpPr/>
            <p:nvPr/>
          </p:nvSpPr>
          <p:spPr bwMode="auto">
            <a:xfrm>
              <a:off x="3306" y="3766"/>
              <a:ext cx="558" cy="183"/>
            </a:xfrm>
            <a:custGeom>
              <a:avLst/>
              <a:gdLst>
                <a:gd name="T0" fmla="*/ 17 w 934"/>
                <a:gd name="T1" fmla="*/ 69 h 217"/>
                <a:gd name="T2" fmla="*/ 22 w 934"/>
                <a:gd name="T3" fmla="*/ 73 h 217"/>
                <a:gd name="T4" fmla="*/ 27 w 934"/>
                <a:gd name="T5" fmla="*/ 75 h 217"/>
                <a:gd name="T6" fmla="*/ 33 w 934"/>
                <a:gd name="T7" fmla="*/ 79 h 217"/>
                <a:gd name="T8" fmla="*/ 39 w 934"/>
                <a:gd name="T9" fmla="*/ 82 h 217"/>
                <a:gd name="T10" fmla="*/ 45 w 934"/>
                <a:gd name="T11" fmla="*/ 83 h 217"/>
                <a:gd name="T12" fmla="*/ 51 w 934"/>
                <a:gd name="T13" fmla="*/ 83 h 217"/>
                <a:gd name="T14" fmla="*/ 56 w 934"/>
                <a:gd name="T15" fmla="*/ 82 h 217"/>
                <a:gd name="T16" fmla="*/ 62 w 934"/>
                <a:gd name="T17" fmla="*/ 78 h 217"/>
                <a:gd name="T18" fmla="*/ 66 w 934"/>
                <a:gd name="T19" fmla="*/ 71 h 217"/>
                <a:gd name="T20" fmla="*/ 71 w 934"/>
                <a:gd name="T21" fmla="*/ 62 h 217"/>
                <a:gd name="T22" fmla="*/ 70 w 934"/>
                <a:gd name="T23" fmla="*/ 68 h 217"/>
                <a:gd name="T24" fmla="*/ 69 w 934"/>
                <a:gd name="T25" fmla="*/ 75 h 217"/>
                <a:gd name="T26" fmla="*/ 68 w 934"/>
                <a:gd name="T27" fmla="*/ 78 h 217"/>
                <a:gd name="T28" fmla="*/ 66 w 934"/>
                <a:gd name="T29" fmla="*/ 81 h 217"/>
                <a:gd name="T30" fmla="*/ 63 w 934"/>
                <a:gd name="T31" fmla="*/ 83 h 217"/>
                <a:gd name="T32" fmla="*/ 61 w 934"/>
                <a:gd name="T33" fmla="*/ 86 h 217"/>
                <a:gd name="T34" fmla="*/ 58 w 934"/>
                <a:gd name="T35" fmla="*/ 87 h 217"/>
                <a:gd name="T36" fmla="*/ 56 w 934"/>
                <a:gd name="T37" fmla="*/ 89 h 217"/>
                <a:gd name="T38" fmla="*/ 53 w 934"/>
                <a:gd name="T39" fmla="*/ 89 h 217"/>
                <a:gd name="T40" fmla="*/ 50 w 934"/>
                <a:gd name="T41" fmla="*/ 92 h 217"/>
                <a:gd name="T42" fmla="*/ 45 w 934"/>
                <a:gd name="T43" fmla="*/ 92 h 217"/>
                <a:gd name="T44" fmla="*/ 41 w 934"/>
                <a:gd name="T45" fmla="*/ 93 h 217"/>
                <a:gd name="T46" fmla="*/ 36 w 934"/>
                <a:gd name="T47" fmla="*/ 92 h 217"/>
                <a:gd name="T48" fmla="*/ 32 w 934"/>
                <a:gd name="T49" fmla="*/ 91 h 217"/>
                <a:gd name="T50" fmla="*/ 27 w 934"/>
                <a:gd name="T51" fmla="*/ 89 h 217"/>
                <a:gd name="T52" fmla="*/ 22 w 934"/>
                <a:gd name="T53" fmla="*/ 86 h 217"/>
                <a:gd name="T54" fmla="*/ 18 w 934"/>
                <a:gd name="T55" fmla="*/ 83 h 217"/>
                <a:gd name="T56" fmla="*/ 14 w 934"/>
                <a:gd name="T57" fmla="*/ 77 h 217"/>
                <a:gd name="T58" fmla="*/ 10 w 934"/>
                <a:gd name="T59" fmla="*/ 70 h 217"/>
                <a:gd name="T60" fmla="*/ 5 w 934"/>
                <a:gd name="T61" fmla="*/ 60 h 217"/>
                <a:gd name="T62" fmla="*/ 5 w 934"/>
                <a:gd name="T63" fmla="*/ 53 h 217"/>
                <a:gd name="T64" fmla="*/ 5 w 934"/>
                <a:gd name="T65" fmla="*/ 48 h 217"/>
                <a:gd name="T66" fmla="*/ 5 w 934"/>
                <a:gd name="T67" fmla="*/ 40 h 217"/>
                <a:gd name="T68" fmla="*/ 5 w 934"/>
                <a:gd name="T69" fmla="*/ 35 h 217"/>
                <a:gd name="T70" fmla="*/ 4 w 934"/>
                <a:gd name="T71" fmla="*/ 30 h 217"/>
                <a:gd name="T72" fmla="*/ 3 w 934"/>
                <a:gd name="T73" fmla="*/ 24 h 217"/>
                <a:gd name="T74" fmla="*/ 2 w 934"/>
                <a:gd name="T75" fmla="*/ 18 h 217"/>
                <a:gd name="T76" fmla="*/ 2 w 934"/>
                <a:gd name="T77" fmla="*/ 12 h 217"/>
                <a:gd name="T78" fmla="*/ 1 w 934"/>
                <a:gd name="T79" fmla="*/ 6 h 217"/>
                <a:gd name="T80" fmla="*/ 0 w 934"/>
                <a:gd name="T81" fmla="*/ 0 h 217"/>
                <a:gd name="T82" fmla="*/ 3 w 934"/>
                <a:gd name="T83" fmla="*/ 5 h 217"/>
                <a:gd name="T84" fmla="*/ 5 w 934"/>
                <a:gd name="T85" fmla="*/ 11 h 217"/>
                <a:gd name="T86" fmla="*/ 6 w 934"/>
                <a:gd name="T87" fmla="*/ 19 h 217"/>
                <a:gd name="T88" fmla="*/ 7 w 934"/>
                <a:gd name="T89" fmla="*/ 27 h 217"/>
                <a:gd name="T90" fmla="*/ 7 w 934"/>
                <a:gd name="T91" fmla="*/ 35 h 217"/>
                <a:gd name="T92" fmla="*/ 8 w 934"/>
                <a:gd name="T93" fmla="*/ 44 h 217"/>
                <a:gd name="T94" fmla="*/ 10 w 934"/>
                <a:gd name="T95" fmla="*/ 52 h 217"/>
                <a:gd name="T96" fmla="*/ 11 w 934"/>
                <a:gd name="T97" fmla="*/ 59 h 217"/>
                <a:gd name="T98" fmla="*/ 14 w 934"/>
                <a:gd name="T99" fmla="*/ 65 h 217"/>
                <a:gd name="T100" fmla="*/ 17 w 934"/>
                <a:gd name="T101" fmla="*/ 69 h 217"/>
                <a:gd name="T102" fmla="*/ 17 w 934"/>
                <a:gd name="T103" fmla="*/ 69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59"/>
            <p:cNvSpPr/>
            <p:nvPr/>
          </p:nvSpPr>
          <p:spPr bwMode="auto">
            <a:xfrm>
              <a:off x="2517" y="3550"/>
              <a:ext cx="60" cy="102"/>
            </a:xfrm>
            <a:custGeom>
              <a:avLst/>
              <a:gdLst>
                <a:gd name="T0" fmla="*/ 6 w 101"/>
                <a:gd name="T1" fmla="*/ 44 h 121"/>
                <a:gd name="T2" fmla="*/ 3 w 101"/>
                <a:gd name="T3" fmla="*/ 51 h 121"/>
                <a:gd name="T4" fmla="*/ 3 w 101"/>
                <a:gd name="T5" fmla="*/ 47 h 121"/>
                <a:gd name="T6" fmla="*/ 2 w 101"/>
                <a:gd name="T7" fmla="*/ 43 h 121"/>
                <a:gd name="T8" fmla="*/ 2 w 101"/>
                <a:gd name="T9" fmla="*/ 37 h 121"/>
                <a:gd name="T10" fmla="*/ 2 w 101"/>
                <a:gd name="T11" fmla="*/ 33 h 121"/>
                <a:gd name="T12" fmla="*/ 1 w 101"/>
                <a:gd name="T13" fmla="*/ 29 h 121"/>
                <a:gd name="T14" fmla="*/ 1 w 101"/>
                <a:gd name="T15" fmla="*/ 24 h 121"/>
                <a:gd name="T16" fmla="*/ 1 w 101"/>
                <a:gd name="T17" fmla="*/ 19 h 121"/>
                <a:gd name="T18" fmla="*/ 1 w 101"/>
                <a:gd name="T19" fmla="*/ 13 h 121"/>
                <a:gd name="T20" fmla="*/ 1 w 101"/>
                <a:gd name="T21" fmla="*/ 8 h 121"/>
                <a:gd name="T22" fmla="*/ 0 w 101"/>
                <a:gd name="T23" fmla="*/ 3 h 121"/>
                <a:gd name="T24" fmla="*/ 4 w 101"/>
                <a:gd name="T25" fmla="*/ 0 h 121"/>
                <a:gd name="T26" fmla="*/ 6 w 101"/>
                <a:gd name="T27" fmla="*/ 0 h 121"/>
                <a:gd name="T28" fmla="*/ 7 w 101"/>
                <a:gd name="T29" fmla="*/ 3 h 121"/>
                <a:gd name="T30" fmla="*/ 7 w 101"/>
                <a:gd name="T31" fmla="*/ 7 h 121"/>
                <a:gd name="T32" fmla="*/ 7 w 101"/>
                <a:gd name="T33" fmla="*/ 13 h 121"/>
                <a:gd name="T34" fmla="*/ 7 w 101"/>
                <a:gd name="T35" fmla="*/ 20 h 121"/>
                <a:gd name="T36" fmla="*/ 7 w 101"/>
                <a:gd name="T37" fmla="*/ 26 h 121"/>
                <a:gd name="T38" fmla="*/ 6 w 101"/>
                <a:gd name="T39" fmla="*/ 34 h 121"/>
                <a:gd name="T40" fmla="*/ 6 w 101"/>
                <a:gd name="T41" fmla="*/ 40 h 121"/>
                <a:gd name="T42" fmla="*/ 6 w 101"/>
                <a:gd name="T43" fmla="*/ 44 h 121"/>
                <a:gd name="T44" fmla="*/ 6 w 101"/>
                <a:gd name="T45" fmla="*/ 44 h 121"/>
                <a:gd name="T46" fmla="*/ 6 w 101"/>
                <a:gd name="T47" fmla="*/ 44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Freeform 60"/>
            <p:cNvSpPr/>
            <p:nvPr/>
          </p:nvSpPr>
          <p:spPr bwMode="auto">
            <a:xfrm>
              <a:off x="2587" y="3553"/>
              <a:ext cx="73" cy="112"/>
            </a:xfrm>
            <a:custGeom>
              <a:avLst/>
              <a:gdLst>
                <a:gd name="T0" fmla="*/ 10 w 122"/>
                <a:gd name="T1" fmla="*/ 2 h 132"/>
                <a:gd name="T2" fmla="*/ 8 w 122"/>
                <a:gd name="T3" fmla="*/ 59 h 132"/>
                <a:gd name="T4" fmla="*/ 4 w 122"/>
                <a:gd name="T5" fmla="*/ 58 h 132"/>
                <a:gd name="T6" fmla="*/ 2 w 122"/>
                <a:gd name="T7" fmla="*/ 54 h 132"/>
                <a:gd name="T8" fmla="*/ 1 w 122"/>
                <a:gd name="T9" fmla="*/ 50 h 132"/>
                <a:gd name="T10" fmla="*/ 0 w 122"/>
                <a:gd name="T11" fmla="*/ 45 h 132"/>
                <a:gd name="T12" fmla="*/ 1 w 122"/>
                <a:gd name="T13" fmla="*/ 38 h 132"/>
                <a:gd name="T14" fmla="*/ 1 w 122"/>
                <a:gd name="T15" fmla="*/ 31 h 132"/>
                <a:gd name="T16" fmla="*/ 1 w 122"/>
                <a:gd name="T17" fmla="*/ 22 h 132"/>
                <a:gd name="T18" fmla="*/ 2 w 122"/>
                <a:gd name="T19" fmla="*/ 15 h 132"/>
                <a:gd name="T20" fmla="*/ 2 w 122"/>
                <a:gd name="T21" fmla="*/ 8 h 132"/>
                <a:gd name="T22" fmla="*/ 2 w 122"/>
                <a:gd name="T23" fmla="*/ 2 h 132"/>
                <a:gd name="T24" fmla="*/ 2 w 122"/>
                <a:gd name="T25" fmla="*/ 3 h 132"/>
                <a:gd name="T26" fmla="*/ 4 w 122"/>
                <a:gd name="T27" fmla="*/ 3 h 132"/>
                <a:gd name="T28" fmla="*/ 4 w 122"/>
                <a:gd name="T29" fmla="*/ 2 h 132"/>
                <a:gd name="T30" fmla="*/ 5 w 122"/>
                <a:gd name="T31" fmla="*/ 2 h 132"/>
                <a:gd name="T32" fmla="*/ 6 w 122"/>
                <a:gd name="T33" fmla="*/ 1 h 132"/>
                <a:gd name="T34" fmla="*/ 7 w 122"/>
                <a:gd name="T35" fmla="*/ 0 h 132"/>
                <a:gd name="T36" fmla="*/ 7 w 122"/>
                <a:gd name="T37" fmla="*/ 0 h 132"/>
                <a:gd name="T38" fmla="*/ 8 w 122"/>
                <a:gd name="T39" fmla="*/ 0 h 132"/>
                <a:gd name="T40" fmla="*/ 8 w 122"/>
                <a:gd name="T41" fmla="*/ 1 h 132"/>
                <a:gd name="T42" fmla="*/ 10 w 122"/>
                <a:gd name="T43" fmla="*/ 2 h 132"/>
                <a:gd name="T44" fmla="*/ 10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61"/>
            <p:cNvSpPr/>
            <p:nvPr/>
          </p:nvSpPr>
          <p:spPr bwMode="auto">
            <a:xfrm>
              <a:off x="2675" y="3555"/>
              <a:ext cx="52" cy="156"/>
            </a:xfrm>
            <a:custGeom>
              <a:avLst/>
              <a:gdLst>
                <a:gd name="T0" fmla="*/ 7 w 88"/>
                <a:gd name="T1" fmla="*/ 0 h 185"/>
                <a:gd name="T2" fmla="*/ 7 w 88"/>
                <a:gd name="T3" fmla="*/ 8 h 185"/>
                <a:gd name="T4" fmla="*/ 7 w 88"/>
                <a:gd name="T5" fmla="*/ 16 h 185"/>
                <a:gd name="T6" fmla="*/ 7 w 88"/>
                <a:gd name="T7" fmla="*/ 24 h 185"/>
                <a:gd name="T8" fmla="*/ 7 w 88"/>
                <a:gd name="T9" fmla="*/ 32 h 185"/>
                <a:gd name="T10" fmla="*/ 7 w 88"/>
                <a:gd name="T11" fmla="*/ 40 h 185"/>
                <a:gd name="T12" fmla="*/ 6 w 88"/>
                <a:gd name="T13" fmla="*/ 47 h 185"/>
                <a:gd name="T14" fmla="*/ 6 w 88"/>
                <a:gd name="T15" fmla="*/ 56 h 185"/>
                <a:gd name="T16" fmla="*/ 5 w 88"/>
                <a:gd name="T17" fmla="*/ 63 h 185"/>
                <a:gd name="T18" fmla="*/ 5 w 88"/>
                <a:gd name="T19" fmla="*/ 72 h 185"/>
                <a:gd name="T20" fmla="*/ 5 w 88"/>
                <a:gd name="T21" fmla="*/ 79 h 185"/>
                <a:gd name="T22" fmla="*/ 2 w 88"/>
                <a:gd name="T23" fmla="*/ 74 h 185"/>
                <a:gd name="T24" fmla="*/ 1 w 88"/>
                <a:gd name="T25" fmla="*/ 67 h 185"/>
                <a:gd name="T26" fmla="*/ 1 w 88"/>
                <a:gd name="T27" fmla="*/ 59 h 185"/>
                <a:gd name="T28" fmla="*/ 0 w 88"/>
                <a:gd name="T29" fmla="*/ 51 h 185"/>
                <a:gd name="T30" fmla="*/ 1 w 88"/>
                <a:gd name="T31" fmla="*/ 42 h 185"/>
                <a:gd name="T32" fmla="*/ 1 w 88"/>
                <a:gd name="T33" fmla="*/ 34 h 185"/>
                <a:gd name="T34" fmla="*/ 1 w 88"/>
                <a:gd name="T35" fmla="*/ 25 h 185"/>
                <a:gd name="T36" fmla="*/ 1 w 88"/>
                <a:gd name="T37" fmla="*/ 16 h 185"/>
                <a:gd name="T38" fmla="*/ 2 w 88"/>
                <a:gd name="T39" fmla="*/ 8 h 185"/>
                <a:gd name="T40" fmla="*/ 1 w 88"/>
                <a:gd name="T41" fmla="*/ 0 h 185"/>
                <a:gd name="T42" fmla="*/ 7 w 88"/>
                <a:gd name="T43" fmla="*/ 0 h 185"/>
                <a:gd name="T44" fmla="*/ 7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Freeform 62"/>
            <p:cNvSpPr/>
            <p:nvPr/>
          </p:nvSpPr>
          <p:spPr bwMode="auto">
            <a:xfrm>
              <a:off x="2543" y="3747"/>
              <a:ext cx="164" cy="124"/>
            </a:xfrm>
            <a:custGeom>
              <a:avLst/>
              <a:gdLst>
                <a:gd name="T0" fmla="*/ 20 w 275"/>
                <a:gd name="T1" fmla="*/ 37 h 147"/>
                <a:gd name="T2" fmla="*/ 20 w 275"/>
                <a:gd name="T3" fmla="*/ 40 h 147"/>
                <a:gd name="T4" fmla="*/ 20 w 275"/>
                <a:gd name="T5" fmla="*/ 43 h 147"/>
                <a:gd name="T6" fmla="*/ 20 w 275"/>
                <a:gd name="T7" fmla="*/ 45 h 147"/>
                <a:gd name="T8" fmla="*/ 20 w 275"/>
                <a:gd name="T9" fmla="*/ 48 h 147"/>
                <a:gd name="T10" fmla="*/ 21 w 275"/>
                <a:gd name="T11" fmla="*/ 51 h 147"/>
                <a:gd name="T12" fmla="*/ 21 w 275"/>
                <a:gd name="T13" fmla="*/ 53 h 147"/>
                <a:gd name="T14" fmla="*/ 21 w 275"/>
                <a:gd name="T15" fmla="*/ 57 h 147"/>
                <a:gd name="T16" fmla="*/ 21 w 275"/>
                <a:gd name="T17" fmla="*/ 59 h 147"/>
                <a:gd name="T18" fmla="*/ 20 w 275"/>
                <a:gd name="T19" fmla="*/ 62 h 147"/>
                <a:gd name="T20" fmla="*/ 20 w 275"/>
                <a:gd name="T21" fmla="*/ 63 h 147"/>
                <a:gd name="T22" fmla="*/ 18 w 275"/>
                <a:gd name="T23" fmla="*/ 56 h 147"/>
                <a:gd name="T24" fmla="*/ 16 w 275"/>
                <a:gd name="T25" fmla="*/ 48 h 147"/>
                <a:gd name="T26" fmla="*/ 14 w 275"/>
                <a:gd name="T27" fmla="*/ 43 h 147"/>
                <a:gd name="T28" fmla="*/ 11 w 275"/>
                <a:gd name="T29" fmla="*/ 38 h 147"/>
                <a:gd name="T30" fmla="*/ 8 w 275"/>
                <a:gd name="T31" fmla="*/ 34 h 147"/>
                <a:gd name="T32" fmla="*/ 6 w 275"/>
                <a:gd name="T33" fmla="*/ 29 h 147"/>
                <a:gd name="T34" fmla="*/ 4 w 275"/>
                <a:gd name="T35" fmla="*/ 24 h 147"/>
                <a:gd name="T36" fmla="*/ 2 w 275"/>
                <a:gd name="T37" fmla="*/ 17 h 147"/>
                <a:gd name="T38" fmla="*/ 1 w 275"/>
                <a:gd name="T39" fmla="*/ 9 h 147"/>
                <a:gd name="T40" fmla="*/ 0 w 275"/>
                <a:gd name="T41" fmla="*/ 0 h 147"/>
                <a:gd name="T42" fmla="*/ 3 w 275"/>
                <a:gd name="T43" fmla="*/ 2 h 147"/>
                <a:gd name="T44" fmla="*/ 5 w 275"/>
                <a:gd name="T45" fmla="*/ 3 h 147"/>
                <a:gd name="T46" fmla="*/ 8 w 275"/>
                <a:gd name="T47" fmla="*/ 5 h 147"/>
                <a:gd name="T48" fmla="*/ 10 w 275"/>
                <a:gd name="T49" fmla="*/ 8 h 147"/>
                <a:gd name="T50" fmla="*/ 12 w 275"/>
                <a:gd name="T51" fmla="*/ 11 h 147"/>
                <a:gd name="T52" fmla="*/ 14 w 275"/>
                <a:gd name="T53" fmla="*/ 15 h 147"/>
                <a:gd name="T54" fmla="*/ 16 w 275"/>
                <a:gd name="T55" fmla="*/ 20 h 147"/>
                <a:gd name="T56" fmla="*/ 17 w 275"/>
                <a:gd name="T57" fmla="*/ 25 h 147"/>
                <a:gd name="T58" fmla="*/ 19 w 275"/>
                <a:gd name="T59" fmla="*/ 31 h 147"/>
                <a:gd name="T60" fmla="*/ 20 w 275"/>
                <a:gd name="T61" fmla="*/ 37 h 147"/>
                <a:gd name="T62" fmla="*/ 20 w 275"/>
                <a:gd name="T63" fmla="*/ 37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63"/>
            <p:cNvSpPr/>
            <p:nvPr/>
          </p:nvSpPr>
          <p:spPr bwMode="auto">
            <a:xfrm>
              <a:off x="2201" y="3676"/>
              <a:ext cx="162" cy="128"/>
            </a:xfrm>
            <a:custGeom>
              <a:avLst/>
              <a:gdLst>
                <a:gd name="T0" fmla="*/ 20 w 272"/>
                <a:gd name="T1" fmla="*/ 66 h 151"/>
                <a:gd name="T2" fmla="*/ 0 w 272"/>
                <a:gd name="T3" fmla="*/ 0 h 151"/>
                <a:gd name="T4" fmla="*/ 20 w 272"/>
                <a:gd name="T5" fmla="*/ 63 h 151"/>
                <a:gd name="T6" fmla="*/ 20 w 272"/>
                <a:gd name="T7" fmla="*/ 66 h 151"/>
                <a:gd name="T8" fmla="*/ 20 w 272"/>
                <a:gd name="T9" fmla="*/ 66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Freeform 64"/>
            <p:cNvSpPr/>
            <p:nvPr/>
          </p:nvSpPr>
          <p:spPr bwMode="auto">
            <a:xfrm>
              <a:off x="2328" y="3779"/>
              <a:ext cx="184" cy="92"/>
            </a:xfrm>
            <a:custGeom>
              <a:avLst/>
              <a:gdLst>
                <a:gd name="T0" fmla="*/ 23 w 309"/>
                <a:gd name="T1" fmla="*/ 11 h 109"/>
                <a:gd name="T2" fmla="*/ 23 w 309"/>
                <a:gd name="T3" fmla="*/ 16 h 109"/>
                <a:gd name="T4" fmla="*/ 23 w 309"/>
                <a:gd name="T5" fmla="*/ 20 h 109"/>
                <a:gd name="T6" fmla="*/ 21 w 309"/>
                <a:gd name="T7" fmla="*/ 24 h 109"/>
                <a:gd name="T8" fmla="*/ 20 w 309"/>
                <a:gd name="T9" fmla="*/ 26 h 109"/>
                <a:gd name="T10" fmla="*/ 19 w 309"/>
                <a:gd name="T11" fmla="*/ 30 h 109"/>
                <a:gd name="T12" fmla="*/ 17 w 309"/>
                <a:gd name="T13" fmla="*/ 32 h 109"/>
                <a:gd name="T14" fmla="*/ 15 w 309"/>
                <a:gd name="T15" fmla="*/ 35 h 109"/>
                <a:gd name="T16" fmla="*/ 14 w 309"/>
                <a:gd name="T17" fmla="*/ 36 h 109"/>
                <a:gd name="T18" fmla="*/ 13 w 309"/>
                <a:gd name="T19" fmla="*/ 39 h 109"/>
                <a:gd name="T20" fmla="*/ 11 w 309"/>
                <a:gd name="T21" fmla="*/ 41 h 109"/>
                <a:gd name="T22" fmla="*/ 10 w 309"/>
                <a:gd name="T23" fmla="*/ 43 h 109"/>
                <a:gd name="T24" fmla="*/ 9 w 309"/>
                <a:gd name="T25" fmla="*/ 44 h 109"/>
                <a:gd name="T26" fmla="*/ 8 w 309"/>
                <a:gd name="T27" fmla="*/ 44 h 109"/>
                <a:gd name="T28" fmla="*/ 7 w 309"/>
                <a:gd name="T29" fmla="*/ 45 h 109"/>
                <a:gd name="T30" fmla="*/ 6 w 309"/>
                <a:gd name="T31" fmla="*/ 46 h 109"/>
                <a:gd name="T32" fmla="*/ 5 w 309"/>
                <a:gd name="T33" fmla="*/ 46 h 109"/>
                <a:gd name="T34" fmla="*/ 4 w 309"/>
                <a:gd name="T35" fmla="*/ 46 h 109"/>
                <a:gd name="T36" fmla="*/ 3 w 309"/>
                <a:gd name="T37" fmla="*/ 47 h 109"/>
                <a:gd name="T38" fmla="*/ 2 w 309"/>
                <a:gd name="T39" fmla="*/ 47 h 109"/>
                <a:gd name="T40" fmla="*/ 1 w 309"/>
                <a:gd name="T41" fmla="*/ 46 h 109"/>
                <a:gd name="T42" fmla="*/ 0 w 309"/>
                <a:gd name="T43" fmla="*/ 40 h 109"/>
                <a:gd name="T44" fmla="*/ 1 w 309"/>
                <a:gd name="T45" fmla="*/ 35 h 109"/>
                <a:gd name="T46" fmla="*/ 1 w 309"/>
                <a:gd name="T47" fmla="*/ 30 h 109"/>
                <a:gd name="T48" fmla="*/ 3 w 309"/>
                <a:gd name="T49" fmla="*/ 27 h 109"/>
                <a:gd name="T50" fmla="*/ 5 w 309"/>
                <a:gd name="T51" fmla="*/ 24 h 109"/>
                <a:gd name="T52" fmla="*/ 7 w 309"/>
                <a:gd name="T53" fmla="*/ 21 h 109"/>
                <a:gd name="T54" fmla="*/ 9 w 309"/>
                <a:gd name="T55" fmla="*/ 19 h 109"/>
                <a:gd name="T56" fmla="*/ 11 w 309"/>
                <a:gd name="T57" fmla="*/ 17 h 109"/>
                <a:gd name="T58" fmla="*/ 14 w 309"/>
                <a:gd name="T59" fmla="*/ 14 h 109"/>
                <a:gd name="T60" fmla="*/ 15 w 309"/>
                <a:gd name="T61" fmla="*/ 11 h 109"/>
                <a:gd name="T62" fmla="*/ 16 w 309"/>
                <a:gd name="T63" fmla="*/ 9 h 109"/>
                <a:gd name="T64" fmla="*/ 17 w 309"/>
                <a:gd name="T65" fmla="*/ 7 h 109"/>
                <a:gd name="T66" fmla="*/ 18 w 309"/>
                <a:gd name="T67" fmla="*/ 5 h 109"/>
                <a:gd name="T68" fmla="*/ 19 w 309"/>
                <a:gd name="T69" fmla="*/ 3 h 109"/>
                <a:gd name="T70" fmla="*/ 20 w 309"/>
                <a:gd name="T71" fmla="*/ 3 h 109"/>
                <a:gd name="T72" fmla="*/ 21 w 309"/>
                <a:gd name="T73" fmla="*/ 0 h 109"/>
                <a:gd name="T74" fmla="*/ 22 w 309"/>
                <a:gd name="T75" fmla="*/ 1 h 109"/>
                <a:gd name="T76" fmla="*/ 23 w 309"/>
                <a:gd name="T77" fmla="*/ 3 h 109"/>
                <a:gd name="T78" fmla="*/ 23 w 309"/>
                <a:gd name="T79" fmla="*/ 6 h 109"/>
                <a:gd name="T80" fmla="*/ 23 w 309"/>
                <a:gd name="T81" fmla="*/ 11 h 109"/>
                <a:gd name="T82" fmla="*/ 23 w 309"/>
                <a:gd name="T83" fmla="*/ 11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Freeform 65"/>
            <p:cNvSpPr/>
            <p:nvPr/>
          </p:nvSpPr>
          <p:spPr bwMode="auto">
            <a:xfrm>
              <a:off x="2337" y="3816"/>
              <a:ext cx="269" cy="148"/>
            </a:xfrm>
            <a:custGeom>
              <a:avLst/>
              <a:gdLst>
                <a:gd name="T0" fmla="*/ 26 w 451"/>
                <a:gd name="T1" fmla="*/ 0 h 176"/>
                <a:gd name="T2" fmla="*/ 27 w 451"/>
                <a:gd name="T3" fmla="*/ 6 h 176"/>
                <a:gd name="T4" fmla="*/ 28 w 451"/>
                <a:gd name="T5" fmla="*/ 11 h 176"/>
                <a:gd name="T6" fmla="*/ 29 w 451"/>
                <a:gd name="T7" fmla="*/ 17 h 176"/>
                <a:gd name="T8" fmla="*/ 30 w 451"/>
                <a:gd name="T9" fmla="*/ 23 h 176"/>
                <a:gd name="T10" fmla="*/ 32 w 451"/>
                <a:gd name="T11" fmla="*/ 29 h 176"/>
                <a:gd name="T12" fmla="*/ 33 w 451"/>
                <a:gd name="T13" fmla="*/ 34 h 176"/>
                <a:gd name="T14" fmla="*/ 34 w 451"/>
                <a:gd name="T15" fmla="*/ 40 h 176"/>
                <a:gd name="T16" fmla="*/ 34 w 451"/>
                <a:gd name="T17" fmla="*/ 45 h 176"/>
                <a:gd name="T18" fmla="*/ 33 w 451"/>
                <a:gd name="T19" fmla="*/ 51 h 176"/>
                <a:gd name="T20" fmla="*/ 32 w 451"/>
                <a:gd name="T21" fmla="*/ 58 h 176"/>
                <a:gd name="T22" fmla="*/ 31 w 451"/>
                <a:gd name="T23" fmla="*/ 61 h 176"/>
                <a:gd name="T24" fmla="*/ 29 w 451"/>
                <a:gd name="T25" fmla="*/ 66 h 176"/>
                <a:gd name="T26" fmla="*/ 28 w 451"/>
                <a:gd name="T27" fmla="*/ 68 h 176"/>
                <a:gd name="T28" fmla="*/ 26 w 451"/>
                <a:gd name="T29" fmla="*/ 71 h 176"/>
                <a:gd name="T30" fmla="*/ 25 w 451"/>
                <a:gd name="T31" fmla="*/ 72 h 176"/>
                <a:gd name="T32" fmla="*/ 23 w 451"/>
                <a:gd name="T33" fmla="*/ 73 h 176"/>
                <a:gd name="T34" fmla="*/ 21 w 451"/>
                <a:gd name="T35" fmla="*/ 73 h 176"/>
                <a:gd name="T36" fmla="*/ 20 w 451"/>
                <a:gd name="T37" fmla="*/ 73 h 176"/>
                <a:gd name="T38" fmla="*/ 18 w 451"/>
                <a:gd name="T39" fmla="*/ 73 h 176"/>
                <a:gd name="T40" fmla="*/ 17 w 451"/>
                <a:gd name="T41" fmla="*/ 72 h 176"/>
                <a:gd name="T42" fmla="*/ 15 w 451"/>
                <a:gd name="T43" fmla="*/ 69 h 176"/>
                <a:gd name="T44" fmla="*/ 13 w 451"/>
                <a:gd name="T45" fmla="*/ 66 h 176"/>
                <a:gd name="T46" fmla="*/ 11 w 451"/>
                <a:gd name="T47" fmla="*/ 65 h 176"/>
                <a:gd name="T48" fmla="*/ 10 w 451"/>
                <a:gd name="T49" fmla="*/ 61 h 176"/>
                <a:gd name="T50" fmla="*/ 8 w 451"/>
                <a:gd name="T51" fmla="*/ 58 h 176"/>
                <a:gd name="T52" fmla="*/ 6 w 451"/>
                <a:gd name="T53" fmla="*/ 55 h 176"/>
                <a:gd name="T54" fmla="*/ 4 w 451"/>
                <a:gd name="T55" fmla="*/ 50 h 176"/>
                <a:gd name="T56" fmla="*/ 2 w 451"/>
                <a:gd name="T57" fmla="*/ 46 h 176"/>
                <a:gd name="T58" fmla="*/ 1 w 451"/>
                <a:gd name="T59" fmla="*/ 41 h 176"/>
                <a:gd name="T60" fmla="*/ 0 w 451"/>
                <a:gd name="T61" fmla="*/ 35 h 176"/>
                <a:gd name="T62" fmla="*/ 3 w 451"/>
                <a:gd name="T63" fmla="*/ 35 h 176"/>
                <a:gd name="T64" fmla="*/ 6 w 451"/>
                <a:gd name="T65" fmla="*/ 34 h 176"/>
                <a:gd name="T66" fmla="*/ 10 w 451"/>
                <a:gd name="T67" fmla="*/ 32 h 176"/>
                <a:gd name="T68" fmla="*/ 12 w 451"/>
                <a:gd name="T69" fmla="*/ 29 h 176"/>
                <a:gd name="T70" fmla="*/ 14 w 451"/>
                <a:gd name="T71" fmla="*/ 24 h 176"/>
                <a:gd name="T72" fmla="*/ 17 w 451"/>
                <a:gd name="T73" fmla="*/ 20 h 176"/>
                <a:gd name="T74" fmla="*/ 19 w 451"/>
                <a:gd name="T75" fmla="*/ 14 h 176"/>
                <a:gd name="T76" fmla="*/ 21 w 451"/>
                <a:gd name="T77" fmla="*/ 9 h 176"/>
                <a:gd name="T78" fmla="*/ 24 w 451"/>
                <a:gd name="T79" fmla="*/ 5 h 176"/>
                <a:gd name="T80" fmla="*/ 26 w 451"/>
                <a:gd name="T81" fmla="*/ 0 h 176"/>
                <a:gd name="T82" fmla="*/ 26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66"/>
            <p:cNvGrpSpPr/>
            <p:nvPr/>
          </p:nvGrpSpPr>
          <p:grpSpPr bwMode="auto">
            <a:xfrm rot="-665025">
              <a:off x="1980" y="3438"/>
              <a:ext cx="696" cy="563"/>
              <a:chOff x="1226" y="3481"/>
              <a:chExt cx="1166" cy="666"/>
            </a:xfrm>
          </p:grpSpPr>
          <p:sp>
            <p:nvSpPr>
              <p:cNvPr id="14410" name="Freeform 67"/>
              <p:cNvSpPr/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1" name="Freeform 68"/>
              <p:cNvSpPr/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2" name="Freeform 69"/>
              <p:cNvSpPr/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98" name="Rectangle 70"/>
            <p:cNvSpPr>
              <a:spLocks noChangeArrowheads="1"/>
            </p:cNvSpPr>
            <p:nvPr/>
          </p:nvSpPr>
          <p:spPr bwMode="auto">
            <a:xfrm>
              <a:off x="1668" y="1434"/>
              <a:ext cx="2587" cy="20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6" name="Group 71"/>
            <p:cNvGrpSpPr/>
            <p:nvPr/>
          </p:nvGrpSpPr>
          <p:grpSpPr bwMode="auto">
            <a:xfrm>
              <a:off x="1375" y="1668"/>
              <a:ext cx="3191" cy="446"/>
              <a:chOff x="211" y="1521"/>
              <a:chExt cx="5350" cy="528"/>
            </a:xfrm>
          </p:grpSpPr>
          <p:sp>
            <p:nvSpPr>
              <p:cNvPr id="14402" name="Freeform 72"/>
              <p:cNvSpPr/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3" name="Freeform 73"/>
              <p:cNvSpPr/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Freeform 74"/>
              <p:cNvSpPr/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5" name="Freeform 75"/>
              <p:cNvSpPr/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6" name="Freeform 76"/>
              <p:cNvSpPr/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7" name="Freeform 77"/>
              <p:cNvSpPr/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8" name="Freeform 78"/>
              <p:cNvSpPr/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9" name="Freeform 79"/>
              <p:cNvSpPr/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00" name="Text Box 80"/>
            <p:cNvSpPr txBox="1">
              <a:spLocks noChangeArrowheads="1"/>
            </p:cNvSpPr>
            <p:nvPr/>
          </p:nvSpPr>
          <p:spPr bwMode="auto">
            <a:xfrm>
              <a:off x="1773" y="2058"/>
              <a:ext cx="2362" cy="83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tạm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 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343" name="AutoShape 8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91725" y="6084888"/>
            <a:ext cx="533400" cy="533400"/>
          </a:xfrm>
          <a:prstGeom prst="actionButtonBeginning">
            <a:avLst/>
          </a:prstGeom>
          <a:solidFill>
            <a:srgbClr val="CC99FF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vi-VN"/>
          </a:p>
        </p:txBody>
      </p:sp>
      <p:graphicFrame>
        <p:nvGraphicFramePr>
          <p:cNvPr id="14344" name="Object 83"/>
          <p:cNvGraphicFramePr>
            <a:graphicFrameLocks noChangeAspect="1"/>
          </p:cNvGraphicFramePr>
          <p:nvPr/>
        </p:nvGraphicFramePr>
        <p:xfrm>
          <a:off x="1676400" y="152401"/>
          <a:ext cx="16002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Clip" r:id="rId7" imgW="1219200" imgH="876300" progId="">
                  <p:embed/>
                </p:oleObj>
              </mc:Choice>
              <mc:Fallback>
                <p:oleObj name="Clip" r:id="rId7" imgW="1219200" imgH="876300" progId="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1"/>
                        <a:ext cx="1600200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Rectangle 3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14362"/>
            <a:ext cx="6858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638" y="1509714"/>
            <a:ext cx="5956876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099" y="995366"/>
            <a:ext cx="1433272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6041" y="905904"/>
            <a:ext cx="1111871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4267" y="4215768"/>
            <a:ext cx="461379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280085" y="3026306"/>
            <a:ext cx="1267341" cy="649205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644267" y="2598373"/>
            <a:ext cx="461379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0" y="6508354"/>
            <a:ext cx="9144000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230163"/>
            <a:ext cx="4569656" cy="527819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33896" y="2026860"/>
            <a:ext cx="4876800" cy="4298554"/>
          </a:xfrm>
          <a:prstGeom prst="ellipse">
            <a:avLst/>
          </a:prstGeom>
          <a:solidFill>
            <a:srgbClr val="FFFF00"/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676401" y="2984879"/>
            <a:ext cx="4419601" cy="3523474"/>
          </a:xfrm>
        </p:spPr>
        <p:txBody>
          <a:bodyPr>
            <a:normAutofit/>
          </a:bodyPr>
          <a:lstStyle/>
          <a:p>
            <a:pPr marL="990600" lvl="1" indent="-533400">
              <a:buFont typeface="Wingdings" panose="05000000000000000000" pitchFamily="2" charset="2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90600" lvl="1" indent="-533400">
              <a:buFont typeface="Wingdings" panose="05000000000000000000" pitchFamily="2" charset="2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90600" lvl="1" indent="-533400">
              <a:buFont typeface="Wingdings" panose="05000000000000000000" pitchFamily="2" charset="2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90600" lvl="1" indent="-533400">
              <a:buFont typeface="Wingdings" panose="05000000000000000000" pitchFamily="2" charset="2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4114801" y="76200"/>
            <a:ext cx="5638800" cy="2286000"/>
          </a:xfrm>
          <a:prstGeom prst="wedgeEllipseCallout">
            <a:avLst>
              <a:gd name="adj1" fmla="val -22273"/>
              <a:gd name="adj2" fmla="val 6752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1600" y="457200"/>
            <a:ext cx="396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7001" y="4737181"/>
            <a:ext cx="3058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2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0" y="6508354"/>
            <a:ext cx="9144000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"/>
            <a:ext cx="3810000" cy="650835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82780" y="3810000"/>
            <a:ext cx="4510891" cy="263835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3551" y="152400"/>
            <a:ext cx="5715001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/>
            <a:r>
              <a:rPr 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4070" y="4314758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lvl="1" indent="-533400">
              <a:buFont typeface="Wingdings" panose="05000000000000000000" pitchFamily="2" charset="2"/>
              <a:buAutoNum type="alphaLcParenR"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ra trứng</a:t>
            </a:r>
          </a:p>
          <a:p>
            <a:pPr marL="990600" lvl="1" indent="-533400">
              <a:buFont typeface="Wingdings" panose="05000000000000000000" pitchFamily="2" charset="2"/>
              <a:buAutoNum type="alphaLcParenR"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ra tinh trùng  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7471" y="4782463"/>
            <a:ext cx="3638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vi-VN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vi-VN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tinh trùng  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11 điều về tinh trùng mọi người thường tin là đúng nhưng thực tế lại hoàn  toàn sai | Vinm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035" y="1301207"/>
            <a:ext cx="2897930" cy="284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0" y="6508354"/>
            <a:ext cx="9144000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"/>
            <a:ext cx="3810000" cy="65083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76401" y="381000"/>
            <a:ext cx="3657599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/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514601" y="2895601"/>
            <a:ext cx="4019551" cy="361275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41148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lvl="1" indent="-533400">
              <a:buFont typeface="Wingdings" panose="05000000000000000000" pitchFamily="2" charset="2"/>
              <a:buAutoNum type="alphaLcParenR"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ra trứng</a:t>
            </a:r>
          </a:p>
          <a:p>
            <a:pPr marL="990600" lvl="1" indent="-533400">
              <a:buFont typeface="Wingdings" panose="05000000000000000000" pitchFamily="2" charset="2"/>
              <a:buAutoNum type="alphaLcParenR"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tinh trùng  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43201" y="4114801"/>
            <a:ext cx="3638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vi-VN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vi-VN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vi-VN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rứng</a:t>
            </a:r>
            <a:r>
              <a:rPr lang="vi-VN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0" descr="Những dấu hiệu khi trứng làm tổ trong tử cung - Tư Vấn Sức khỏe trực tuyế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04" y="381000"/>
            <a:ext cx="308419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828801" y="89053"/>
            <a:ext cx="8596241" cy="1103895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1524001" y="6477719"/>
            <a:ext cx="9144001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24000" y="1362075"/>
            <a:ext cx="8229600" cy="51061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altLang="zh-CN" sz="36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362075"/>
            <a:ext cx="3352800" cy="51156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931763"/>
            <a:ext cx="1997160" cy="289560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49520" y="1676400"/>
            <a:ext cx="6934200" cy="2895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682760" y="1970038"/>
            <a:ext cx="530884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zh-C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</a:t>
            </a:r>
            <a:r>
              <a:rPr lang="vi-VN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zh-C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zh-CN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1143002"/>
            <a:ext cx="6858001" cy="9144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04" y="-663482"/>
            <a:ext cx="5864809" cy="616185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238851" y="2201503"/>
            <a:ext cx="511969" cy="76200"/>
          </a:xfrm>
          <a:prstGeom prst="rect">
            <a:avLst/>
          </a:prstGeom>
          <a:solidFill>
            <a:srgbClr val="FF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99796" y="100641"/>
            <a:ext cx="2425635" cy="11110777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88429" y="1219200"/>
            <a:ext cx="4035957" cy="31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vi-VN" dirty="0" err="1">
                <a:latin typeface="Times New Roman" panose="02020603050405020304" pitchFamily="18" charset="0"/>
              </a:rPr>
              <a:t>Quan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sát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các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hình</a:t>
            </a:r>
            <a:r>
              <a:rPr lang="en-US" altLang="vi-VN" dirty="0">
                <a:latin typeface="Times New Roman" panose="02020603050405020304" pitchFamily="18" charset="0"/>
              </a:rPr>
              <a:t> 1, 2, 3, 4 </a:t>
            </a:r>
            <a:r>
              <a:rPr lang="en-US" altLang="vi-VN" dirty="0" err="1">
                <a:latin typeface="Times New Roman" panose="02020603050405020304" pitchFamily="18" charset="0"/>
              </a:rPr>
              <a:t>sgk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trang</a:t>
            </a:r>
            <a:r>
              <a:rPr lang="en-US" altLang="vi-VN" dirty="0">
                <a:latin typeface="Times New Roman" panose="02020603050405020304" pitchFamily="18" charset="0"/>
              </a:rPr>
              <a:t> 12 </a:t>
            </a:r>
            <a:r>
              <a:rPr lang="en-US" altLang="vi-VN" dirty="0" err="1">
                <a:latin typeface="Times New Roman" panose="02020603050405020304" pitchFamily="18" charset="0"/>
              </a:rPr>
              <a:t>và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trả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lời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câu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hỏi</a:t>
            </a:r>
            <a:r>
              <a:rPr lang="en-US" altLang="vi-VN" dirty="0">
                <a:latin typeface="Times New Roman" panose="02020603050405020304" pitchFamily="18" charset="0"/>
              </a:rPr>
              <a:t>.</a:t>
            </a:r>
            <a:endParaRPr lang="en-US" altLang="vi-VN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vi-VN" dirty="0" err="1">
                <a:latin typeface="Times New Roman" panose="02020603050405020304" pitchFamily="18" charset="0"/>
              </a:rPr>
              <a:t>Phụ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nữ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có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thai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nên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và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không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nên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làm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gì</a:t>
            </a:r>
            <a:r>
              <a:rPr lang="en-US" altLang="vi-VN" dirty="0">
                <a:latin typeface="Times New Roman" panose="02020603050405020304" pitchFamily="18" charset="0"/>
              </a:rPr>
              <a:t>? </a:t>
            </a:r>
            <a:r>
              <a:rPr lang="en-US" altLang="vi-VN" dirty="0" err="1">
                <a:latin typeface="Times New Roman" panose="02020603050405020304" pitchFamily="18" charset="0"/>
              </a:rPr>
              <a:t>Tại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sao</a:t>
            </a:r>
            <a:r>
              <a:rPr lang="en-US" altLang="vi-VN" dirty="0"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11" name="图片 3" descr="595d3f6b209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3335" y="3615518"/>
            <a:ext cx="4414666" cy="2711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22" y="76200"/>
            <a:ext cx="414712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h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21" y="3810000"/>
            <a:ext cx="479940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IMG_241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t="4073" r="3349" b="14204"/>
          <a:stretch>
            <a:fillRect/>
          </a:stretch>
        </p:blipFill>
        <p:spPr bwMode="auto">
          <a:xfrm>
            <a:off x="6705601" y="3451226"/>
            <a:ext cx="374967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h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4" r="2083"/>
          <a:stretch>
            <a:fillRect/>
          </a:stretch>
        </p:blipFill>
        <p:spPr bwMode="auto">
          <a:xfrm>
            <a:off x="6376955" y="228600"/>
            <a:ext cx="4078321" cy="3276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39"/>
          <p:cNvGrpSpPr/>
          <p:nvPr/>
        </p:nvGrpSpPr>
        <p:grpSpPr>
          <a:xfrm>
            <a:off x="1835674" y="2729772"/>
            <a:ext cx="387431" cy="699229"/>
            <a:chOff x="4806949" y="2954027"/>
            <a:chExt cx="521377" cy="521377"/>
          </a:xfrm>
        </p:grpSpPr>
        <p:sp>
          <p:nvSpPr>
            <p:cNvPr id="9" name="椭圆 40"/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0" name="矩形 41"/>
            <p:cNvSpPr/>
            <p:nvPr/>
          </p:nvSpPr>
          <p:spPr>
            <a:xfrm>
              <a:off x="4862432" y="2977662"/>
              <a:ext cx="393043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vi-VN" altLang="zh-CN" sz="3200" b="1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1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39"/>
          <p:cNvGrpSpPr/>
          <p:nvPr/>
        </p:nvGrpSpPr>
        <p:grpSpPr>
          <a:xfrm>
            <a:off x="5860969" y="2805972"/>
            <a:ext cx="387430" cy="699229"/>
            <a:chOff x="4806949" y="2954027"/>
            <a:chExt cx="521377" cy="521377"/>
          </a:xfrm>
        </p:grpSpPr>
        <p:sp>
          <p:nvSpPr>
            <p:cNvPr id="12" name="椭圆 40"/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3" name="矩形 41"/>
            <p:cNvSpPr/>
            <p:nvPr/>
          </p:nvSpPr>
          <p:spPr>
            <a:xfrm>
              <a:off x="4809583" y="2977662"/>
              <a:ext cx="498747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vi-VN" altLang="zh-CN" sz="3200" b="1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2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39"/>
          <p:cNvGrpSpPr/>
          <p:nvPr/>
        </p:nvGrpSpPr>
        <p:grpSpPr>
          <a:xfrm>
            <a:off x="1676400" y="5930172"/>
            <a:ext cx="395344" cy="699229"/>
            <a:chOff x="4796299" y="2954027"/>
            <a:chExt cx="532027" cy="521377"/>
          </a:xfrm>
        </p:grpSpPr>
        <p:sp>
          <p:nvSpPr>
            <p:cNvPr id="15" name="椭圆 40"/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6" name="矩形 41"/>
            <p:cNvSpPr/>
            <p:nvPr/>
          </p:nvSpPr>
          <p:spPr>
            <a:xfrm>
              <a:off x="4796299" y="2977662"/>
              <a:ext cx="525323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vi-VN" altLang="zh-CN" sz="3200" b="1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3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39"/>
          <p:cNvGrpSpPr/>
          <p:nvPr/>
        </p:nvGrpSpPr>
        <p:grpSpPr>
          <a:xfrm>
            <a:off x="10195908" y="6082572"/>
            <a:ext cx="395890" cy="699229"/>
            <a:chOff x="4795564" y="2954027"/>
            <a:chExt cx="532762" cy="521377"/>
          </a:xfrm>
        </p:grpSpPr>
        <p:sp>
          <p:nvSpPr>
            <p:cNvPr id="18" name="椭圆 40"/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9" name="矩形 41"/>
            <p:cNvSpPr/>
            <p:nvPr/>
          </p:nvSpPr>
          <p:spPr>
            <a:xfrm>
              <a:off x="4795564" y="2977662"/>
              <a:ext cx="526792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altLang="zh-CN" sz="3200" b="1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4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h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95" y="990600"/>
            <a:ext cx="4114871" cy="399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h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76" y="990600"/>
            <a:ext cx="4133298" cy="381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1743708" y="4991102"/>
            <a:ext cx="441962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30" name="Text Box 15"/>
          <p:cNvSpPr txBox="1">
            <a:spLocks noChangeArrowheads="1"/>
          </p:cNvSpPr>
          <p:nvPr/>
        </p:nvSpPr>
        <p:spPr bwMode="auto">
          <a:xfrm>
            <a:off x="6163331" y="4991102"/>
            <a:ext cx="441962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3200400" y="304801"/>
            <a:ext cx="55635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altLang="en-US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39"/>
          <p:cNvGrpSpPr/>
          <p:nvPr/>
        </p:nvGrpSpPr>
        <p:grpSpPr>
          <a:xfrm>
            <a:off x="1684313" y="4253772"/>
            <a:ext cx="387430" cy="699229"/>
            <a:chOff x="4806949" y="2954027"/>
            <a:chExt cx="521377" cy="521377"/>
          </a:xfrm>
        </p:grpSpPr>
        <p:sp>
          <p:nvSpPr>
            <p:cNvPr id="8" name="椭圆 40"/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9" name="矩形 41"/>
            <p:cNvSpPr/>
            <p:nvPr/>
          </p:nvSpPr>
          <p:spPr>
            <a:xfrm>
              <a:off x="4862437" y="2977662"/>
              <a:ext cx="393045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altLang="zh-CN" sz="3200" b="1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1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39"/>
          <p:cNvGrpSpPr/>
          <p:nvPr/>
        </p:nvGrpSpPr>
        <p:grpSpPr>
          <a:xfrm>
            <a:off x="6066811" y="4253772"/>
            <a:ext cx="387430" cy="699229"/>
            <a:chOff x="4806949" y="2954027"/>
            <a:chExt cx="521377" cy="521377"/>
          </a:xfrm>
        </p:grpSpPr>
        <p:sp>
          <p:nvSpPr>
            <p:cNvPr id="11" name="椭圆 40"/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2" name="矩形 41"/>
            <p:cNvSpPr/>
            <p:nvPr/>
          </p:nvSpPr>
          <p:spPr>
            <a:xfrm>
              <a:off x="4809587" y="2977662"/>
              <a:ext cx="498747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altLang="zh-CN" sz="3200" b="1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2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Chủ đề của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503</Words>
  <Application>Microsoft Office PowerPoint</Application>
  <PresentationFormat>Widescreen</PresentationFormat>
  <Paragraphs>76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Microsoft YaHei</vt:lpstr>
      <vt:lpstr>SimSun</vt:lpstr>
      <vt:lpstr>SimSun</vt:lpstr>
      <vt:lpstr>Arial</vt:lpstr>
      <vt:lpstr>Calibri</vt:lpstr>
      <vt:lpstr>Calibri Light</vt:lpstr>
      <vt:lpstr>等线</vt:lpstr>
      <vt:lpstr>等线 Light</vt:lpstr>
      <vt:lpstr>Times New Roman</vt:lpstr>
      <vt:lpstr>Wingdings</vt:lpstr>
      <vt:lpstr>仓耳羽辰体-谷力 W05</vt:lpstr>
      <vt:lpstr>字魂59号-创粗黑</vt:lpstr>
      <vt:lpstr>方正少儿简体</vt:lpstr>
      <vt:lpstr>Chủ đề của Office</vt:lpstr>
      <vt:lpstr>Clip</vt:lpstr>
      <vt:lpstr>Trường Tiểu học Quốc Tuấn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Bạn cần biết</vt:lpstr>
      <vt:lpstr>PowerPoint Presentation</vt:lpstr>
      <vt:lpstr>PowerPoint Presentation</vt:lpstr>
      <vt:lpstr>PowerPoint Presentation</vt:lpstr>
      <vt:lpstr>Bạn cần biết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NHATMINH</cp:lastModifiedBy>
  <cp:revision>129</cp:revision>
  <dcterms:created xsi:type="dcterms:W3CDTF">2016-04-03T17:09:00Z</dcterms:created>
  <dcterms:modified xsi:type="dcterms:W3CDTF">2024-05-30T23:28:49Z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B9B3D5AAA43446DCB89B583DDF717082_12</vt:lpwstr>
  </property>
  <property fmtid="{D5CDD505-2E9C-101B-9397-08002B2CF9AE}" pid="3" name="KSOProductBuildVer">
    <vt:lpwstr>1033-12.2.0.16909</vt:lpwstr>
  </property>
</Properties>
</file>