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1"/>
  </p:notesMasterIdLst>
  <p:sldIdLst>
    <p:sldId id="257" r:id="rId3"/>
    <p:sldId id="1062" r:id="rId4"/>
    <p:sldId id="1128" r:id="rId5"/>
    <p:sldId id="285" r:id="rId6"/>
    <p:sldId id="8539" r:id="rId7"/>
    <p:sldId id="1069" r:id="rId8"/>
    <p:sldId id="3386" r:id="rId9"/>
    <p:sldId id="8540" r:id="rId10"/>
    <p:sldId id="8541" r:id="rId11"/>
    <p:sldId id="8542" r:id="rId12"/>
    <p:sldId id="8543" r:id="rId13"/>
    <p:sldId id="8544" r:id="rId14"/>
    <p:sldId id="1071" r:id="rId15"/>
    <p:sldId id="294" r:id="rId16"/>
    <p:sldId id="3415" r:id="rId17"/>
    <p:sldId id="8545" r:id="rId18"/>
    <p:sldId id="8546" r:id="rId19"/>
    <p:sldId id="3383" r:id="rId20"/>
    <p:sldId id="3365" r:id="rId21"/>
    <p:sldId id="8547" r:id="rId22"/>
    <p:sldId id="8548" r:id="rId23"/>
    <p:sldId id="8549" r:id="rId24"/>
    <p:sldId id="8550" r:id="rId25"/>
    <p:sldId id="8551" r:id="rId26"/>
    <p:sldId id="3400" r:id="rId27"/>
    <p:sldId id="8552" r:id="rId28"/>
    <p:sldId id="8553" r:id="rId29"/>
    <p:sldId id="853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A89EC-3585-4836-9D54-031B9C0B3D5D}"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5F560-257C-4B3E-934C-A073020F1BF2}" type="slidenum">
              <a:rPr lang="en-US" smtClean="0"/>
              <a:t>‹#›</a:t>
            </a:fld>
            <a:endParaRPr lang="en-US"/>
          </a:p>
        </p:txBody>
      </p:sp>
    </p:spTree>
    <p:extLst>
      <p:ext uri="{BB962C8B-B14F-4D97-AF65-F5344CB8AC3E}">
        <p14:creationId xmlns:p14="http://schemas.microsoft.com/office/powerpoint/2010/main" val="4293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94163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4187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862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5840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1000" y="685800"/>
            <a:ext cx="6096000" cy="3429000"/>
          </a:xfrm>
          <a:ln/>
        </p:spPr>
      </p:sp>
      <p:sp>
        <p:nvSpPr>
          <p:cNvPr id="43011"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740754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68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0527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968737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806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0014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8753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3302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9726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18448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4289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93923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62616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39775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68980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867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7A4E-2AB8-4FC9-8660-C5051A36BF2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0347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159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2661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103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197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431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2024/5/31</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3160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2024/5/31</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94938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2024/5/31</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71322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872C34D-69F2-40A5-A3DA-08C23F56C97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6010C25C-7F6F-4775-BA13-C8354C54CF23}"/>
              </a:ext>
            </a:extLst>
          </p:cNvPr>
          <p:cNvSpPr/>
          <p:nvPr userDrawn="1"/>
        </p:nvSpPr>
        <p:spPr>
          <a:xfrm>
            <a:off x="324091" y="312516"/>
            <a:ext cx="11528385" cy="6134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25016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282967"/>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2024/5/31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6222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06811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3545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098508"/>
      </p:ext>
    </p:extLst>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87128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9358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2024/5/31</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30480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02114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457346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98183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7631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45711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69779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16642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4708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75320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4751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2024/5/31</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39650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2024/5/31</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80074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2024/5/31</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24799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2024/5/31</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407113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2024/5/31</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515497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2024/5/31</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5399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2024/5/31</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62194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2024/5/31</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260312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461108315"/>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g"/><Relationship Id="rId1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87CBCA-5FD3-46B4-91CA-22FAFCFEA5A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椭圆 4">
            <a:extLst>
              <a:ext uri="{FF2B5EF4-FFF2-40B4-BE49-F238E27FC236}">
                <a16:creationId xmlns:a16="http://schemas.microsoft.com/office/drawing/2014/main" id="{060E0F25-011A-4B1C-89E8-A938AB828930}"/>
              </a:ext>
            </a:extLst>
          </p:cNvPr>
          <p:cNvSpPr/>
          <p:nvPr/>
        </p:nvSpPr>
        <p:spPr>
          <a:xfrm>
            <a:off x="6400800" y="1028700"/>
            <a:ext cx="5791200" cy="5662194"/>
          </a:xfrm>
          <a:prstGeom prst="ellipse">
            <a:avLst/>
          </a:prstGeom>
          <a:solidFill>
            <a:schemeClr val="bg1"/>
          </a:solidFill>
          <a:ln w="76200">
            <a:solidFill>
              <a:srgbClr val="8F9AAA"/>
            </a:solidFill>
          </a:ln>
          <a:effectLst>
            <a:glow rad="635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7F44C4CE-0659-41FA-CC35-44ED27126762}"/>
              </a:ext>
            </a:extLst>
          </p:cNvPr>
          <p:cNvPicPr>
            <a:picLocks noChangeAspect="1"/>
          </p:cNvPicPr>
          <p:nvPr/>
        </p:nvPicPr>
        <p:blipFill>
          <a:blip r:embed="rId4"/>
          <a:stretch>
            <a:fillRect/>
          </a:stretch>
        </p:blipFill>
        <p:spPr>
          <a:xfrm>
            <a:off x="7939555" y="82630"/>
            <a:ext cx="2389839" cy="1072989"/>
          </a:xfrm>
          <a:prstGeom prst="rect">
            <a:avLst/>
          </a:prstGeom>
        </p:spPr>
      </p:pic>
      <p:pic>
        <p:nvPicPr>
          <p:cNvPr id="8" name="Picture 7">
            <a:extLst>
              <a:ext uri="{FF2B5EF4-FFF2-40B4-BE49-F238E27FC236}">
                <a16:creationId xmlns:a16="http://schemas.microsoft.com/office/drawing/2014/main" id="{991990C1-724F-A9DA-7223-7E2536AD7A42}"/>
              </a:ext>
            </a:extLst>
          </p:cNvPr>
          <p:cNvPicPr>
            <a:picLocks noChangeAspect="1"/>
          </p:cNvPicPr>
          <p:nvPr/>
        </p:nvPicPr>
        <p:blipFill>
          <a:blip r:embed="rId5"/>
          <a:stretch>
            <a:fillRect/>
          </a:stretch>
        </p:blipFill>
        <p:spPr>
          <a:xfrm>
            <a:off x="6380116" y="2276474"/>
            <a:ext cx="6088065" cy="2777263"/>
          </a:xfrm>
          <a:prstGeom prst="rect">
            <a:avLst/>
          </a:prstGeom>
        </p:spPr>
      </p:pic>
      <p:sp>
        <p:nvSpPr>
          <p:cNvPr id="9" name="TextBox 8">
            <a:extLst>
              <a:ext uri="{FF2B5EF4-FFF2-40B4-BE49-F238E27FC236}">
                <a16:creationId xmlns:a16="http://schemas.microsoft.com/office/drawing/2014/main" id="{747974F0-E8DA-262E-79FB-61D030FABE88}"/>
              </a:ext>
            </a:extLst>
          </p:cNvPr>
          <p:cNvSpPr txBox="1"/>
          <p:nvPr/>
        </p:nvSpPr>
        <p:spPr>
          <a:xfrm>
            <a:off x="8582025" y="4781550"/>
            <a:ext cx="2924175"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a:t>
            </a:r>
            <a:r>
              <a:rPr lang="en-US" sz="4000" b="1" dirty="0" err="1">
                <a:latin typeface="Calibri" panose="020F0502020204030204" pitchFamily="34" charset="0"/>
                <a:cs typeface="Calibri" panose="020F0502020204030204" pitchFamily="34" charset="0"/>
              </a:rPr>
              <a:t>Tiết</a:t>
            </a:r>
            <a:r>
              <a:rPr lang="en-US" sz="4000" b="1" dirty="0">
                <a:latin typeface="Calibri" panose="020F0502020204030204" pitchFamily="34" charset="0"/>
                <a:cs typeface="Calibri" panose="020F0502020204030204" pitchFamily="34" charset="0"/>
              </a:rPr>
              <a:t> 2)</a:t>
            </a:r>
          </a:p>
        </p:txBody>
      </p:sp>
      <p:sp>
        <p:nvSpPr>
          <p:cNvPr id="7" name="TextBox 6">
            <a:extLst>
              <a:ext uri="{FF2B5EF4-FFF2-40B4-BE49-F238E27FC236}">
                <a16:creationId xmlns:a16="http://schemas.microsoft.com/office/drawing/2014/main" id="{7F18FC1B-8C16-B5D4-92DE-9EA4E937A8CD}"/>
              </a:ext>
            </a:extLst>
          </p:cNvPr>
          <p:cNvSpPr txBox="1"/>
          <p:nvPr/>
        </p:nvSpPr>
        <p:spPr>
          <a:xfrm>
            <a:off x="2615955" y="6102295"/>
            <a:ext cx="6890326" cy="646331"/>
          </a:xfrm>
          <a:prstGeom prst="rect">
            <a:avLst/>
          </a:prstGeom>
          <a:noFill/>
        </p:spPr>
        <p:txBody>
          <a:bodyPr wrap="square" rtlCol="0">
            <a:spAutoFit/>
          </a:bodyPr>
          <a:lstStyle/>
          <a:p>
            <a:pPr algn="ctr"/>
            <a:r>
              <a:rPr lang="en-US" sz="3600" b="1" smtClean="0">
                <a:solidFill>
                  <a:srgbClr val="FF0000"/>
                </a:solidFill>
                <a:latin typeface="Cambria" panose="02040503050406030204" pitchFamily="18" charset="0"/>
                <a:ea typeface="Cambria" panose="02040503050406030204" pitchFamily="18" charset="0"/>
              </a:rPr>
              <a:t>GV : NGUYỄN THỊ HẢI HÀ</a:t>
            </a:r>
            <a:endParaRPr lang="en-US" sz="3600" b="1"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7F18FC1B-8C16-B5D4-92DE-9EA4E937A8CD}"/>
              </a:ext>
            </a:extLst>
          </p:cNvPr>
          <p:cNvSpPr txBox="1"/>
          <p:nvPr/>
        </p:nvSpPr>
        <p:spPr>
          <a:xfrm>
            <a:off x="925208" y="0"/>
            <a:ext cx="6890326" cy="646331"/>
          </a:xfrm>
          <a:prstGeom prst="rect">
            <a:avLst/>
          </a:prstGeom>
          <a:noFill/>
        </p:spPr>
        <p:txBody>
          <a:bodyPr wrap="square" rtlCol="0">
            <a:spAutoFit/>
          </a:bodyPr>
          <a:lstStyle/>
          <a:p>
            <a:r>
              <a:rPr lang="en-US" sz="3600" b="1" smtClean="0">
                <a:solidFill>
                  <a:srgbClr val="FF0000"/>
                </a:solidFill>
                <a:latin typeface="Cambria" panose="02040503050406030204" pitchFamily="18" charset="0"/>
                <a:ea typeface="Cambria" panose="02040503050406030204" pitchFamily="18" charset="0"/>
              </a:rPr>
              <a:t>TRƯỜNG TIỂU HỌC QUỐC TUẤN</a:t>
            </a:r>
            <a:endParaRPr lang="en-US" sz="36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arn(inVertical)">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04782"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Calibri" panose="020F0502020204030204" pitchFamily="34" charset="0"/>
                <a:cs typeface="Calibri" panose="020F0502020204030204" pitchFamily="34" charset="0"/>
              </a:rPr>
              <a:t>L</a:t>
            </a:r>
            <a:r>
              <a:rPr lang="vi-VN" sz="4800" b="1" dirty="0">
                <a:solidFill>
                  <a:prstClr val="black"/>
                </a:solidFill>
                <a:latin typeface="Calibri" panose="020F0502020204030204" pitchFamily="34" charset="0"/>
                <a:cs typeface="Calibri" panose="020F0502020204030204" pitchFamily="34" charset="0"/>
              </a:rPr>
              <a:t>au dọn nhà cửa giúp cụ già neo đơn</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A7115F86-EA88-7590-4313-711E95817DA2}"/>
              </a:ext>
            </a:extLst>
          </p:cNvPr>
          <p:cNvPicPr>
            <a:picLocks noChangeAspect="1"/>
          </p:cNvPicPr>
          <p:nvPr/>
        </p:nvPicPr>
        <p:blipFill>
          <a:blip r:embed="rId4"/>
          <a:stretch>
            <a:fillRect/>
          </a:stretch>
        </p:blipFill>
        <p:spPr>
          <a:xfrm>
            <a:off x="1257299" y="2152650"/>
            <a:ext cx="4958791" cy="3314700"/>
          </a:xfrm>
          <a:prstGeom prst="rect">
            <a:avLst/>
          </a:prstGeom>
        </p:spPr>
      </p:pic>
    </p:spTree>
    <p:extLst>
      <p:ext uri="{BB962C8B-B14F-4D97-AF65-F5344CB8AC3E}">
        <p14:creationId xmlns:p14="http://schemas.microsoft.com/office/powerpoint/2010/main" val="87254338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2" y="2206735"/>
            <a:ext cx="5076257"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prstClr val="black"/>
                </a:solidFill>
                <a:latin typeface="Calibri" panose="020F0502020204030204" pitchFamily="34" charset="0"/>
                <a:cs typeface="Calibri" panose="020F0502020204030204" pitchFamily="34" charset="0"/>
              </a:rPr>
              <a:t>Ủng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hộ</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quần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áo</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sách</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vở</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cho</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học</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sinh</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vùng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bị</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lũ</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lụt</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A8C1741-920B-F8E2-2236-E205B179CA63}"/>
              </a:ext>
            </a:extLst>
          </p:cNvPr>
          <p:cNvPicPr>
            <a:picLocks noChangeAspect="1"/>
          </p:cNvPicPr>
          <p:nvPr/>
        </p:nvPicPr>
        <p:blipFill>
          <a:blip r:embed="rId4"/>
          <a:stretch>
            <a:fillRect/>
          </a:stretch>
        </p:blipFill>
        <p:spPr>
          <a:xfrm>
            <a:off x="933450" y="2053640"/>
            <a:ext cx="5257800" cy="3389897"/>
          </a:xfrm>
          <a:prstGeom prst="rect">
            <a:avLst/>
          </a:prstGeom>
        </p:spPr>
      </p:pic>
    </p:spTree>
    <p:extLst>
      <p:ext uri="{BB962C8B-B14F-4D97-AF65-F5344CB8AC3E}">
        <p14:creationId xmlns:p14="http://schemas.microsoft.com/office/powerpoint/2010/main" val="324312554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2" y="2206735"/>
            <a:ext cx="5076257"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Calibri" panose="020F0502020204030204" pitchFamily="34" charset="0"/>
                <a:cs typeface="Calibri" panose="020F0502020204030204" pitchFamily="34" charset="0"/>
              </a:rPr>
              <a:t>Quan </a:t>
            </a:r>
            <a:r>
              <a:rPr lang="en-US" sz="4800" b="1" dirty="0" err="1">
                <a:solidFill>
                  <a:prstClr val="black"/>
                </a:solidFill>
                <a:latin typeface="Calibri" panose="020F0502020204030204" pitchFamily="34" charset="0"/>
                <a:cs typeface="Calibri" panose="020F0502020204030204" pitchFamily="34" charset="0"/>
              </a:rPr>
              <a:t>tâm</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động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viên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khi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bạn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gặp</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chuyện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buồn</a:t>
            </a:r>
            <a:r>
              <a:rPr lang="en-US" sz="4800" b="1" dirty="0">
                <a:solidFill>
                  <a:prstClr val="black"/>
                </a:solidFill>
                <a:latin typeface="Calibri" panose="020F0502020204030204" pitchFamily="34" charset="0"/>
                <a:cs typeface="Calibri" panose="020F0502020204030204" pitchFamily="34" charset="0"/>
              </a:rPr>
              <a: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7B1E7790-D797-26EE-6863-82FDFB40B301}"/>
              </a:ext>
            </a:extLst>
          </p:cNvPr>
          <p:cNvPicPr>
            <a:picLocks noChangeAspect="1"/>
          </p:cNvPicPr>
          <p:nvPr/>
        </p:nvPicPr>
        <p:blipFill>
          <a:blip r:embed="rId4"/>
          <a:stretch>
            <a:fillRect/>
          </a:stretch>
        </p:blipFill>
        <p:spPr>
          <a:xfrm>
            <a:off x="1290637" y="2076450"/>
            <a:ext cx="4989594" cy="3286125"/>
          </a:xfrm>
          <a:prstGeom prst="rect">
            <a:avLst/>
          </a:prstGeom>
        </p:spPr>
      </p:pic>
    </p:spTree>
    <p:extLst>
      <p:ext uri="{BB962C8B-B14F-4D97-AF65-F5344CB8AC3E}">
        <p14:creationId xmlns:p14="http://schemas.microsoft.com/office/powerpoint/2010/main" val="218142113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DC00D69C-FAEE-CDF2-A34D-6AD0D5D1B93D}"/>
              </a:ext>
            </a:extLst>
          </p:cNvPr>
          <p:cNvGrpSpPr/>
          <p:nvPr/>
        </p:nvGrpSpPr>
        <p:grpSpPr>
          <a:xfrm>
            <a:off x="819150" y="1581150"/>
            <a:ext cx="8960323" cy="2228514"/>
            <a:chOff x="4144021" y="1484380"/>
            <a:chExt cx="7574794" cy="5012483"/>
          </a:xfrm>
        </p:grpSpPr>
        <p:grpSp>
          <p:nvGrpSpPr>
            <p:cNvPr id="55" name="Group 54">
              <a:extLst>
                <a:ext uri="{FF2B5EF4-FFF2-40B4-BE49-F238E27FC236}">
                  <a16:creationId xmlns:a16="http://schemas.microsoft.com/office/drawing/2014/main" id="{C9A456C2-2F40-B846-160A-C36C9DCEF8BE}"/>
                </a:ext>
              </a:extLst>
            </p:cNvPr>
            <p:cNvGrpSpPr/>
            <p:nvPr/>
          </p:nvGrpSpPr>
          <p:grpSpPr>
            <a:xfrm>
              <a:off x="4144021" y="1484380"/>
              <a:ext cx="7574794" cy="4840220"/>
              <a:chOff x="4436414" y="1551563"/>
              <a:chExt cx="7327378" cy="4327762"/>
            </a:xfrm>
          </p:grpSpPr>
          <p:sp>
            <p:nvSpPr>
              <p:cNvPr id="57" name="Rectangle: Diagonal Corners Rounded 56">
                <a:extLst>
                  <a:ext uri="{FF2B5EF4-FFF2-40B4-BE49-F238E27FC236}">
                    <a16:creationId xmlns:a16="http://schemas.microsoft.com/office/drawing/2014/main" id="{0F436D30-C5EB-A852-6A71-760D635C7E0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Diagonal Corners Rounded 30">
                <a:extLst>
                  <a:ext uri="{FF2B5EF4-FFF2-40B4-BE49-F238E27FC236}">
                    <a16:creationId xmlns:a16="http://schemas.microsoft.com/office/drawing/2014/main" id="{E18DBC89-A297-D2D4-B373-22FA52BAB762}"/>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6" name="TextBox 55">
              <a:extLst>
                <a:ext uri="{FF2B5EF4-FFF2-40B4-BE49-F238E27FC236}">
                  <a16:creationId xmlns:a16="http://schemas.microsoft.com/office/drawing/2014/main" id="{68160F89-FD89-F623-F6A3-6905FB07E385}"/>
                </a:ext>
              </a:extLst>
            </p:cNvPr>
            <p:cNvSpPr txBox="1"/>
            <p:nvPr/>
          </p:nvSpPr>
          <p:spPr>
            <a:xfrm>
              <a:off x="4361429" y="1835508"/>
              <a:ext cx="7091688" cy="4661355"/>
            </a:xfrm>
            <a:prstGeom prst="rect">
              <a:avLst/>
            </a:prstGeom>
            <a:noFill/>
          </p:spPr>
          <p:txBody>
            <a:bodyPr wrap="square" rtlCol="0">
              <a:spAutoFit/>
            </a:bodyPr>
            <a:lstStyle/>
            <a:p>
              <a:pPr marL="0" marR="0" algn="just">
                <a:spcBef>
                  <a:spcPts val="100"/>
                </a:spcBef>
                <a:spcAft>
                  <a:spcPts val="100"/>
                </a:spcAft>
              </a:pP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còn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biết</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việc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khác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thể</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hiện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giúp</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đỡ</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khăn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16AC076C-E3A8-8249-8355-6C5584233352}"/>
              </a:ext>
            </a:extLst>
          </p:cNvPr>
          <p:cNvPicPr>
            <a:picLocks noChangeAspect="1"/>
          </p:cNvPicPr>
          <p:nvPr/>
        </p:nvPicPr>
        <p:blipFill>
          <a:blip r:embed="rId4"/>
          <a:stretch>
            <a:fillRect/>
          </a:stretch>
        </p:blipFill>
        <p:spPr>
          <a:xfrm>
            <a:off x="8610244" y="3322587"/>
            <a:ext cx="2435900" cy="3184934"/>
          </a:xfrm>
          <a:prstGeom prst="rect">
            <a:avLst/>
          </a:prstGeom>
        </p:spPr>
      </p:pic>
    </p:spTree>
    <p:extLst>
      <p:ext uri="{BB962C8B-B14F-4D97-AF65-F5344CB8AC3E}">
        <p14:creationId xmlns:p14="http://schemas.microsoft.com/office/powerpoint/2010/main" val="258018860"/>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anim calcmode="lin" valueType="num">
                                      <p:cBhvr>
                                        <p:cTn id="12" dur="1000" fill="hold"/>
                                        <p:tgtEl>
                                          <p:spTgt spid="59"/>
                                        </p:tgtEl>
                                        <p:attrNameLst>
                                          <p:attrName>ppt_x</p:attrName>
                                        </p:attrNameLst>
                                      </p:cBhvr>
                                      <p:tavLst>
                                        <p:tav tm="0">
                                          <p:val>
                                            <p:strVal val="#ppt_x"/>
                                          </p:val>
                                        </p:tav>
                                        <p:tav tm="100000">
                                          <p:val>
                                            <p:strVal val="#ppt_x"/>
                                          </p:val>
                                        </p:tav>
                                      </p:tavLst>
                                    </p:anim>
                                    <p:anim calcmode="lin" valueType="num">
                                      <p:cBhvr>
                                        <p:cTn id="13" dur="900" decel="100000" fill="hold"/>
                                        <p:tgtEl>
                                          <p:spTgt spid="5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673351" y="2012677"/>
            <a:ext cx="4945599" cy="665751"/>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5E9EE9-8E8A-46EE-AF50-EE26DF48F18B}"/>
              </a:ext>
            </a:extLst>
          </p:cNvPr>
          <p:cNvGrpSpPr/>
          <p:nvPr/>
        </p:nvGrpSpPr>
        <p:grpSpPr>
          <a:xfrm rot="5400000">
            <a:off x="4352925" y="-695325"/>
            <a:ext cx="4991099" cy="9201150"/>
            <a:chOff x="8973341" y="852625"/>
            <a:chExt cx="2029095" cy="1435453"/>
          </a:xfrm>
        </p:grpSpPr>
        <p:sp>
          <p:nvSpPr>
            <p:cNvPr id="3" name="Freeform 255">
              <a:extLst>
                <a:ext uri="{FF2B5EF4-FFF2-40B4-BE49-F238E27FC236}">
                  <a16:creationId xmlns:a16="http://schemas.microsoft.com/office/drawing/2014/main" id="{AB1DF3FF-9B4C-9514-5A53-0ABD43F0D920}"/>
                </a:ext>
              </a:extLst>
            </p:cNvPr>
            <p:cNvSpPr>
              <a:spLocks/>
            </p:cNvSpPr>
            <p:nvPr/>
          </p:nvSpPr>
          <p:spPr bwMode="auto">
            <a:xfrm>
              <a:off x="8973341" y="852625"/>
              <a:ext cx="2029095" cy="1435453"/>
            </a:xfrm>
            <a:custGeom>
              <a:avLst/>
              <a:gdLst>
                <a:gd name="T0" fmla="*/ 11425 w 11425"/>
                <a:gd name="T1" fmla="*/ 895 h 8082"/>
                <a:gd name="T2" fmla="*/ 11425 w 11425"/>
                <a:gd name="T3" fmla="*/ 7187 h 8082"/>
                <a:gd name="T4" fmla="*/ 10530 w 11425"/>
                <a:gd name="T5" fmla="*/ 8082 h 8082"/>
                <a:gd name="T6" fmla="*/ 895 w 11425"/>
                <a:gd name="T7" fmla="*/ 8082 h 8082"/>
                <a:gd name="T8" fmla="*/ 0 w 11425"/>
                <a:gd name="T9" fmla="*/ 7187 h 8082"/>
                <a:gd name="T10" fmla="*/ 0 w 11425"/>
                <a:gd name="T11" fmla="*/ 895 h 8082"/>
                <a:gd name="T12" fmla="*/ 895 w 11425"/>
                <a:gd name="T13" fmla="*/ 0 h 8082"/>
                <a:gd name="T14" fmla="*/ 10530 w 11425"/>
                <a:gd name="T15" fmla="*/ 0 h 8082"/>
                <a:gd name="T16" fmla="*/ 11425 w 11425"/>
                <a:gd name="T17" fmla="*/ 895 h 8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5" h="8082">
                  <a:moveTo>
                    <a:pt x="11425" y="895"/>
                  </a:moveTo>
                  <a:lnTo>
                    <a:pt x="11425" y="7187"/>
                  </a:lnTo>
                  <a:cubicBezTo>
                    <a:pt x="11425" y="7681"/>
                    <a:pt x="11025" y="8082"/>
                    <a:pt x="10530" y="8082"/>
                  </a:cubicBezTo>
                  <a:lnTo>
                    <a:pt x="895" y="8082"/>
                  </a:lnTo>
                  <a:cubicBezTo>
                    <a:pt x="401" y="8082"/>
                    <a:pt x="0" y="7681"/>
                    <a:pt x="0" y="7187"/>
                  </a:cubicBezTo>
                  <a:lnTo>
                    <a:pt x="0" y="895"/>
                  </a:lnTo>
                  <a:cubicBezTo>
                    <a:pt x="0" y="401"/>
                    <a:pt x="401" y="0"/>
                    <a:pt x="895" y="0"/>
                  </a:cubicBezTo>
                  <a:lnTo>
                    <a:pt x="10530" y="0"/>
                  </a:lnTo>
                  <a:cubicBezTo>
                    <a:pt x="11025" y="0"/>
                    <a:pt x="11425" y="401"/>
                    <a:pt x="11425" y="895"/>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 name="Rectangle 256">
              <a:extLst>
                <a:ext uri="{FF2B5EF4-FFF2-40B4-BE49-F238E27FC236}">
                  <a16:creationId xmlns:a16="http://schemas.microsoft.com/office/drawing/2014/main" id="{30743EDA-735F-021C-45E8-9C46E1BE23A0}"/>
                </a:ext>
              </a:extLst>
            </p:cNvPr>
            <p:cNvSpPr>
              <a:spLocks noChangeArrowheads="1"/>
            </p:cNvSpPr>
            <p:nvPr/>
          </p:nvSpPr>
          <p:spPr bwMode="auto">
            <a:xfrm>
              <a:off x="9177621" y="925289"/>
              <a:ext cx="1621905" cy="1291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 name="Freeform 257">
              <a:extLst>
                <a:ext uri="{FF2B5EF4-FFF2-40B4-BE49-F238E27FC236}">
                  <a16:creationId xmlns:a16="http://schemas.microsoft.com/office/drawing/2014/main" id="{2F8B0AA2-A5F8-9CAB-73E3-73F547442DDB}"/>
                </a:ext>
              </a:extLst>
            </p:cNvPr>
            <p:cNvSpPr>
              <a:spLocks/>
            </p:cNvSpPr>
            <p:nvPr/>
          </p:nvSpPr>
          <p:spPr bwMode="auto">
            <a:xfrm>
              <a:off x="10855737" y="1549033"/>
              <a:ext cx="96723" cy="71360"/>
            </a:xfrm>
            <a:custGeom>
              <a:avLst/>
              <a:gdLst>
                <a:gd name="T0" fmla="*/ 48 w 491"/>
                <a:gd name="T1" fmla="*/ 44 h 552"/>
                <a:gd name="T2" fmla="*/ 0 w 491"/>
                <a:gd name="T3" fmla="*/ 154 h 552"/>
                <a:gd name="T4" fmla="*/ 30 w 491"/>
                <a:gd name="T5" fmla="*/ 241 h 552"/>
                <a:gd name="T6" fmla="*/ 67 w 491"/>
                <a:gd name="T7" fmla="*/ 276 h 552"/>
                <a:gd name="T8" fmla="*/ 30 w 491"/>
                <a:gd name="T9" fmla="*/ 311 h 552"/>
                <a:gd name="T10" fmla="*/ 0 w 491"/>
                <a:gd name="T11" fmla="*/ 398 h 552"/>
                <a:gd name="T12" fmla="*/ 48 w 491"/>
                <a:gd name="T13" fmla="*/ 508 h 552"/>
                <a:gd name="T14" fmla="*/ 166 w 491"/>
                <a:gd name="T15" fmla="*/ 552 h 552"/>
                <a:gd name="T16" fmla="*/ 300 w 491"/>
                <a:gd name="T17" fmla="*/ 497 h 552"/>
                <a:gd name="T18" fmla="*/ 429 w 491"/>
                <a:gd name="T19" fmla="*/ 360 h 552"/>
                <a:gd name="T20" fmla="*/ 483 w 491"/>
                <a:gd name="T21" fmla="*/ 297 h 552"/>
                <a:gd name="T22" fmla="*/ 491 w 491"/>
                <a:gd name="T23" fmla="*/ 276 h 552"/>
                <a:gd name="T24" fmla="*/ 483 w 491"/>
                <a:gd name="T25" fmla="*/ 254 h 552"/>
                <a:gd name="T26" fmla="*/ 429 w 491"/>
                <a:gd name="T27" fmla="*/ 192 h 552"/>
                <a:gd name="T28" fmla="*/ 300 w 491"/>
                <a:gd name="T29" fmla="*/ 55 h 552"/>
                <a:gd name="T30" fmla="*/ 166 w 491"/>
                <a:gd name="T31" fmla="*/ 0 h 552"/>
                <a:gd name="T32" fmla="*/ 48 w 491"/>
                <a:gd name="T33" fmla="*/ 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552">
                  <a:moveTo>
                    <a:pt x="48" y="44"/>
                  </a:moveTo>
                  <a:cubicBezTo>
                    <a:pt x="17" y="72"/>
                    <a:pt x="0" y="111"/>
                    <a:pt x="0" y="154"/>
                  </a:cubicBezTo>
                  <a:cubicBezTo>
                    <a:pt x="0" y="186"/>
                    <a:pt x="10" y="215"/>
                    <a:pt x="30" y="241"/>
                  </a:cubicBezTo>
                  <a:cubicBezTo>
                    <a:pt x="40" y="254"/>
                    <a:pt x="52" y="265"/>
                    <a:pt x="67" y="276"/>
                  </a:cubicBezTo>
                  <a:cubicBezTo>
                    <a:pt x="52" y="286"/>
                    <a:pt x="40" y="298"/>
                    <a:pt x="30" y="311"/>
                  </a:cubicBezTo>
                  <a:cubicBezTo>
                    <a:pt x="10" y="336"/>
                    <a:pt x="0" y="366"/>
                    <a:pt x="0" y="398"/>
                  </a:cubicBezTo>
                  <a:cubicBezTo>
                    <a:pt x="0" y="440"/>
                    <a:pt x="17" y="479"/>
                    <a:pt x="48" y="508"/>
                  </a:cubicBezTo>
                  <a:cubicBezTo>
                    <a:pt x="79" y="536"/>
                    <a:pt x="121" y="552"/>
                    <a:pt x="166" y="552"/>
                  </a:cubicBezTo>
                  <a:cubicBezTo>
                    <a:pt x="213" y="552"/>
                    <a:pt x="255" y="534"/>
                    <a:pt x="300" y="497"/>
                  </a:cubicBezTo>
                  <a:cubicBezTo>
                    <a:pt x="341" y="463"/>
                    <a:pt x="381" y="416"/>
                    <a:pt x="429" y="360"/>
                  </a:cubicBezTo>
                  <a:cubicBezTo>
                    <a:pt x="445" y="341"/>
                    <a:pt x="464" y="319"/>
                    <a:pt x="483" y="297"/>
                  </a:cubicBezTo>
                  <a:cubicBezTo>
                    <a:pt x="488" y="291"/>
                    <a:pt x="491" y="284"/>
                    <a:pt x="491" y="276"/>
                  </a:cubicBezTo>
                  <a:cubicBezTo>
                    <a:pt x="491" y="268"/>
                    <a:pt x="488" y="260"/>
                    <a:pt x="483" y="254"/>
                  </a:cubicBezTo>
                  <a:cubicBezTo>
                    <a:pt x="464" y="232"/>
                    <a:pt x="445" y="211"/>
                    <a:pt x="429" y="192"/>
                  </a:cubicBezTo>
                  <a:cubicBezTo>
                    <a:pt x="381" y="136"/>
                    <a:pt x="341" y="88"/>
                    <a:pt x="300" y="55"/>
                  </a:cubicBezTo>
                  <a:cubicBezTo>
                    <a:pt x="255" y="17"/>
                    <a:pt x="213" y="0"/>
                    <a:pt x="166" y="0"/>
                  </a:cubicBezTo>
                  <a:cubicBezTo>
                    <a:pt x="121" y="0"/>
                    <a:pt x="79" y="15"/>
                    <a:pt x="48" y="44"/>
                  </a:cubicBezTo>
                  <a:close/>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sp>
        <p:nvSpPr>
          <p:cNvPr id="8" name="TextBox 7">
            <a:extLst>
              <a:ext uri="{FF2B5EF4-FFF2-40B4-BE49-F238E27FC236}">
                <a16:creationId xmlns:a16="http://schemas.microsoft.com/office/drawing/2014/main" id="{C1A75B58-4956-80EF-0A7F-0EB1A0089643}"/>
              </a:ext>
            </a:extLst>
          </p:cNvPr>
          <p:cNvSpPr txBox="1"/>
          <p:nvPr/>
        </p:nvSpPr>
        <p:spPr>
          <a:xfrm>
            <a:off x="2847976" y="1948859"/>
            <a:ext cx="8048624" cy="3970318"/>
          </a:xfrm>
          <a:prstGeom prst="rect">
            <a:avLst/>
          </a:prstGeom>
          <a:noFill/>
        </p:spPr>
        <p:txBody>
          <a:bodyPr wrap="square" rtlCol="0">
            <a:spAutoFit/>
          </a:bodyPr>
          <a:lstStyle/>
          <a:p>
            <a:pPr lvl="0" algn="just">
              <a:defRPr/>
            </a:pPr>
            <a:r>
              <a:rPr lang="vi-VN" sz="3600" b="1" dirty="0">
                <a:solidFill>
                  <a:srgbClr val="328C96"/>
                </a:solidFill>
                <a:latin typeface="Calibri" panose="020F0502020204030204" pitchFamily="34" charset="0"/>
                <a:cs typeface="Calibri" panose="020F0502020204030204" pitchFamily="34" charset="0"/>
              </a:rPr>
              <a:t>Ngoài những cách trên để thể hiện sự cảm thông, giúp đỡ người có hoàn cảnh khó khăn thì còn có một số cách khác như đưa ra lời khuyên cho những người gặp hoàn cảnh khó khăn; an ủi, bảo vệ những người đang sợ hãi; làm các công việc tình nguyện tại trại trẻ mồ côi,...</a:t>
            </a:r>
            <a:endParaRPr kumimoji="0" lang="vi-VN" sz="3600" b="1" i="0" u="none" strike="noStrike" kern="1200" cap="none" spc="0" normalizeH="0" baseline="0" noProof="0" dirty="0">
              <a:ln>
                <a:noFill/>
              </a:ln>
              <a:solidFill>
                <a:srgbClr val="328C96"/>
              </a:solidFill>
              <a:effectLst/>
              <a:uLnTx/>
              <a:uFillTx/>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C1B14976-6D71-0A23-A9C9-81AE6EAAEFAB}"/>
              </a:ext>
            </a:extLst>
          </p:cNvPr>
          <p:cNvGrpSpPr/>
          <p:nvPr/>
        </p:nvGrpSpPr>
        <p:grpSpPr>
          <a:xfrm>
            <a:off x="147818" y="1025443"/>
            <a:ext cx="2065148" cy="2028696"/>
            <a:chOff x="3109913" y="390525"/>
            <a:chExt cx="5970588" cy="6275388"/>
          </a:xfrm>
        </p:grpSpPr>
        <p:sp>
          <p:nvSpPr>
            <p:cNvPr id="11" name="Oval 10">
              <a:extLst>
                <a:ext uri="{FF2B5EF4-FFF2-40B4-BE49-F238E27FC236}">
                  <a16:creationId xmlns:a16="http://schemas.microsoft.com/office/drawing/2014/main" id="{E6C79303-E310-87C4-1422-E0DB15FA0A8D}"/>
                </a:ext>
              </a:extLst>
            </p:cNvPr>
            <p:cNvSpPr>
              <a:spLocks noChangeArrowheads="1"/>
            </p:cNvSpPr>
            <p:nvPr/>
          </p:nvSpPr>
          <p:spPr bwMode="auto">
            <a:xfrm>
              <a:off x="3109913" y="390525"/>
              <a:ext cx="5970588" cy="59690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 name="Oval 11">
              <a:extLst>
                <a:ext uri="{FF2B5EF4-FFF2-40B4-BE49-F238E27FC236}">
                  <a16:creationId xmlns:a16="http://schemas.microsoft.com/office/drawing/2014/main" id="{AF7EE0FD-5F21-5E36-D316-BB4CA923CCF7}"/>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 name="Freeform 12">
              <a:extLst>
                <a:ext uri="{FF2B5EF4-FFF2-40B4-BE49-F238E27FC236}">
                  <a16:creationId xmlns:a16="http://schemas.microsoft.com/office/drawing/2014/main" id="{C3FF0EC7-911E-DAB4-773D-1B85D34F3892}"/>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 name="Freeform 13">
              <a:extLst>
                <a:ext uri="{FF2B5EF4-FFF2-40B4-BE49-F238E27FC236}">
                  <a16:creationId xmlns:a16="http://schemas.microsoft.com/office/drawing/2014/main" id="{E9ED8DD7-8BE7-4A40-63A9-C4D9C1CF0776}"/>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 name="Freeform 14">
              <a:extLst>
                <a:ext uri="{FF2B5EF4-FFF2-40B4-BE49-F238E27FC236}">
                  <a16:creationId xmlns:a16="http://schemas.microsoft.com/office/drawing/2014/main" id="{576BDB07-D77E-AFEE-5990-F553BC1022F0}"/>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 name="Freeform 15">
              <a:extLst>
                <a:ext uri="{FF2B5EF4-FFF2-40B4-BE49-F238E27FC236}">
                  <a16:creationId xmlns:a16="http://schemas.microsoft.com/office/drawing/2014/main" id="{A1BAC1B3-795C-BADE-4AA2-8CC9C2F29BE2}"/>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 name="Freeform 16">
              <a:extLst>
                <a:ext uri="{FF2B5EF4-FFF2-40B4-BE49-F238E27FC236}">
                  <a16:creationId xmlns:a16="http://schemas.microsoft.com/office/drawing/2014/main" id="{3606D08A-C7DC-78BE-C15E-5D397FA7CACF}"/>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 name="Freeform 17">
              <a:extLst>
                <a:ext uri="{FF2B5EF4-FFF2-40B4-BE49-F238E27FC236}">
                  <a16:creationId xmlns:a16="http://schemas.microsoft.com/office/drawing/2014/main" id="{8B4B379D-A711-EFE5-EB87-DAA6256D15BC}"/>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 name="Freeform 18">
              <a:extLst>
                <a:ext uri="{FF2B5EF4-FFF2-40B4-BE49-F238E27FC236}">
                  <a16:creationId xmlns:a16="http://schemas.microsoft.com/office/drawing/2014/main" id="{584FE6D0-2954-1C38-9D16-12F22862957A}"/>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 name="Freeform 19">
              <a:extLst>
                <a:ext uri="{FF2B5EF4-FFF2-40B4-BE49-F238E27FC236}">
                  <a16:creationId xmlns:a16="http://schemas.microsoft.com/office/drawing/2014/main" id="{14BF1727-8A1E-7C91-75B3-9A4456F20B8A}"/>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 name="Freeform 20">
              <a:extLst>
                <a:ext uri="{FF2B5EF4-FFF2-40B4-BE49-F238E27FC236}">
                  <a16:creationId xmlns:a16="http://schemas.microsoft.com/office/drawing/2014/main" id="{52D1BE58-3368-C48E-22B7-D9E8016DBB85}"/>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5" name="Freeform 21">
              <a:extLst>
                <a:ext uri="{FF2B5EF4-FFF2-40B4-BE49-F238E27FC236}">
                  <a16:creationId xmlns:a16="http://schemas.microsoft.com/office/drawing/2014/main" id="{D4920EF4-FBBF-10A9-299A-EC198C33EE90}"/>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 name="Freeform 22">
              <a:extLst>
                <a:ext uri="{FF2B5EF4-FFF2-40B4-BE49-F238E27FC236}">
                  <a16:creationId xmlns:a16="http://schemas.microsoft.com/office/drawing/2014/main" id="{0F3FB4C0-D11C-7B3F-1172-4FCEABBC5BF2}"/>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7" name="Freeform 23">
              <a:extLst>
                <a:ext uri="{FF2B5EF4-FFF2-40B4-BE49-F238E27FC236}">
                  <a16:creationId xmlns:a16="http://schemas.microsoft.com/office/drawing/2014/main" id="{4FC9427D-4DFC-55BC-5E0A-609E9D164406}"/>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8" name="Freeform 24">
              <a:extLst>
                <a:ext uri="{FF2B5EF4-FFF2-40B4-BE49-F238E27FC236}">
                  <a16:creationId xmlns:a16="http://schemas.microsoft.com/office/drawing/2014/main" id="{DC90F5AE-9B8B-4E5E-93B7-614C4E1D22AE}"/>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9" name="Freeform 25">
              <a:extLst>
                <a:ext uri="{FF2B5EF4-FFF2-40B4-BE49-F238E27FC236}">
                  <a16:creationId xmlns:a16="http://schemas.microsoft.com/office/drawing/2014/main" id="{2A3977D7-BEEA-4A1A-AD47-0C1B9A34D952}"/>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0" name="Freeform 26">
              <a:extLst>
                <a:ext uri="{FF2B5EF4-FFF2-40B4-BE49-F238E27FC236}">
                  <a16:creationId xmlns:a16="http://schemas.microsoft.com/office/drawing/2014/main" id="{D63B4D0C-423E-A529-65B8-F191384CBA1E}"/>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1" name="Freeform 27">
              <a:extLst>
                <a:ext uri="{FF2B5EF4-FFF2-40B4-BE49-F238E27FC236}">
                  <a16:creationId xmlns:a16="http://schemas.microsoft.com/office/drawing/2014/main" id="{54E8C33A-AA8C-670C-2FBB-64AEC5605457}"/>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2" name="Freeform 28">
              <a:extLst>
                <a:ext uri="{FF2B5EF4-FFF2-40B4-BE49-F238E27FC236}">
                  <a16:creationId xmlns:a16="http://schemas.microsoft.com/office/drawing/2014/main" id="{7DC8AE14-FDAE-2F84-0582-F8B85732E6CD}"/>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3" name="Freeform 29">
              <a:extLst>
                <a:ext uri="{FF2B5EF4-FFF2-40B4-BE49-F238E27FC236}">
                  <a16:creationId xmlns:a16="http://schemas.microsoft.com/office/drawing/2014/main" id="{A9D3A2CB-BC7C-10CA-17F7-7DD1026B0C5B}"/>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4" name="Freeform 30">
              <a:extLst>
                <a:ext uri="{FF2B5EF4-FFF2-40B4-BE49-F238E27FC236}">
                  <a16:creationId xmlns:a16="http://schemas.microsoft.com/office/drawing/2014/main" id="{316C8135-09F7-7483-2116-2E038C16CD26}"/>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5" name="Freeform 31">
              <a:extLst>
                <a:ext uri="{FF2B5EF4-FFF2-40B4-BE49-F238E27FC236}">
                  <a16:creationId xmlns:a16="http://schemas.microsoft.com/office/drawing/2014/main" id="{4F003507-6FB1-49B8-87AF-6AC1E0685C64}"/>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6" name="Freeform 32">
              <a:extLst>
                <a:ext uri="{FF2B5EF4-FFF2-40B4-BE49-F238E27FC236}">
                  <a16:creationId xmlns:a16="http://schemas.microsoft.com/office/drawing/2014/main" id="{F64E9FB8-C6EA-42D0-E3C4-345FB15C35A4}"/>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7" name="Freeform 33">
              <a:extLst>
                <a:ext uri="{FF2B5EF4-FFF2-40B4-BE49-F238E27FC236}">
                  <a16:creationId xmlns:a16="http://schemas.microsoft.com/office/drawing/2014/main" id="{AD0AC7BD-BB89-0D2E-42F9-ABBE7835DE95}"/>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8" name="Freeform 34">
              <a:extLst>
                <a:ext uri="{FF2B5EF4-FFF2-40B4-BE49-F238E27FC236}">
                  <a16:creationId xmlns:a16="http://schemas.microsoft.com/office/drawing/2014/main" id="{2BBB7B26-F436-9A8E-5C8F-FF0FFFF824CB}"/>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9" name="Freeform 35">
              <a:extLst>
                <a:ext uri="{FF2B5EF4-FFF2-40B4-BE49-F238E27FC236}">
                  <a16:creationId xmlns:a16="http://schemas.microsoft.com/office/drawing/2014/main" id="{DBC8B532-ACFF-781F-8F72-AA2ABAD578FE}"/>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0" name="Freeform 36">
              <a:extLst>
                <a:ext uri="{FF2B5EF4-FFF2-40B4-BE49-F238E27FC236}">
                  <a16:creationId xmlns:a16="http://schemas.microsoft.com/office/drawing/2014/main" id="{C0565121-F59C-4058-7456-9BBF03F9C5FB}"/>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1" name="Freeform 37">
              <a:extLst>
                <a:ext uri="{FF2B5EF4-FFF2-40B4-BE49-F238E27FC236}">
                  <a16:creationId xmlns:a16="http://schemas.microsoft.com/office/drawing/2014/main" id="{E9B9138B-5124-6686-F16A-C0CF969049E3}"/>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2" name="Freeform 38">
              <a:extLst>
                <a:ext uri="{FF2B5EF4-FFF2-40B4-BE49-F238E27FC236}">
                  <a16:creationId xmlns:a16="http://schemas.microsoft.com/office/drawing/2014/main" id="{879803D5-5AE5-B065-B762-3784BC215DDE}"/>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3" name="Freeform 39">
              <a:extLst>
                <a:ext uri="{FF2B5EF4-FFF2-40B4-BE49-F238E27FC236}">
                  <a16:creationId xmlns:a16="http://schemas.microsoft.com/office/drawing/2014/main" id="{B4EF763A-ADB5-8AD9-F506-C19C02C16BD2}"/>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4" name="Freeform 40">
              <a:extLst>
                <a:ext uri="{FF2B5EF4-FFF2-40B4-BE49-F238E27FC236}">
                  <a16:creationId xmlns:a16="http://schemas.microsoft.com/office/drawing/2014/main" id="{4FC62027-BE3E-CAF9-332F-05249567BDD6}"/>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5" name="Freeform 41">
              <a:extLst>
                <a:ext uri="{FF2B5EF4-FFF2-40B4-BE49-F238E27FC236}">
                  <a16:creationId xmlns:a16="http://schemas.microsoft.com/office/drawing/2014/main" id="{F4B35C6E-C050-55B8-F782-BA41E9DC37F9}"/>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6" name="Freeform 42">
              <a:extLst>
                <a:ext uri="{FF2B5EF4-FFF2-40B4-BE49-F238E27FC236}">
                  <a16:creationId xmlns:a16="http://schemas.microsoft.com/office/drawing/2014/main" id="{86592C7A-0343-025E-EDA9-18C39466E8EC}"/>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7" name="Freeform 43">
              <a:extLst>
                <a:ext uri="{FF2B5EF4-FFF2-40B4-BE49-F238E27FC236}">
                  <a16:creationId xmlns:a16="http://schemas.microsoft.com/office/drawing/2014/main" id="{DF10D9E4-7F23-78CD-0E77-D8D2886478C7}"/>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8" name="Freeform 44">
              <a:extLst>
                <a:ext uri="{FF2B5EF4-FFF2-40B4-BE49-F238E27FC236}">
                  <a16:creationId xmlns:a16="http://schemas.microsoft.com/office/drawing/2014/main" id="{7B8FE988-D228-049E-F7A8-B3910029E202}"/>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9" name="Freeform 45">
              <a:extLst>
                <a:ext uri="{FF2B5EF4-FFF2-40B4-BE49-F238E27FC236}">
                  <a16:creationId xmlns:a16="http://schemas.microsoft.com/office/drawing/2014/main" id="{56BFEF5E-1600-1856-3E49-54E26C2DAD14}"/>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 name="Freeform 46">
              <a:extLst>
                <a:ext uri="{FF2B5EF4-FFF2-40B4-BE49-F238E27FC236}">
                  <a16:creationId xmlns:a16="http://schemas.microsoft.com/office/drawing/2014/main" id="{8379A523-FBAA-0619-578E-3BB8C4E8820B}"/>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 name="Freeform 47">
              <a:extLst>
                <a:ext uri="{FF2B5EF4-FFF2-40B4-BE49-F238E27FC236}">
                  <a16:creationId xmlns:a16="http://schemas.microsoft.com/office/drawing/2014/main" id="{15B52DA3-D645-6CE1-6C39-B0A2A80275D0}"/>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 name="Freeform 48">
              <a:extLst>
                <a:ext uri="{FF2B5EF4-FFF2-40B4-BE49-F238E27FC236}">
                  <a16:creationId xmlns:a16="http://schemas.microsoft.com/office/drawing/2014/main" id="{D54D6C56-B6FE-D710-30A6-EADF031D5894}"/>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 name="Freeform 49">
              <a:extLst>
                <a:ext uri="{FF2B5EF4-FFF2-40B4-BE49-F238E27FC236}">
                  <a16:creationId xmlns:a16="http://schemas.microsoft.com/office/drawing/2014/main" id="{C0A8A759-3BF5-F772-5C41-ACA777258352}"/>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 name="Oval 50">
              <a:extLst>
                <a:ext uri="{FF2B5EF4-FFF2-40B4-BE49-F238E27FC236}">
                  <a16:creationId xmlns:a16="http://schemas.microsoft.com/office/drawing/2014/main" id="{5D81875E-1EEC-D3E5-BC9B-F978953FB86F}"/>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 name="Oval 51">
              <a:extLst>
                <a:ext uri="{FF2B5EF4-FFF2-40B4-BE49-F238E27FC236}">
                  <a16:creationId xmlns:a16="http://schemas.microsoft.com/office/drawing/2014/main" id="{8D557A8E-37B4-1693-066E-923F76BD8F23}"/>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 name="Freeform 52">
              <a:extLst>
                <a:ext uri="{FF2B5EF4-FFF2-40B4-BE49-F238E27FC236}">
                  <a16:creationId xmlns:a16="http://schemas.microsoft.com/office/drawing/2014/main" id="{5FDC1C1C-5187-A89A-F60C-D06558C2538C}"/>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7" name="Freeform 53">
              <a:extLst>
                <a:ext uri="{FF2B5EF4-FFF2-40B4-BE49-F238E27FC236}">
                  <a16:creationId xmlns:a16="http://schemas.microsoft.com/office/drawing/2014/main" id="{CCB17432-EFDD-62CF-C911-C9A4CB001852}"/>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8" name="Freeform 54">
              <a:extLst>
                <a:ext uri="{FF2B5EF4-FFF2-40B4-BE49-F238E27FC236}">
                  <a16:creationId xmlns:a16="http://schemas.microsoft.com/office/drawing/2014/main" id="{A5051B0E-B6BF-93ED-73EE-E6FF40F43D60}"/>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9" name="Freeform 55">
              <a:extLst>
                <a:ext uri="{FF2B5EF4-FFF2-40B4-BE49-F238E27FC236}">
                  <a16:creationId xmlns:a16="http://schemas.microsoft.com/office/drawing/2014/main" id="{A4A89570-7B20-9367-60EC-3D09C7992304}"/>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0" name="Freeform 56">
              <a:extLst>
                <a:ext uri="{FF2B5EF4-FFF2-40B4-BE49-F238E27FC236}">
                  <a16:creationId xmlns:a16="http://schemas.microsoft.com/office/drawing/2014/main" id="{BF3110DB-041F-E627-0327-F19094B28366}"/>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1" name="Freeform 57">
              <a:extLst>
                <a:ext uri="{FF2B5EF4-FFF2-40B4-BE49-F238E27FC236}">
                  <a16:creationId xmlns:a16="http://schemas.microsoft.com/office/drawing/2014/main" id="{F6A3D1FD-4805-E81D-C5B6-94F561424406}"/>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2" name="Freeform 58">
              <a:extLst>
                <a:ext uri="{FF2B5EF4-FFF2-40B4-BE49-F238E27FC236}">
                  <a16:creationId xmlns:a16="http://schemas.microsoft.com/office/drawing/2014/main" id="{7804D8BB-9D16-66BC-C10C-497CAF993CFB}"/>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3" name="Freeform 59">
              <a:extLst>
                <a:ext uri="{FF2B5EF4-FFF2-40B4-BE49-F238E27FC236}">
                  <a16:creationId xmlns:a16="http://schemas.microsoft.com/office/drawing/2014/main" id="{3A54B296-C1EB-20BB-79B3-E536F734FA3A}"/>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4" name="Freeform 60">
              <a:extLst>
                <a:ext uri="{FF2B5EF4-FFF2-40B4-BE49-F238E27FC236}">
                  <a16:creationId xmlns:a16="http://schemas.microsoft.com/office/drawing/2014/main" id="{1547C795-0C38-68EC-A182-BC80AE6B1667}"/>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5" name="Freeform 61">
              <a:extLst>
                <a:ext uri="{FF2B5EF4-FFF2-40B4-BE49-F238E27FC236}">
                  <a16:creationId xmlns:a16="http://schemas.microsoft.com/office/drawing/2014/main" id="{8DD77210-D91F-B256-5C08-C1A68585BC39}"/>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6" name="Freeform 62">
              <a:extLst>
                <a:ext uri="{FF2B5EF4-FFF2-40B4-BE49-F238E27FC236}">
                  <a16:creationId xmlns:a16="http://schemas.microsoft.com/office/drawing/2014/main" id="{FB3ECBEC-4578-D4CC-CA36-CF38E142BB18}"/>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7" name="Freeform 63">
              <a:extLst>
                <a:ext uri="{FF2B5EF4-FFF2-40B4-BE49-F238E27FC236}">
                  <a16:creationId xmlns:a16="http://schemas.microsoft.com/office/drawing/2014/main" id="{F6D68C44-7BA6-95C4-4D86-3E6B3CCD683D}"/>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8" name="Freeform 64">
              <a:extLst>
                <a:ext uri="{FF2B5EF4-FFF2-40B4-BE49-F238E27FC236}">
                  <a16:creationId xmlns:a16="http://schemas.microsoft.com/office/drawing/2014/main" id="{4841CF80-1E8A-6102-E1FF-4A2CA0481058}"/>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9" name="Freeform 65">
              <a:extLst>
                <a:ext uri="{FF2B5EF4-FFF2-40B4-BE49-F238E27FC236}">
                  <a16:creationId xmlns:a16="http://schemas.microsoft.com/office/drawing/2014/main" id="{2ADAA135-3195-2CF1-E7EF-8E50D21479B7}"/>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0" name="Freeform 66">
              <a:extLst>
                <a:ext uri="{FF2B5EF4-FFF2-40B4-BE49-F238E27FC236}">
                  <a16:creationId xmlns:a16="http://schemas.microsoft.com/office/drawing/2014/main" id="{058A3703-B52E-EEC3-A80F-29B9A6836A6A}"/>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1" name="Freeform 67">
              <a:extLst>
                <a:ext uri="{FF2B5EF4-FFF2-40B4-BE49-F238E27FC236}">
                  <a16:creationId xmlns:a16="http://schemas.microsoft.com/office/drawing/2014/main" id="{080202BD-89BE-8646-14AF-DCFCD4CCA286}"/>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2" name="Freeform 68">
              <a:extLst>
                <a:ext uri="{FF2B5EF4-FFF2-40B4-BE49-F238E27FC236}">
                  <a16:creationId xmlns:a16="http://schemas.microsoft.com/office/drawing/2014/main" id="{4978D21D-A4F0-FFF3-7385-AFBD7190F2BC}"/>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3" name="Freeform 69">
              <a:extLst>
                <a:ext uri="{FF2B5EF4-FFF2-40B4-BE49-F238E27FC236}">
                  <a16:creationId xmlns:a16="http://schemas.microsoft.com/office/drawing/2014/main" id="{57C23DE3-DB10-516D-21B2-F83EAE37F287}"/>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4" name="Freeform 70">
              <a:extLst>
                <a:ext uri="{FF2B5EF4-FFF2-40B4-BE49-F238E27FC236}">
                  <a16:creationId xmlns:a16="http://schemas.microsoft.com/office/drawing/2014/main" id="{5D00955C-B947-23B3-D271-C91F7E8E64FE}"/>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5" name="Freeform 71">
              <a:extLst>
                <a:ext uri="{FF2B5EF4-FFF2-40B4-BE49-F238E27FC236}">
                  <a16:creationId xmlns:a16="http://schemas.microsoft.com/office/drawing/2014/main" id="{519E126A-7EC3-BBB1-9929-889133FD7B57}"/>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6" name="Freeform 72">
              <a:extLst>
                <a:ext uri="{FF2B5EF4-FFF2-40B4-BE49-F238E27FC236}">
                  <a16:creationId xmlns:a16="http://schemas.microsoft.com/office/drawing/2014/main" id="{164C913B-2945-66EB-2176-F64AC1492896}"/>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7" name="Freeform 73">
              <a:extLst>
                <a:ext uri="{FF2B5EF4-FFF2-40B4-BE49-F238E27FC236}">
                  <a16:creationId xmlns:a16="http://schemas.microsoft.com/office/drawing/2014/main" id="{0B2ED91F-A01A-29AE-C2DC-23C6131ADB81}"/>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8" name="Freeform 74">
              <a:extLst>
                <a:ext uri="{FF2B5EF4-FFF2-40B4-BE49-F238E27FC236}">
                  <a16:creationId xmlns:a16="http://schemas.microsoft.com/office/drawing/2014/main" id="{E47BA694-9EC5-E34A-AD1F-E3B9D48B4FAF}"/>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9" name="Freeform 75">
              <a:extLst>
                <a:ext uri="{FF2B5EF4-FFF2-40B4-BE49-F238E27FC236}">
                  <a16:creationId xmlns:a16="http://schemas.microsoft.com/office/drawing/2014/main" id="{138A8A9C-5FDC-2D8E-05A9-825A8DBFB8B5}"/>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0" name="Freeform 76">
              <a:extLst>
                <a:ext uri="{FF2B5EF4-FFF2-40B4-BE49-F238E27FC236}">
                  <a16:creationId xmlns:a16="http://schemas.microsoft.com/office/drawing/2014/main" id="{F0F20BB0-4BB7-3A8D-8295-BB1B1A0C8925}"/>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1" name="Freeform 77">
              <a:extLst>
                <a:ext uri="{FF2B5EF4-FFF2-40B4-BE49-F238E27FC236}">
                  <a16:creationId xmlns:a16="http://schemas.microsoft.com/office/drawing/2014/main" id="{9A5A3870-F8F3-B162-F2D2-59F4BCEC0E7D}"/>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2" name="Freeform 78">
              <a:extLst>
                <a:ext uri="{FF2B5EF4-FFF2-40B4-BE49-F238E27FC236}">
                  <a16:creationId xmlns:a16="http://schemas.microsoft.com/office/drawing/2014/main" id="{8012AF8B-955A-97A5-BEF0-ADF0E1A95D5A}"/>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3" name="Freeform 79">
              <a:extLst>
                <a:ext uri="{FF2B5EF4-FFF2-40B4-BE49-F238E27FC236}">
                  <a16:creationId xmlns:a16="http://schemas.microsoft.com/office/drawing/2014/main" id="{671D75CA-C4EF-E1E7-CA55-851E461B9D32}"/>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4" name="Freeform 80">
              <a:extLst>
                <a:ext uri="{FF2B5EF4-FFF2-40B4-BE49-F238E27FC236}">
                  <a16:creationId xmlns:a16="http://schemas.microsoft.com/office/drawing/2014/main" id="{0EA1FD42-8732-1BFC-5939-F391B134FD4D}"/>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5" name="Freeform 81">
              <a:extLst>
                <a:ext uri="{FF2B5EF4-FFF2-40B4-BE49-F238E27FC236}">
                  <a16:creationId xmlns:a16="http://schemas.microsoft.com/office/drawing/2014/main" id="{066D8D0B-58CC-C59E-75D3-22FC8A530049}"/>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6" name="Freeform 82">
              <a:extLst>
                <a:ext uri="{FF2B5EF4-FFF2-40B4-BE49-F238E27FC236}">
                  <a16:creationId xmlns:a16="http://schemas.microsoft.com/office/drawing/2014/main" id="{F84B97AE-DA16-2850-2871-3E94B48A5CF7}"/>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7" name="Freeform 83">
              <a:extLst>
                <a:ext uri="{FF2B5EF4-FFF2-40B4-BE49-F238E27FC236}">
                  <a16:creationId xmlns:a16="http://schemas.microsoft.com/office/drawing/2014/main" id="{45963A97-038C-4D85-DD66-5D5875101CCC}"/>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8" name="Freeform 84">
              <a:extLst>
                <a:ext uri="{FF2B5EF4-FFF2-40B4-BE49-F238E27FC236}">
                  <a16:creationId xmlns:a16="http://schemas.microsoft.com/office/drawing/2014/main" id="{7523534D-1D05-5216-62E6-087288D191F8}"/>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9" name="Freeform 85">
              <a:extLst>
                <a:ext uri="{FF2B5EF4-FFF2-40B4-BE49-F238E27FC236}">
                  <a16:creationId xmlns:a16="http://schemas.microsoft.com/office/drawing/2014/main" id="{9F2CAC35-A081-95AF-E13F-3232ABBA7730}"/>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0" name="Freeform 86">
              <a:extLst>
                <a:ext uri="{FF2B5EF4-FFF2-40B4-BE49-F238E27FC236}">
                  <a16:creationId xmlns:a16="http://schemas.microsoft.com/office/drawing/2014/main" id="{92E3DDE9-E169-BDB5-2A32-396B54D9AF03}"/>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1" name="Freeform 87">
              <a:extLst>
                <a:ext uri="{FF2B5EF4-FFF2-40B4-BE49-F238E27FC236}">
                  <a16:creationId xmlns:a16="http://schemas.microsoft.com/office/drawing/2014/main" id="{F2791099-88F6-5E03-CCBE-D622263793FE}"/>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2" name="Freeform 88">
              <a:extLst>
                <a:ext uri="{FF2B5EF4-FFF2-40B4-BE49-F238E27FC236}">
                  <a16:creationId xmlns:a16="http://schemas.microsoft.com/office/drawing/2014/main" id="{ABABB34C-F5A1-FE58-E33C-691CDC3A29CC}"/>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3" name="Freeform 89">
              <a:extLst>
                <a:ext uri="{FF2B5EF4-FFF2-40B4-BE49-F238E27FC236}">
                  <a16:creationId xmlns:a16="http://schemas.microsoft.com/office/drawing/2014/main" id="{064AB6D7-C7C4-BAD9-7D6F-7B1DD6491FB2}"/>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4" name="Freeform 90">
              <a:extLst>
                <a:ext uri="{FF2B5EF4-FFF2-40B4-BE49-F238E27FC236}">
                  <a16:creationId xmlns:a16="http://schemas.microsoft.com/office/drawing/2014/main" id="{3A20C799-9CB8-223B-DD82-B497786058A5}"/>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5" name="Freeform 91">
              <a:extLst>
                <a:ext uri="{FF2B5EF4-FFF2-40B4-BE49-F238E27FC236}">
                  <a16:creationId xmlns:a16="http://schemas.microsoft.com/office/drawing/2014/main" id="{4832682B-9E0E-770E-50D2-4FF84CCFA979}"/>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6" name="Freeform 92">
              <a:extLst>
                <a:ext uri="{FF2B5EF4-FFF2-40B4-BE49-F238E27FC236}">
                  <a16:creationId xmlns:a16="http://schemas.microsoft.com/office/drawing/2014/main" id="{2BAAEA1C-E007-B7AC-B3BE-9A963DEB33F1}"/>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7" name="Freeform 93">
              <a:extLst>
                <a:ext uri="{FF2B5EF4-FFF2-40B4-BE49-F238E27FC236}">
                  <a16:creationId xmlns:a16="http://schemas.microsoft.com/office/drawing/2014/main" id="{D5519801-1B97-BFEA-D846-DB7A10BB18DC}"/>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8" name="Freeform 94">
              <a:extLst>
                <a:ext uri="{FF2B5EF4-FFF2-40B4-BE49-F238E27FC236}">
                  <a16:creationId xmlns:a16="http://schemas.microsoft.com/office/drawing/2014/main" id="{4ECC8E8B-74CD-61CC-522C-8ED0697DFC1C}"/>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9" name="Freeform 95">
              <a:extLst>
                <a:ext uri="{FF2B5EF4-FFF2-40B4-BE49-F238E27FC236}">
                  <a16:creationId xmlns:a16="http://schemas.microsoft.com/office/drawing/2014/main" id="{5C38ADF5-15CB-FF8C-4D1A-32098C91B65C}"/>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0" name="Freeform 96">
              <a:extLst>
                <a:ext uri="{FF2B5EF4-FFF2-40B4-BE49-F238E27FC236}">
                  <a16:creationId xmlns:a16="http://schemas.microsoft.com/office/drawing/2014/main" id="{C9A9BD96-B102-908C-CC31-9C8D505A8552}"/>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1" name="Freeform 97">
              <a:extLst>
                <a:ext uri="{FF2B5EF4-FFF2-40B4-BE49-F238E27FC236}">
                  <a16:creationId xmlns:a16="http://schemas.microsoft.com/office/drawing/2014/main" id="{538504BC-5322-A897-6341-55B5D899E8A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2" name="Freeform 98">
              <a:extLst>
                <a:ext uri="{FF2B5EF4-FFF2-40B4-BE49-F238E27FC236}">
                  <a16:creationId xmlns:a16="http://schemas.microsoft.com/office/drawing/2014/main" id="{C2BF28D7-0D8E-A09F-3A1D-41A0B9B2624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3" name="Freeform 99">
              <a:extLst>
                <a:ext uri="{FF2B5EF4-FFF2-40B4-BE49-F238E27FC236}">
                  <a16:creationId xmlns:a16="http://schemas.microsoft.com/office/drawing/2014/main" id="{B8BEA1F5-9AE4-5693-2930-79EA60358CA3}"/>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4" name="Freeform 100">
              <a:extLst>
                <a:ext uri="{FF2B5EF4-FFF2-40B4-BE49-F238E27FC236}">
                  <a16:creationId xmlns:a16="http://schemas.microsoft.com/office/drawing/2014/main" id="{677183CC-4455-F22F-AAA5-305F9CDB0F46}"/>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5" name="Freeform 101">
              <a:extLst>
                <a:ext uri="{FF2B5EF4-FFF2-40B4-BE49-F238E27FC236}">
                  <a16:creationId xmlns:a16="http://schemas.microsoft.com/office/drawing/2014/main" id="{0DD90F80-39D7-2739-1887-B64588CC6B7F}"/>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6" name="Freeform 102">
              <a:extLst>
                <a:ext uri="{FF2B5EF4-FFF2-40B4-BE49-F238E27FC236}">
                  <a16:creationId xmlns:a16="http://schemas.microsoft.com/office/drawing/2014/main" id="{ACAC2628-EB4B-ACAC-7E6E-AA6477CBCEAC}"/>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7" name="Freeform 103">
              <a:extLst>
                <a:ext uri="{FF2B5EF4-FFF2-40B4-BE49-F238E27FC236}">
                  <a16:creationId xmlns:a16="http://schemas.microsoft.com/office/drawing/2014/main" id="{6EDCE91F-6B30-7BCB-60CA-73F3E974630E}"/>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8" name="Freeform 104">
              <a:extLst>
                <a:ext uri="{FF2B5EF4-FFF2-40B4-BE49-F238E27FC236}">
                  <a16:creationId xmlns:a16="http://schemas.microsoft.com/office/drawing/2014/main" id="{1BC231D8-04A2-720E-3325-AD026CD544C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9" name="Freeform 105">
              <a:extLst>
                <a:ext uri="{FF2B5EF4-FFF2-40B4-BE49-F238E27FC236}">
                  <a16:creationId xmlns:a16="http://schemas.microsoft.com/office/drawing/2014/main" id="{71D29D57-7B90-611B-DECC-B074B3C1E715}"/>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0" name="Freeform 106">
              <a:extLst>
                <a:ext uri="{FF2B5EF4-FFF2-40B4-BE49-F238E27FC236}">
                  <a16:creationId xmlns:a16="http://schemas.microsoft.com/office/drawing/2014/main" id="{B4957499-AC9C-2F30-BB30-1A7597F71B6F}"/>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1" name="Freeform 107">
              <a:extLst>
                <a:ext uri="{FF2B5EF4-FFF2-40B4-BE49-F238E27FC236}">
                  <a16:creationId xmlns:a16="http://schemas.microsoft.com/office/drawing/2014/main" id="{64B33D0B-91B5-F165-4298-A02AEF951E55}"/>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2" name="Freeform 108">
              <a:extLst>
                <a:ext uri="{FF2B5EF4-FFF2-40B4-BE49-F238E27FC236}">
                  <a16:creationId xmlns:a16="http://schemas.microsoft.com/office/drawing/2014/main" id="{17741107-E8AA-278B-F5C9-C568477B571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3" name="Freeform 109">
              <a:extLst>
                <a:ext uri="{FF2B5EF4-FFF2-40B4-BE49-F238E27FC236}">
                  <a16:creationId xmlns:a16="http://schemas.microsoft.com/office/drawing/2014/main" id="{4C55188A-B3E8-BDC1-10E5-402C989D9A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4" name="Freeform 110">
              <a:extLst>
                <a:ext uri="{FF2B5EF4-FFF2-40B4-BE49-F238E27FC236}">
                  <a16:creationId xmlns:a16="http://schemas.microsoft.com/office/drawing/2014/main" id="{8F8448D4-C564-BB3F-24D0-10581DE8CA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5" name="Freeform 111">
              <a:extLst>
                <a:ext uri="{FF2B5EF4-FFF2-40B4-BE49-F238E27FC236}">
                  <a16:creationId xmlns:a16="http://schemas.microsoft.com/office/drawing/2014/main" id="{7C56C422-E56F-BE36-44A1-3BDF3F24FB43}"/>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6" name="Freeform 112">
              <a:extLst>
                <a:ext uri="{FF2B5EF4-FFF2-40B4-BE49-F238E27FC236}">
                  <a16:creationId xmlns:a16="http://schemas.microsoft.com/office/drawing/2014/main" id="{C0A8E731-B89C-F0E8-4D66-36ADAFCB66F7}"/>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7" name="Freeform 113">
              <a:extLst>
                <a:ext uri="{FF2B5EF4-FFF2-40B4-BE49-F238E27FC236}">
                  <a16:creationId xmlns:a16="http://schemas.microsoft.com/office/drawing/2014/main" id="{76BA5FED-F393-F379-6422-68B25C9493E8}"/>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8" name="Freeform 114">
              <a:extLst>
                <a:ext uri="{FF2B5EF4-FFF2-40B4-BE49-F238E27FC236}">
                  <a16:creationId xmlns:a16="http://schemas.microsoft.com/office/drawing/2014/main" id="{C867563E-6AE4-7480-25EC-51E490DE2026}"/>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9" name="Freeform 115">
              <a:extLst>
                <a:ext uri="{FF2B5EF4-FFF2-40B4-BE49-F238E27FC236}">
                  <a16:creationId xmlns:a16="http://schemas.microsoft.com/office/drawing/2014/main" id="{4A231F04-1833-61B0-99AF-00BD53DBBE83}"/>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0" name="Freeform 116">
              <a:extLst>
                <a:ext uri="{FF2B5EF4-FFF2-40B4-BE49-F238E27FC236}">
                  <a16:creationId xmlns:a16="http://schemas.microsoft.com/office/drawing/2014/main" id="{2174DA11-2391-A197-6493-E0E0F357F089}"/>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1" name="Freeform 117">
              <a:extLst>
                <a:ext uri="{FF2B5EF4-FFF2-40B4-BE49-F238E27FC236}">
                  <a16:creationId xmlns:a16="http://schemas.microsoft.com/office/drawing/2014/main" id="{85A6CBA5-664E-4466-F8E0-70B0D3B71C2E}"/>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2" name="Freeform 118">
              <a:extLst>
                <a:ext uri="{FF2B5EF4-FFF2-40B4-BE49-F238E27FC236}">
                  <a16:creationId xmlns:a16="http://schemas.microsoft.com/office/drawing/2014/main" id="{A8B276CA-5A16-53C7-50CD-E4ECD750C293}"/>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3" name="Freeform 119">
              <a:extLst>
                <a:ext uri="{FF2B5EF4-FFF2-40B4-BE49-F238E27FC236}">
                  <a16:creationId xmlns:a16="http://schemas.microsoft.com/office/drawing/2014/main" id="{28499809-6BF6-0596-C587-8C1D259D7BA5}"/>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4" name="Freeform 120">
              <a:extLst>
                <a:ext uri="{FF2B5EF4-FFF2-40B4-BE49-F238E27FC236}">
                  <a16:creationId xmlns:a16="http://schemas.microsoft.com/office/drawing/2014/main" id="{53AB4F8F-2555-644A-3AB0-4141E4D6E559}"/>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5" name="Freeform 121">
              <a:extLst>
                <a:ext uri="{FF2B5EF4-FFF2-40B4-BE49-F238E27FC236}">
                  <a16:creationId xmlns:a16="http://schemas.microsoft.com/office/drawing/2014/main" id="{D0798000-0742-06FE-6173-0F13A924ABD9}"/>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6" name="Freeform 122">
              <a:extLst>
                <a:ext uri="{FF2B5EF4-FFF2-40B4-BE49-F238E27FC236}">
                  <a16:creationId xmlns:a16="http://schemas.microsoft.com/office/drawing/2014/main" id="{E44CC965-7B41-1F53-1490-44098D26C204}"/>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7" name="Freeform 123">
              <a:extLst>
                <a:ext uri="{FF2B5EF4-FFF2-40B4-BE49-F238E27FC236}">
                  <a16:creationId xmlns:a16="http://schemas.microsoft.com/office/drawing/2014/main" id="{ACFC4BA0-3EEB-9575-DF5C-8E6AA92F21FF}"/>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8" name="Freeform 124">
              <a:extLst>
                <a:ext uri="{FF2B5EF4-FFF2-40B4-BE49-F238E27FC236}">
                  <a16:creationId xmlns:a16="http://schemas.microsoft.com/office/drawing/2014/main" id="{3CDDA442-9B22-FEE4-8C77-9D43A382F99C}"/>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9" name="Freeform 125">
              <a:extLst>
                <a:ext uri="{FF2B5EF4-FFF2-40B4-BE49-F238E27FC236}">
                  <a16:creationId xmlns:a16="http://schemas.microsoft.com/office/drawing/2014/main" id="{1DB1FEB8-5762-1709-80A8-7EF2CA8A39A2}"/>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0" name="Freeform 126">
              <a:extLst>
                <a:ext uri="{FF2B5EF4-FFF2-40B4-BE49-F238E27FC236}">
                  <a16:creationId xmlns:a16="http://schemas.microsoft.com/office/drawing/2014/main" id="{1ECC7A56-40B9-6DBA-2B52-C7702FFB9DF9}"/>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1" name="Freeform 127">
              <a:extLst>
                <a:ext uri="{FF2B5EF4-FFF2-40B4-BE49-F238E27FC236}">
                  <a16:creationId xmlns:a16="http://schemas.microsoft.com/office/drawing/2014/main" id="{20E468AD-7151-1FA0-82BA-98EB054135A6}"/>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2" name="Freeform 128">
              <a:extLst>
                <a:ext uri="{FF2B5EF4-FFF2-40B4-BE49-F238E27FC236}">
                  <a16:creationId xmlns:a16="http://schemas.microsoft.com/office/drawing/2014/main" id="{9DF11FDE-24A1-2C33-B874-8E301A61F49F}"/>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3" name="Freeform 129">
              <a:extLst>
                <a:ext uri="{FF2B5EF4-FFF2-40B4-BE49-F238E27FC236}">
                  <a16:creationId xmlns:a16="http://schemas.microsoft.com/office/drawing/2014/main" id="{54126CE1-25F8-8940-9717-9EC326F5274D}"/>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4" name="Freeform 130">
              <a:extLst>
                <a:ext uri="{FF2B5EF4-FFF2-40B4-BE49-F238E27FC236}">
                  <a16:creationId xmlns:a16="http://schemas.microsoft.com/office/drawing/2014/main" id="{C34B64AE-F724-E4C4-5086-E9BE89DEEE42}"/>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5" name="Freeform 131">
              <a:extLst>
                <a:ext uri="{FF2B5EF4-FFF2-40B4-BE49-F238E27FC236}">
                  <a16:creationId xmlns:a16="http://schemas.microsoft.com/office/drawing/2014/main" id="{D96E7E01-8EBB-803C-85BB-A7263BD9C79B}"/>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6" name="Freeform 132">
              <a:extLst>
                <a:ext uri="{FF2B5EF4-FFF2-40B4-BE49-F238E27FC236}">
                  <a16:creationId xmlns:a16="http://schemas.microsoft.com/office/drawing/2014/main" id="{52D465F5-4628-B774-F43C-51615246116F}"/>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7" name="Freeform 133">
              <a:extLst>
                <a:ext uri="{FF2B5EF4-FFF2-40B4-BE49-F238E27FC236}">
                  <a16:creationId xmlns:a16="http://schemas.microsoft.com/office/drawing/2014/main" id="{BCF1773B-C3AC-DD62-F62B-98BC16B72897}"/>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8" name="Freeform 134">
              <a:extLst>
                <a:ext uri="{FF2B5EF4-FFF2-40B4-BE49-F238E27FC236}">
                  <a16:creationId xmlns:a16="http://schemas.microsoft.com/office/drawing/2014/main" id="{F3540153-ED3C-CBC0-1861-BA50BBA881B0}"/>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9" name="Freeform 135">
              <a:extLst>
                <a:ext uri="{FF2B5EF4-FFF2-40B4-BE49-F238E27FC236}">
                  <a16:creationId xmlns:a16="http://schemas.microsoft.com/office/drawing/2014/main" id="{FCC30125-5608-0890-17E9-70963067B892}"/>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pic>
        <p:nvPicPr>
          <p:cNvPr id="160" name="Picture 159">
            <a:extLst>
              <a:ext uri="{FF2B5EF4-FFF2-40B4-BE49-F238E27FC236}">
                <a16:creationId xmlns:a16="http://schemas.microsoft.com/office/drawing/2014/main" id="{285C1609-92D3-981B-6700-ED25CFB1A5FC}"/>
              </a:ext>
            </a:extLst>
          </p:cNvPr>
          <p:cNvPicPr>
            <a:picLocks noChangeAspect="1"/>
          </p:cNvPicPr>
          <p:nvPr/>
        </p:nvPicPr>
        <p:blipFill>
          <a:blip r:embed="rId3"/>
          <a:stretch>
            <a:fillRect/>
          </a:stretch>
        </p:blipFill>
        <p:spPr>
          <a:xfrm>
            <a:off x="4429707" y="278460"/>
            <a:ext cx="4151736" cy="1176630"/>
          </a:xfrm>
          <a:prstGeom prst="rect">
            <a:avLst/>
          </a:prstGeom>
        </p:spPr>
      </p:pic>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1500" advClick="0" advTm="1000">
        <p:split orient="vert"/>
      </p:transition>
    </mc:Choice>
    <mc:Fallback xmlns="">
      <p:transition spd="slow" advClick="0" advTm="10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4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74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74000">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F0AD916E-E7D3-AA75-7A53-4DFE95ED773F}"/>
              </a:ext>
            </a:extLst>
          </p:cNvPr>
          <p:cNvPicPr>
            <a:picLocks noChangeAspect="1"/>
          </p:cNvPicPr>
          <p:nvPr/>
        </p:nvPicPr>
        <p:blipFill>
          <a:blip r:embed="rId5"/>
          <a:stretch>
            <a:fillRect/>
          </a:stretch>
        </p:blipFill>
        <p:spPr>
          <a:xfrm>
            <a:off x="5169529" y="1618030"/>
            <a:ext cx="5986791" cy="1774090"/>
          </a:xfrm>
          <a:prstGeom prst="rect">
            <a:avLst/>
          </a:prstGeom>
        </p:spPr>
      </p:pic>
    </p:spTree>
    <p:extLst>
      <p:ext uri="{BB962C8B-B14F-4D97-AF65-F5344CB8AC3E}">
        <p14:creationId xmlns:p14="http://schemas.microsoft.com/office/powerpoint/2010/main" val="883531105"/>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Em đồng tình hay không đồng tình với ý kiến nào dưới đây? Vì sao?</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7">
            <a:extLst>
              <a:ext uri="{FF2B5EF4-FFF2-40B4-BE49-F238E27FC236}">
                <a16:creationId xmlns:a16="http://schemas.microsoft.com/office/drawing/2014/main" id="{20FBB3D7-3CA6-504C-00A7-09939344EF63}"/>
              </a:ext>
            </a:extLst>
          </p:cNvPr>
          <p:cNvPicPr>
            <a:picLocks noChangeAspect="1"/>
          </p:cNvPicPr>
          <p:nvPr/>
        </p:nvPicPr>
        <p:blipFill>
          <a:blip r:embed="rId3"/>
          <a:stretch>
            <a:fillRect/>
          </a:stretch>
        </p:blipFill>
        <p:spPr>
          <a:xfrm>
            <a:off x="2147887" y="1633537"/>
            <a:ext cx="7966233" cy="3967163"/>
          </a:xfrm>
          <a:prstGeom prst="rect">
            <a:avLst/>
          </a:prstGeom>
        </p:spPr>
      </p:pic>
    </p:spTree>
    <p:extLst>
      <p:ext uri="{BB962C8B-B14F-4D97-AF65-F5344CB8AC3E}">
        <p14:creationId xmlns:p14="http://schemas.microsoft.com/office/powerpoint/2010/main" val="2656604543"/>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1BC45D-4982-E523-8155-1F7D565A7C9B}"/>
              </a:ext>
            </a:extLst>
          </p:cNvPr>
          <p:cNvPicPr>
            <a:picLocks noChangeAspect="1"/>
          </p:cNvPicPr>
          <p:nvPr/>
        </p:nvPicPr>
        <p:blipFill>
          <a:blip r:embed="rId3"/>
          <a:stretch>
            <a:fillRect/>
          </a:stretch>
        </p:blipFill>
        <p:spPr>
          <a:xfrm>
            <a:off x="1181100" y="938212"/>
            <a:ext cx="9578340" cy="4763491"/>
          </a:xfrm>
          <a:prstGeom prst="rect">
            <a:avLst/>
          </a:prstGeom>
        </p:spPr>
      </p:pic>
    </p:spTree>
    <p:extLst>
      <p:ext uri="{BB962C8B-B14F-4D97-AF65-F5344CB8AC3E}">
        <p14:creationId xmlns:p14="http://schemas.microsoft.com/office/powerpoint/2010/main" val="289776048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5D2C39-3065-D8C1-9976-09606FED9E3C}"/>
              </a:ext>
            </a:extLst>
          </p:cNvPr>
          <p:cNvPicPr>
            <a:picLocks noChangeAspect="1"/>
          </p:cNvPicPr>
          <p:nvPr/>
        </p:nvPicPr>
        <p:blipFill>
          <a:blip r:embed="rId3"/>
          <a:stretch>
            <a:fillRect/>
          </a:stretch>
        </p:blipFill>
        <p:spPr>
          <a:xfrm>
            <a:off x="1014412" y="1604962"/>
            <a:ext cx="3605439" cy="3738563"/>
          </a:xfrm>
          <a:prstGeom prst="rect">
            <a:avLst/>
          </a:prstGeom>
        </p:spPr>
      </p:pic>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4"/>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8" cy="3190876"/>
            <a:chOff x="4144021" y="1484380"/>
            <a:chExt cx="7574794" cy="484022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4337169"/>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Trang vì đây là việc làm thể hiện sự giúp đỡ người đang gặp hoàn cảnh khó khăn.</a:t>
              </a:r>
            </a:p>
          </p:txBody>
        </p:sp>
      </p:grpSp>
    </p:spTree>
    <p:extLst>
      <p:ext uri="{BB962C8B-B14F-4D97-AF65-F5344CB8AC3E}">
        <p14:creationId xmlns:p14="http://schemas.microsoft.com/office/powerpoint/2010/main" val="940379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CF51F736-C7B9-7FBC-438B-789B804856BD}"/>
              </a:ext>
            </a:extLst>
          </p:cNvPr>
          <p:cNvPicPr>
            <a:picLocks noChangeAspect="1"/>
          </p:cNvPicPr>
          <p:nvPr/>
        </p:nvPicPr>
        <p:blipFill>
          <a:blip r:embed="rId5"/>
          <a:stretch>
            <a:fillRect/>
          </a:stretch>
        </p:blipFill>
        <p:spPr>
          <a:xfrm>
            <a:off x="5013668" y="1624507"/>
            <a:ext cx="6736664" cy="1780186"/>
          </a:xfrm>
          <a:prstGeom prst="rect">
            <a:avLst/>
          </a:prstGeom>
        </p:spPr>
      </p:pic>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8" cy="3190876"/>
            <a:chOff x="4144021" y="1484380"/>
            <a:chExt cx="7574794" cy="484022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4337169"/>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Không đồng tình với Tuấn vì giúp đỡ người khác là việc nên làm của tất cả mọi người, bất kể lứa tuổi nào. </a:t>
              </a:r>
            </a:p>
          </p:txBody>
        </p:sp>
      </p:grpSp>
      <p:pic>
        <p:nvPicPr>
          <p:cNvPr id="3" name="Picture 2">
            <a:extLst>
              <a:ext uri="{FF2B5EF4-FFF2-40B4-BE49-F238E27FC236}">
                <a16:creationId xmlns:a16="http://schemas.microsoft.com/office/drawing/2014/main" id="{60C25B26-6C3A-45C7-E546-CF455D534D8E}"/>
              </a:ext>
            </a:extLst>
          </p:cNvPr>
          <p:cNvPicPr>
            <a:picLocks noChangeAspect="1"/>
          </p:cNvPicPr>
          <p:nvPr/>
        </p:nvPicPr>
        <p:blipFill>
          <a:blip r:embed="rId4"/>
          <a:stretch>
            <a:fillRect/>
          </a:stretch>
        </p:blipFill>
        <p:spPr>
          <a:xfrm>
            <a:off x="1204912" y="1866899"/>
            <a:ext cx="3487085" cy="3743325"/>
          </a:xfrm>
          <a:prstGeom prst="rect">
            <a:avLst/>
          </a:prstGeom>
        </p:spPr>
      </p:pic>
    </p:spTree>
    <p:extLst>
      <p:ext uri="{BB962C8B-B14F-4D97-AF65-F5344CB8AC3E}">
        <p14:creationId xmlns:p14="http://schemas.microsoft.com/office/powerpoint/2010/main" val="2402659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6"/>
            <a:ext cx="6760047" cy="2895600"/>
            <a:chOff x="4144021" y="1484380"/>
            <a:chExt cx="7574793" cy="4622495"/>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358590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Hùng vì người khuyết tật cần được giúp đỡ.</a:t>
              </a:r>
            </a:p>
          </p:txBody>
        </p:sp>
      </p:grpSp>
      <p:pic>
        <p:nvPicPr>
          <p:cNvPr id="4" name="Picture 3">
            <a:extLst>
              <a:ext uri="{FF2B5EF4-FFF2-40B4-BE49-F238E27FC236}">
                <a16:creationId xmlns:a16="http://schemas.microsoft.com/office/drawing/2014/main" id="{CC92BC0C-68E4-3B91-55C1-0B7E3F930AF4}"/>
              </a:ext>
            </a:extLst>
          </p:cNvPr>
          <p:cNvPicPr>
            <a:picLocks noChangeAspect="1"/>
          </p:cNvPicPr>
          <p:nvPr/>
        </p:nvPicPr>
        <p:blipFill>
          <a:blip r:embed="rId4"/>
          <a:stretch>
            <a:fillRect/>
          </a:stretch>
        </p:blipFill>
        <p:spPr>
          <a:xfrm>
            <a:off x="1081922" y="1695450"/>
            <a:ext cx="3016163" cy="4190999"/>
          </a:xfrm>
          <a:prstGeom prst="rect">
            <a:avLst/>
          </a:prstGeom>
        </p:spPr>
      </p:pic>
    </p:spTree>
    <p:extLst>
      <p:ext uri="{BB962C8B-B14F-4D97-AF65-F5344CB8AC3E}">
        <p14:creationId xmlns:p14="http://schemas.microsoft.com/office/powerpoint/2010/main" val="6131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7" cy="3238499"/>
            <a:chOff x="4144021" y="1484380"/>
            <a:chExt cx="7574793" cy="478215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3"/>
              <a:ext cx="6930608" cy="456445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Không đồng tình với Vân vì cần giúp đỡ người gặp khó khăn kể cả người không quen biết.</a:t>
              </a:r>
            </a:p>
          </p:txBody>
        </p:sp>
      </p:grpSp>
      <p:pic>
        <p:nvPicPr>
          <p:cNvPr id="3" name="Picture 2">
            <a:extLst>
              <a:ext uri="{FF2B5EF4-FFF2-40B4-BE49-F238E27FC236}">
                <a16:creationId xmlns:a16="http://schemas.microsoft.com/office/drawing/2014/main" id="{28EFAC50-BFF7-30A0-6F98-D34CEE96B759}"/>
              </a:ext>
            </a:extLst>
          </p:cNvPr>
          <p:cNvPicPr>
            <a:picLocks noChangeAspect="1"/>
          </p:cNvPicPr>
          <p:nvPr/>
        </p:nvPicPr>
        <p:blipFill>
          <a:blip r:embed="rId4"/>
          <a:stretch>
            <a:fillRect/>
          </a:stretch>
        </p:blipFill>
        <p:spPr>
          <a:xfrm>
            <a:off x="1038224" y="1905001"/>
            <a:ext cx="2733675" cy="4100512"/>
          </a:xfrm>
          <a:prstGeom prst="rect">
            <a:avLst/>
          </a:prstGeom>
        </p:spPr>
      </p:pic>
    </p:spTree>
    <p:extLst>
      <p:ext uri="{BB962C8B-B14F-4D97-AF65-F5344CB8AC3E}">
        <p14:creationId xmlns:p14="http://schemas.microsoft.com/office/powerpoint/2010/main" val="1159069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7" cy="2619375"/>
            <a:chOff x="4144021" y="1484380"/>
            <a:chExt cx="7574793" cy="4622495"/>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3"/>
              <a:ext cx="6930608" cy="318590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Huyền vì người khuyết tật cần được giúp đỡ và yêu thương. </a:t>
              </a:r>
            </a:p>
          </p:txBody>
        </p:sp>
      </p:grpSp>
      <p:pic>
        <p:nvPicPr>
          <p:cNvPr id="4" name="Picture 3">
            <a:extLst>
              <a:ext uri="{FF2B5EF4-FFF2-40B4-BE49-F238E27FC236}">
                <a16:creationId xmlns:a16="http://schemas.microsoft.com/office/drawing/2014/main" id="{CF398ADA-B0A6-45F4-3B04-DDB6AA690535}"/>
              </a:ext>
            </a:extLst>
          </p:cNvPr>
          <p:cNvPicPr>
            <a:picLocks noChangeAspect="1"/>
          </p:cNvPicPr>
          <p:nvPr/>
        </p:nvPicPr>
        <p:blipFill>
          <a:blip r:embed="rId4"/>
          <a:stretch>
            <a:fillRect/>
          </a:stretch>
        </p:blipFill>
        <p:spPr>
          <a:xfrm>
            <a:off x="1004887" y="1617035"/>
            <a:ext cx="2852738" cy="4312278"/>
          </a:xfrm>
          <a:prstGeom prst="rect">
            <a:avLst/>
          </a:prstGeom>
        </p:spPr>
      </p:pic>
    </p:spTree>
    <p:extLst>
      <p:ext uri="{BB962C8B-B14F-4D97-AF65-F5344CB8AC3E}">
        <p14:creationId xmlns:p14="http://schemas.microsoft.com/office/powerpoint/2010/main" val="1971884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6B48FD04-DB93-7331-21F4-94DEEA359A1D}"/>
              </a:ext>
            </a:extLst>
          </p:cNvPr>
          <p:cNvPicPr>
            <a:picLocks noChangeAspect="1"/>
          </p:cNvPicPr>
          <p:nvPr/>
        </p:nvPicPr>
        <p:blipFill>
          <a:blip r:embed="rId5"/>
          <a:stretch>
            <a:fillRect/>
          </a:stretch>
        </p:blipFill>
        <p:spPr>
          <a:xfrm>
            <a:off x="4968757" y="1703755"/>
            <a:ext cx="5645385" cy="1774090"/>
          </a:xfrm>
          <a:prstGeom prst="rect">
            <a:avLst/>
          </a:prstGeom>
        </p:spPr>
      </p:pic>
    </p:spTree>
    <p:extLst>
      <p:ext uri="{BB962C8B-B14F-4D97-AF65-F5344CB8AC3E}">
        <p14:creationId xmlns:p14="http://schemas.microsoft.com/office/powerpoint/2010/main" val="3111970963"/>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F9B212-7F7D-349B-A0CB-83CC0E9CCDB5}"/>
              </a:ext>
            </a:extLst>
          </p:cNvPr>
          <p:cNvGrpSpPr/>
          <p:nvPr/>
        </p:nvGrpSpPr>
        <p:grpSpPr>
          <a:xfrm>
            <a:off x="952500" y="638175"/>
            <a:ext cx="8960323" cy="2151927"/>
            <a:chOff x="4144021" y="1484380"/>
            <a:chExt cx="7574794" cy="4840220"/>
          </a:xfrm>
        </p:grpSpPr>
        <p:grpSp>
          <p:nvGrpSpPr>
            <p:cNvPr id="3" name="Group 2">
              <a:extLst>
                <a:ext uri="{FF2B5EF4-FFF2-40B4-BE49-F238E27FC236}">
                  <a16:creationId xmlns:a16="http://schemas.microsoft.com/office/drawing/2014/main" id="{7105DF68-D70A-061F-81CD-00E22E3C5021}"/>
                </a:ext>
              </a:extLst>
            </p:cNvPr>
            <p:cNvGrpSpPr/>
            <p:nvPr/>
          </p:nvGrpSpPr>
          <p:grpSpPr>
            <a:xfrm>
              <a:off x="4144021" y="1484380"/>
              <a:ext cx="7574794" cy="4840220"/>
              <a:chOff x="4436414" y="1551563"/>
              <a:chExt cx="7327378" cy="4327762"/>
            </a:xfrm>
          </p:grpSpPr>
          <p:sp>
            <p:nvSpPr>
              <p:cNvPr id="25" name="Rectangle: Diagonal Corners Rounded 24">
                <a:extLst>
                  <a:ext uri="{FF2B5EF4-FFF2-40B4-BE49-F238E27FC236}">
                    <a16:creationId xmlns:a16="http://schemas.microsoft.com/office/drawing/2014/main" id="{88EC9182-A780-3482-44BA-E5908F5C24D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Diagonal Corners Rounded 30">
                <a:extLst>
                  <a:ext uri="{FF2B5EF4-FFF2-40B4-BE49-F238E27FC236}">
                    <a16:creationId xmlns:a16="http://schemas.microsoft.com/office/drawing/2014/main" id="{E0C886FD-4714-085F-BBAF-EAFA59CBCA7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9AAA6715-2459-65E6-2D9C-A3B5FA436831}"/>
                </a:ext>
              </a:extLst>
            </p:cNvPr>
            <p:cNvSpPr txBox="1"/>
            <p:nvPr/>
          </p:nvSpPr>
          <p:spPr>
            <a:xfrm>
              <a:off x="4361429" y="1835508"/>
              <a:ext cx="7091688" cy="4084371"/>
            </a:xfrm>
            <a:prstGeom prst="rect">
              <a:avLst/>
            </a:prstGeom>
            <a:noFill/>
          </p:spPr>
          <p:txBody>
            <a:bodyPr wrap="square" rtlCol="0">
              <a:spAutoFit/>
            </a:bodyPr>
            <a:lstStyle/>
            <a:p>
              <a:pPr marL="0" marR="0" algn="just">
                <a:spcBef>
                  <a:spcPts val="100"/>
                </a:spcBef>
                <a:spcAft>
                  <a:spcPts val="100"/>
                </a:spcAft>
              </a:pPr>
              <a:r>
                <a:rPr lang="en-US" sz="2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viết những lời yêu thương để gửi đến những người có hoàn cảnh khó khăn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(Ví dụ: Một bạn ở vùng cao đã bị lũ quét cuốn trôi hết sách vở, một bạn bị bệnh nặng không thể đến trường,...)</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7" name="Picture 26">
            <a:extLst>
              <a:ext uri="{FF2B5EF4-FFF2-40B4-BE49-F238E27FC236}">
                <a16:creationId xmlns:a16="http://schemas.microsoft.com/office/drawing/2014/main" id="{566EC7DF-A62C-E6B5-3C88-908BB4C69D16}"/>
              </a:ext>
            </a:extLst>
          </p:cNvPr>
          <p:cNvPicPr>
            <a:picLocks noChangeAspect="1"/>
          </p:cNvPicPr>
          <p:nvPr/>
        </p:nvPicPr>
        <p:blipFill>
          <a:blip r:embed="rId4"/>
          <a:stretch>
            <a:fillRect/>
          </a:stretch>
        </p:blipFill>
        <p:spPr>
          <a:xfrm>
            <a:off x="9172219" y="2417712"/>
            <a:ext cx="2435900" cy="3184934"/>
          </a:xfrm>
          <a:prstGeom prst="rect">
            <a:avLst/>
          </a:prstGeom>
        </p:spPr>
      </p:pic>
      <p:pic>
        <p:nvPicPr>
          <p:cNvPr id="35" name="Picture 34" descr="A cartoon of a child writing on a piece of paper&#10;&#10;Description automatically generated">
            <a:extLst>
              <a:ext uri="{FF2B5EF4-FFF2-40B4-BE49-F238E27FC236}">
                <a16:creationId xmlns:a16="http://schemas.microsoft.com/office/drawing/2014/main" id="{2991ECDC-BA7A-9A2E-2170-51193DE12E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023" y="2695573"/>
            <a:ext cx="3429002" cy="3429002"/>
          </a:xfrm>
          <a:prstGeom prst="rect">
            <a:avLst/>
          </a:prstGeom>
        </p:spPr>
      </p:pic>
    </p:spTree>
    <p:extLst>
      <p:ext uri="{BB962C8B-B14F-4D97-AF65-F5344CB8AC3E}">
        <p14:creationId xmlns:p14="http://schemas.microsoft.com/office/powerpoint/2010/main" val="1830337634"/>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46EC6A-ECDD-9FEA-217D-2F6D904CB842}"/>
              </a:ext>
            </a:extLst>
          </p:cNvPr>
          <p:cNvGrpSpPr/>
          <p:nvPr/>
        </p:nvGrpSpPr>
        <p:grpSpPr>
          <a:xfrm>
            <a:off x="1128354" y="1378757"/>
            <a:ext cx="10644546" cy="4840220"/>
            <a:chOff x="4144021" y="1484380"/>
            <a:chExt cx="7574794" cy="4840220"/>
          </a:xfrm>
        </p:grpSpPr>
        <p:grpSp>
          <p:nvGrpSpPr>
            <p:cNvPr id="5" name="Group 4">
              <a:extLst>
                <a:ext uri="{FF2B5EF4-FFF2-40B4-BE49-F238E27FC236}">
                  <a16:creationId xmlns:a16="http://schemas.microsoft.com/office/drawing/2014/main" id="{C480AB64-B7CB-7913-E3A5-738B5B2543BF}"/>
                </a:ext>
              </a:extLst>
            </p:cNvPr>
            <p:cNvGrpSpPr/>
            <p:nvPr/>
          </p:nvGrpSpPr>
          <p:grpSpPr>
            <a:xfrm>
              <a:off x="4144021" y="1484380"/>
              <a:ext cx="7574794" cy="4840220"/>
              <a:chOff x="4436414" y="1551563"/>
              <a:chExt cx="7327378" cy="4327762"/>
            </a:xfrm>
          </p:grpSpPr>
          <p:sp>
            <p:nvSpPr>
              <p:cNvPr id="8" name="Rectangle: Diagonal Corners Rounded 7">
                <a:extLst>
                  <a:ext uri="{FF2B5EF4-FFF2-40B4-BE49-F238E27FC236}">
                    <a16:creationId xmlns:a16="http://schemas.microsoft.com/office/drawing/2014/main" id="{B7CC04DD-5BF0-F80F-01BB-2CC54E619DEE}"/>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Diagonal Corners Rounded 30">
                <a:extLst>
                  <a:ext uri="{FF2B5EF4-FFF2-40B4-BE49-F238E27FC236}">
                    <a16:creationId xmlns:a16="http://schemas.microsoft.com/office/drawing/2014/main" id="{18838FDC-77CF-1826-503C-73214FCF7B7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07EA4E50-B482-5A98-059F-1CA4AD6F52C3}"/>
                </a:ext>
              </a:extLst>
            </p:cNvPr>
            <p:cNvSpPr txBox="1"/>
            <p:nvPr/>
          </p:nvSpPr>
          <p:spPr>
            <a:xfrm>
              <a:off x="4357787" y="1721122"/>
              <a:ext cx="6925699" cy="3990003"/>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lang="vi-VN" sz="3200" b="1" i="0" dirty="0">
                  <a:solidFill>
                    <a:srgbClr val="333333"/>
                  </a:solidFill>
                  <a:effectLst/>
                  <a:latin typeface="Calibri" panose="020F0502020204030204" pitchFamily="34" charset="0"/>
                  <a:cs typeface="Calibri" panose="020F0502020204030204" pitchFamily="34" charset="0"/>
                </a:rPr>
                <a:t>Bạn Chi đang bị ốm nên không thể đến trường được . Sau khi biết chuyện em viết thư đôi lời gửi đến bạn: Chi à, bạn đã đỡ chưa? Hôm nay, ở lớp mình học vui lắm. Cậu cố gắng uống thuốc và ăn uống đầy đủ để mau khỏi bệnh nhé! Bọn tớ nhớ cậu lắm! Bọn tớ mới mua một con búp bê đẹp lắm, khi nào cậu đi học thì chơi cùng với bọn mình nhé! Chúc cậu mau sớm khỏi bệnh! </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D0CCA285-8C39-7C4A-A5F4-4100AC0560F3}"/>
              </a:ext>
            </a:extLst>
          </p:cNvPr>
          <p:cNvSpPr txBox="1"/>
          <p:nvPr/>
        </p:nvSpPr>
        <p:spPr>
          <a:xfrm>
            <a:off x="5248275" y="381000"/>
            <a:ext cx="2800350" cy="923330"/>
          </a:xfrm>
          <a:prstGeom prst="rect">
            <a:avLst/>
          </a:prstGeom>
          <a:noFill/>
        </p:spPr>
        <p:txBody>
          <a:bodyPr wrap="square" rtlCol="0">
            <a:spAutoFit/>
          </a:bodyPr>
          <a:lstStyle/>
          <a:p>
            <a:r>
              <a:rPr lang="en-US" sz="5400" b="1" dirty="0" err="1">
                <a:solidFill>
                  <a:srgbClr val="FF0000"/>
                </a:solidFill>
                <a:latin typeface="Calibri" panose="020F0502020204030204" pitchFamily="34" charset="0"/>
                <a:cs typeface="Calibri" panose="020F0502020204030204" pitchFamily="34" charset="0"/>
              </a:rPr>
              <a:t>Ví</a:t>
            </a:r>
            <a:r>
              <a:rPr lang="en-US" sz="5400" b="1" dirty="0">
                <a:solidFill>
                  <a:srgbClr val="FF0000"/>
                </a:solidFill>
                <a:latin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cs typeface="Calibri" panose="020F0502020204030204" pitchFamily="34" charset="0"/>
              </a:rPr>
              <a:t>dụ</a:t>
            </a:r>
            <a:r>
              <a:rPr lang="en-US" sz="54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01597341"/>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40">
            <a:extLst>
              <a:ext uri="{FF2B5EF4-FFF2-40B4-BE49-F238E27FC236}">
                <a16:creationId xmlns:a16="http://schemas.microsoft.com/office/drawing/2014/main" id="{717ABA78-6763-A819-E3B4-3CC7BD0CEB9E}"/>
              </a:ext>
            </a:extLst>
          </p:cNvPr>
          <p:cNvSpPr/>
          <p:nvPr/>
        </p:nvSpPr>
        <p:spPr>
          <a:xfrm>
            <a:off x="393406" y="1486781"/>
            <a:ext cx="11419366" cy="494651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ea typeface="思源黑体 CN Bold" panose="020B0800000000000000" pitchFamily="34" charset="-122"/>
              <a:cs typeface="+mn-cs"/>
            </a:endParaRPr>
          </a:p>
        </p:txBody>
      </p:sp>
      <p:sp>
        <p:nvSpPr>
          <p:cNvPr id="3" name="TextBox 2">
            <a:extLst>
              <a:ext uri="{FF2B5EF4-FFF2-40B4-BE49-F238E27FC236}">
                <a16:creationId xmlns:a16="http://schemas.microsoft.com/office/drawing/2014/main" id="{3F3DE06F-878B-5DC2-631C-60D02F6F1AEC}"/>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6" name="Picture 5">
            <a:extLst>
              <a:ext uri="{FF2B5EF4-FFF2-40B4-BE49-F238E27FC236}">
                <a16:creationId xmlns:a16="http://schemas.microsoft.com/office/drawing/2014/main" id="{75DBE54A-0B39-EEE0-6311-1ABE0282F6CB}"/>
              </a:ext>
            </a:extLst>
          </p:cNvPr>
          <p:cNvPicPr>
            <a:picLocks noChangeAspect="1"/>
          </p:cNvPicPr>
          <p:nvPr/>
        </p:nvPicPr>
        <p:blipFill>
          <a:blip r:embed="rId3"/>
          <a:stretch>
            <a:fillRect/>
          </a:stretch>
        </p:blipFill>
        <p:spPr>
          <a:xfrm rot="737208" flipH="1">
            <a:off x="964760" y="1974806"/>
            <a:ext cx="919996" cy="919996"/>
          </a:xfrm>
          <a:prstGeom prst="rect">
            <a:avLst/>
          </a:prstGeom>
        </p:spPr>
      </p:pic>
      <p:sp>
        <p:nvSpPr>
          <p:cNvPr id="11" name="TextBox 10">
            <a:extLst>
              <a:ext uri="{FF2B5EF4-FFF2-40B4-BE49-F238E27FC236}">
                <a16:creationId xmlns:a16="http://schemas.microsoft.com/office/drawing/2014/main" id="{2DBF45CC-6352-39C1-E520-F94C31D3678E}"/>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CEE4E6C3-704C-ED16-5F58-DF5F6EC1D4E0}"/>
              </a:ext>
            </a:extLst>
          </p:cNvPr>
          <p:cNvPicPr>
            <a:picLocks noChangeAspect="1"/>
          </p:cNvPicPr>
          <p:nvPr/>
        </p:nvPicPr>
        <p:blipFill>
          <a:blip r:embed="rId3"/>
          <a:stretch>
            <a:fillRect/>
          </a:stretch>
        </p:blipFill>
        <p:spPr>
          <a:xfrm rot="737208" flipH="1">
            <a:off x="964760" y="2955818"/>
            <a:ext cx="919996" cy="919996"/>
          </a:xfrm>
          <a:prstGeom prst="rect">
            <a:avLst/>
          </a:prstGeom>
        </p:spPr>
      </p:pic>
      <p:sp>
        <p:nvSpPr>
          <p:cNvPr id="13" name="TextBox 12">
            <a:extLst>
              <a:ext uri="{FF2B5EF4-FFF2-40B4-BE49-F238E27FC236}">
                <a16:creationId xmlns:a16="http://schemas.microsoft.com/office/drawing/2014/main" id="{09D3A112-1E87-8E19-42C3-A861C751B350}"/>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4" name="Picture 13">
            <a:extLst>
              <a:ext uri="{FF2B5EF4-FFF2-40B4-BE49-F238E27FC236}">
                <a16:creationId xmlns:a16="http://schemas.microsoft.com/office/drawing/2014/main" id="{19B4B9EE-8AC6-29D6-E324-0F1FFA0BF3B3}"/>
              </a:ext>
            </a:extLst>
          </p:cNvPr>
          <p:cNvPicPr>
            <a:picLocks noChangeAspect="1"/>
          </p:cNvPicPr>
          <p:nvPr/>
        </p:nvPicPr>
        <p:blipFill>
          <a:blip r:embed="rId3"/>
          <a:stretch>
            <a:fillRect/>
          </a:stretch>
        </p:blipFill>
        <p:spPr>
          <a:xfrm rot="737208" flipH="1">
            <a:off x="964760" y="3936830"/>
            <a:ext cx="919996" cy="919996"/>
          </a:xfrm>
          <a:prstGeom prst="rect">
            <a:avLst/>
          </a:prstGeom>
        </p:spPr>
      </p:pic>
      <p:sp>
        <p:nvSpPr>
          <p:cNvPr id="15" name="TextBox 14">
            <a:extLst>
              <a:ext uri="{FF2B5EF4-FFF2-40B4-BE49-F238E27FC236}">
                <a16:creationId xmlns:a16="http://schemas.microsoft.com/office/drawing/2014/main" id="{1FA1ED49-8C1C-823C-0BCC-8F70C47B4EBF}"/>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6" name="Picture 15">
            <a:extLst>
              <a:ext uri="{FF2B5EF4-FFF2-40B4-BE49-F238E27FC236}">
                <a16:creationId xmlns:a16="http://schemas.microsoft.com/office/drawing/2014/main" id="{3686C4F2-DD2D-F63D-165E-05EDA5808F04}"/>
              </a:ext>
            </a:extLst>
          </p:cNvPr>
          <p:cNvPicPr>
            <a:picLocks noChangeAspect="1"/>
          </p:cNvPicPr>
          <p:nvPr/>
        </p:nvPicPr>
        <p:blipFill>
          <a:blip r:embed="rId3"/>
          <a:stretch>
            <a:fillRect/>
          </a:stretch>
        </p:blipFill>
        <p:spPr>
          <a:xfrm rot="737208" flipH="1">
            <a:off x="964760" y="4917842"/>
            <a:ext cx="919996" cy="919996"/>
          </a:xfrm>
          <a:prstGeom prst="rect">
            <a:avLst/>
          </a:prstGeom>
        </p:spPr>
      </p:pic>
      <p:pic>
        <p:nvPicPr>
          <p:cNvPr id="17" name="Picture 16">
            <a:extLst>
              <a:ext uri="{FF2B5EF4-FFF2-40B4-BE49-F238E27FC236}">
                <a16:creationId xmlns:a16="http://schemas.microsoft.com/office/drawing/2014/main" id="{2D6C1EDE-EADC-6B82-2406-7A1E565C1F34}"/>
              </a:ext>
            </a:extLst>
          </p:cNvPr>
          <p:cNvPicPr>
            <a:picLocks noChangeAspect="1"/>
          </p:cNvPicPr>
          <p:nvPr/>
        </p:nvPicPr>
        <p:blipFill>
          <a:blip r:embed="rId4"/>
          <a:stretch>
            <a:fillRect/>
          </a:stretch>
        </p:blipFill>
        <p:spPr>
          <a:xfrm>
            <a:off x="3145377" y="121017"/>
            <a:ext cx="6090432" cy="1444877"/>
          </a:xfrm>
          <a:prstGeom prst="rect">
            <a:avLst/>
          </a:prstGeom>
        </p:spPr>
      </p:pic>
    </p:spTree>
    <p:extLst>
      <p:ext uri="{BB962C8B-B14F-4D97-AF65-F5344CB8AC3E}">
        <p14:creationId xmlns:p14="http://schemas.microsoft.com/office/powerpoint/2010/main" val="4144257979"/>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left)">
                                      <p:cBhvr>
                                        <p:cTn id="31" dur="500"/>
                                        <p:tgtEl>
                                          <p:spTgt spid="13">
                                            <p:txEl>
                                              <p:pRg st="0" end="0"/>
                                            </p:txEl>
                                          </p:spTgt>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wipe(left)">
                                      <p:cBhvr>
                                        <p:cTn id="3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11" grpId="0" uiExpand="1" build="p"/>
      <p:bldP spid="13" grpId="0" uiExpand="1" build="p"/>
      <p:bldP spid="1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87CBCA-5FD3-46B4-91CA-22FAFCFEA5A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椭圆 4">
            <a:extLst>
              <a:ext uri="{FF2B5EF4-FFF2-40B4-BE49-F238E27FC236}">
                <a16:creationId xmlns:a16="http://schemas.microsoft.com/office/drawing/2014/main" id="{060E0F25-011A-4B1C-89E8-A938AB828930}"/>
              </a:ext>
            </a:extLst>
          </p:cNvPr>
          <p:cNvSpPr/>
          <p:nvPr/>
        </p:nvSpPr>
        <p:spPr>
          <a:xfrm>
            <a:off x="6576291" y="1283855"/>
            <a:ext cx="5615709" cy="5407039"/>
          </a:xfrm>
          <a:prstGeom prst="ellipse">
            <a:avLst/>
          </a:prstGeom>
          <a:solidFill>
            <a:schemeClr val="bg1"/>
          </a:solidFill>
          <a:ln w="76200">
            <a:solidFill>
              <a:srgbClr val="8F9AAA"/>
            </a:solidFill>
          </a:ln>
          <a:effectLst>
            <a:glow rad="635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5FC1237E-B50E-20F5-3CE7-9CF8E20D444F}"/>
              </a:ext>
            </a:extLst>
          </p:cNvPr>
          <p:cNvPicPr>
            <a:picLocks noChangeAspect="1"/>
          </p:cNvPicPr>
          <p:nvPr/>
        </p:nvPicPr>
        <p:blipFill>
          <a:blip r:embed="rId4"/>
          <a:stretch>
            <a:fillRect/>
          </a:stretch>
        </p:blipFill>
        <p:spPr>
          <a:xfrm>
            <a:off x="7396551" y="1595439"/>
            <a:ext cx="4218798" cy="4352921"/>
          </a:xfrm>
          <a:prstGeom prst="rect">
            <a:avLst/>
          </a:prstGeom>
        </p:spPr>
      </p:pic>
    </p:spTree>
    <p:extLst>
      <p:ext uri="{BB962C8B-B14F-4D97-AF65-F5344CB8AC3E}">
        <p14:creationId xmlns:p14="http://schemas.microsoft.com/office/powerpoint/2010/main" val="226584158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966978A-8D1E-B00C-004E-7BE34B7411F1}"/>
              </a:ext>
            </a:extLst>
          </p:cNvPr>
          <p:cNvGrpSpPr/>
          <p:nvPr/>
        </p:nvGrpSpPr>
        <p:grpSpPr>
          <a:xfrm>
            <a:off x="1675938" y="158462"/>
            <a:ext cx="8820611" cy="994063"/>
            <a:chOff x="4144021" y="1484380"/>
            <a:chExt cx="7574794" cy="4840220"/>
          </a:xfrm>
        </p:grpSpPr>
        <p:grpSp>
          <p:nvGrpSpPr>
            <p:cNvPr id="16" name="Group 15">
              <a:extLst>
                <a:ext uri="{FF2B5EF4-FFF2-40B4-BE49-F238E27FC236}">
                  <a16:creationId xmlns:a16="http://schemas.microsoft.com/office/drawing/2014/main" id="{C191F4DB-8B31-769B-A6BA-B1C122C3D8F1}"/>
                </a:ext>
              </a:extLst>
            </p:cNvPr>
            <p:cNvGrpSpPr/>
            <p:nvPr/>
          </p:nvGrpSpPr>
          <p:grpSpPr>
            <a:xfrm>
              <a:off x="4144021" y="1484380"/>
              <a:ext cx="7574794" cy="4840220"/>
              <a:chOff x="4436414" y="1551563"/>
              <a:chExt cx="7327378" cy="4327762"/>
            </a:xfrm>
          </p:grpSpPr>
          <p:sp>
            <p:nvSpPr>
              <p:cNvPr id="18" name="Rectangle: Diagonal Corners Rounded 4">
                <a:extLst>
                  <a:ext uri="{FF2B5EF4-FFF2-40B4-BE49-F238E27FC236}">
                    <a16:creationId xmlns:a16="http://schemas.microsoft.com/office/drawing/2014/main" id="{CCDB4A25-66CD-C46C-08F6-78E82547CDC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Diagonal Corners Rounded 30">
                <a:extLst>
                  <a:ext uri="{FF2B5EF4-FFF2-40B4-BE49-F238E27FC236}">
                    <a16:creationId xmlns:a16="http://schemas.microsoft.com/office/drawing/2014/main" id="{833DE96F-DA29-1CCD-7F72-DF9C3B748A38}"/>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52F3584B-0C79-5C30-EABE-B1FB4A7EEA41}"/>
                </a:ext>
              </a:extLst>
            </p:cNvPr>
            <p:cNvSpPr txBox="1"/>
            <p:nvPr/>
          </p:nvSpPr>
          <p:spPr>
            <a:xfrm>
              <a:off x="4218035" y="1785747"/>
              <a:ext cx="7263570" cy="1594165"/>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Tham</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gia</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trò</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chơi</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Bịt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mắt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tìm</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đồ</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vật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sz="7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21" name="Picture 20">
            <a:extLst>
              <a:ext uri="{FF2B5EF4-FFF2-40B4-BE49-F238E27FC236}">
                <a16:creationId xmlns:a16="http://schemas.microsoft.com/office/drawing/2014/main" id="{F4DC2846-E4E0-8A36-1016-62B8117E5911}"/>
              </a:ext>
            </a:extLst>
          </p:cNvPr>
          <p:cNvPicPr>
            <a:picLocks noChangeAspect="1"/>
          </p:cNvPicPr>
          <p:nvPr/>
        </p:nvPicPr>
        <p:blipFill>
          <a:blip r:embed="rId3"/>
          <a:stretch>
            <a:fillRect/>
          </a:stretch>
        </p:blipFill>
        <p:spPr>
          <a:xfrm>
            <a:off x="2247899" y="1600200"/>
            <a:ext cx="7191375" cy="3963428"/>
          </a:xfrm>
          <a:prstGeom prst="rect">
            <a:avLst/>
          </a:prstGeom>
        </p:spPr>
      </p:pic>
    </p:spTree>
  </p:cSld>
  <p:clrMapOvr>
    <a:masterClrMapping/>
  </p:clrMapOvr>
  <p:transition spd="med" advClick="0" advTm="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91F42-AA7A-A13B-EC42-EF31673412AA}"/>
              </a:ext>
            </a:extLst>
          </p:cNvPr>
          <p:cNvGrpSpPr/>
          <p:nvPr/>
        </p:nvGrpSpPr>
        <p:grpSpPr>
          <a:xfrm>
            <a:off x="1241534" y="2216331"/>
            <a:ext cx="9996876" cy="1422219"/>
            <a:chOff x="1511500" y="979714"/>
            <a:chExt cx="9996876" cy="3882198"/>
          </a:xfrm>
          <a:solidFill>
            <a:schemeClr val="accent6">
              <a:lumMod val="20000"/>
              <a:lumOff val="80000"/>
            </a:schemeClr>
          </a:solidFill>
        </p:grpSpPr>
        <p:sp>
          <p:nvSpPr>
            <p:cNvPr id="3" name="Rounded Rectangle 1">
              <a:extLst>
                <a:ext uri="{FF2B5EF4-FFF2-40B4-BE49-F238E27FC236}">
                  <a16:creationId xmlns:a16="http://schemas.microsoft.com/office/drawing/2014/main" id="{4505BC6B-88B7-8BDB-01C1-59E822DFF675}"/>
                </a:ext>
              </a:extLst>
            </p:cNvPr>
            <p:cNvSpPr/>
            <p:nvPr/>
          </p:nvSpPr>
          <p:spPr>
            <a:xfrm>
              <a:off x="1511500" y="979714"/>
              <a:ext cx="9892374" cy="3882198"/>
            </a:xfrm>
            <a:prstGeom prst="roundRect">
              <a:avLst/>
            </a:prstGeom>
            <a:grp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2742EB9-858B-7854-8C46-8C188DA6E60A}"/>
                </a:ext>
              </a:extLst>
            </p:cNvPr>
            <p:cNvSpPr txBox="1"/>
            <p:nvPr/>
          </p:nvSpPr>
          <p:spPr>
            <a:xfrm>
              <a:off x="1833433" y="1181874"/>
              <a:ext cx="9674943" cy="361256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4000" b="1" dirty="0" err="1">
                  <a:solidFill>
                    <a:prstClr val="black"/>
                  </a:solidFill>
                  <a:latin typeface="Calibri" panose="020F0502020204030204" pitchFamily="34" charset="0"/>
                  <a:cs typeface="Calibri" panose="020F0502020204030204" pitchFamily="34" charset="0"/>
                </a:rPr>
                <a:t>Em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cảm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thấy</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như</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thế</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nào</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khi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không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nhìn</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thấy</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mọi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thứ</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xung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quanh</a:t>
              </a:r>
              <a:r>
                <a:rPr lang="en-US" sz="4000" b="1" dirty="0">
                  <a:solidFill>
                    <a:prstClr val="black"/>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5" name="图片 23">
            <a:extLst>
              <a:ext uri="{FF2B5EF4-FFF2-40B4-BE49-F238E27FC236}">
                <a16:creationId xmlns:a16="http://schemas.microsoft.com/office/drawing/2014/main" id="{687CAB17-E29A-4A37-8FBD-0676CEF1C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9532" y="3217189"/>
            <a:ext cx="3679881" cy="3679881"/>
          </a:xfrm>
          <a:prstGeom prst="rect">
            <a:avLst/>
          </a:prstGeom>
        </p:spPr>
      </p:pic>
    </p:spTree>
    <p:extLst>
      <p:ext uri="{BB962C8B-B14F-4D97-AF65-F5344CB8AC3E}">
        <p14:creationId xmlns:p14="http://schemas.microsoft.com/office/powerpoint/2010/main" val="335886246"/>
      </p:ext>
    </p:extLst>
  </p:cSld>
  <p:clrMapOvr>
    <a:masterClrMapping/>
  </p:clrMapOvr>
  <mc:AlternateContent xmlns:mc="http://schemas.openxmlformats.org/markup-compatibility/2006" xmlns:p14="http://schemas.microsoft.com/office/powerpoint/2010/main">
    <mc:Choice Requires="p14">
      <p:transition spd="slow" p14:dur="1500" advClick="0" advTm="2000">
        <p:cover/>
      </p:transition>
    </mc:Choice>
    <mc:Fallback xmlns="">
      <p:transition spd="slow" advClick="0" advTm="2000">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B3E6300C-E30F-C6C0-57EF-04DFF3AF28FB}"/>
              </a:ext>
            </a:extLst>
          </p:cNvPr>
          <p:cNvPicPr>
            <a:picLocks noChangeAspect="1"/>
          </p:cNvPicPr>
          <p:nvPr/>
        </p:nvPicPr>
        <p:blipFill>
          <a:blip r:embed="rId5"/>
          <a:stretch>
            <a:fillRect/>
          </a:stretch>
        </p:blipFill>
        <p:spPr>
          <a:xfrm>
            <a:off x="4803377" y="1586407"/>
            <a:ext cx="6242845" cy="1780186"/>
          </a:xfrm>
          <a:prstGeom prst="rect">
            <a:avLst/>
          </a:prstGeom>
        </p:spPr>
      </p:pic>
    </p:spTree>
    <p:extLst>
      <p:ext uri="{BB962C8B-B14F-4D97-AF65-F5344CB8AC3E}">
        <p14:creationId xmlns:p14="http://schemas.microsoft.com/office/powerpoint/2010/main" val="3970473305"/>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algn="just">
                <a:spcBef>
                  <a:spcPts val="100"/>
                </a:spcBef>
                <a:spcAft>
                  <a:spcPts val="100"/>
                </a:spcAft>
              </a:pP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b)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Nêu</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biểu</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hiện</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giúp</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đỡ</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khăn</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trong</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những</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bức</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tranh</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sau</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87EB3368-360B-60D8-FE66-7FD8E1986AC5}"/>
              </a:ext>
            </a:extLst>
          </p:cNvPr>
          <p:cNvPicPr>
            <a:picLocks noChangeAspect="1"/>
          </p:cNvPicPr>
          <p:nvPr/>
        </p:nvPicPr>
        <p:blipFill>
          <a:blip r:embed="rId3"/>
          <a:stretch>
            <a:fillRect/>
          </a:stretch>
        </p:blipFill>
        <p:spPr>
          <a:xfrm>
            <a:off x="409575" y="1419225"/>
            <a:ext cx="3695700" cy="2438400"/>
          </a:xfrm>
          <a:prstGeom prst="rect">
            <a:avLst/>
          </a:prstGeom>
        </p:spPr>
      </p:pic>
      <p:pic>
        <p:nvPicPr>
          <p:cNvPr id="13" name="Picture 12">
            <a:extLst>
              <a:ext uri="{FF2B5EF4-FFF2-40B4-BE49-F238E27FC236}">
                <a16:creationId xmlns:a16="http://schemas.microsoft.com/office/drawing/2014/main" id="{24E84899-BAE9-3E1A-CD64-064989F0B107}"/>
              </a:ext>
            </a:extLst>
          </p:cNvPr>
          <p:cNvPicPr>
            <a:picLocks noChangeAspect="1"/>
          </p:cNvPicPr>
          <p:nvPr/>
        </p:nvPicPr>
        <p:blipFill>
          <a:blip r:embed="rId4"/>
          <a:stretch>
            <a:fillRect/>
          </a:stretch>
        </p:blipFill>
        <p:spPr>
          <a:xfrm>
            <a:off x="4152900" y="1514475"/>
            <a:ext cx="3505200" cy="2286000"/>
          </a:xfrm>
          <a:prstGeom prst="rect">
            <a:avLst/>
          </a:prstGeom>
        </p:spPr>
      </p:pic>
      <p:pic>
        <p:nvPicPr>
          <p:cNvPr id="15" name="Picture 14">
            <a:extLst>
              <a:ext uri="{FF2B5EF4-FFF2-40B4-BE49-F238E27FC236}">
                <a16:creationId xmlns:a16="http://schemas.microsoft.com/office/drawing/2014/main" id="{123606AA-4467-3C49-94CB-2F01BA8F22F4}"/>
              </a:ext>
            </a:extLst>
          </p:cNvPr>
          <p:cNvPicPr>
            <a:picLocks noChangeAspect="1"/>
          </p:cNvPicPr>
          <p:nvPr/>
        </p:nvPicPr>
        <p:blipFill>
          <a:blip r:embed="rId5"/>
          <a:stretch>
            <a:fillRect/>
          </a:stretch>
        </p:blipFill>
        <p:spPr>
          <a:xfrm>
            <a:off x="7777162" y="1447800"/>
            <a:ext cx="3705225" cy="2400300"/>
          </a:xfrm>
          <a:prstGeom prst="rect">
            <a:avLst/>
          </a:prstGeom>
        </p:spPr>
      </p:pic>
      <p:pic>
        <p:nvPicPr>
          <p:cNvPr id="17" name="Picture 16">
            <a:extLst>
              <a:ext uri="{FF2B5EF4-FFF2-40B4-BE49-F238E27FC236}">
                <a16:creationId xmlns:a16="http://schemas.microsoft.com/office/drawing/2014/main" id="{A188E371-50E7-0932-DFA6-8B35AB86B7E1}"/>
              </a:ext>
            </a:extLst>
          </p:cNvPr>
          <p:cNvPicPr>
            <a:picLocks noChangeAspect="1"/>
          </p:cNvPicPr>
          <p:nvPr/>
        </p:nvPicPr>
        <p:blipFill>
          <a:blip r:embed="rId6"/>
          <a:stretch>
            <a:fillRect/>
          </a:stretch>
        </p:blipFill>
        <p:spPr>
          <a:xfrm>
            <a:off x="4200525" y="3948112"/>
            <a:ext cx="3619500" cy="2333625"/>
          </a:xfrm>
          <a:prstGeom prst="rect">
            <a:avLst/>
          </a:prstGeom>
        </p:spPr>
      </p:pic>
      <p:pic>
        <p:nvPicPr>
          <p:cNvPr id="23" name="Picture 22">
            <a:extLst>
              <a:ext uri="{FF2B5EF4-FFF2-40B4-BE49-F238E27FC236}">
                <a16:creationId xmlns:a16="http://schemas.microsoft.com/office/drawing/2014/main" id="{D7774C75-B034-9883-8C62-61D16E4C2D11}"/>
              </a:ext>
            </a:extLst>
          </p:cNvPr>
          <p:cNvPicPr>
            <a:picLocks noChangeAspect="1"/>
          </p:cNvPicPr>
          <p:nvPr/>
        </p:nvPicPr>
        <p:blipFill>
          <a:blip r:embed="rId7"/>
          <a:stretch>
            <a:fillRect/>
          </a:stretch>
        </p:blipFill>
        <p:spPr>
          <a:xfrm>
            <a:off x="533400" y="3943350"/>
            <a:ext cx="3562350" cy="2381250"/>
          </a:xfrm>
          <a:prstGeom prst="rect">
            <a:avLst/>
          </a:prstGeom>
        </p:spPr>
      </p:pic>
      <p:pic>
        <p:nvPicPr>
          <p:cNvPr id="25" name="Picture 24">
            <a:extLst>
              <a:ext uri="{FF2B5EF4-FFF2-40B4-BE49-F238E27FC236}">
                <a16:creationId xmlns:a16="http://schemas.microsoft.com/office/drawing/2014/main" id="{EC8EBAF0-E13F-18D6-F02B-BEBB08CBDDE9}"/>
              </a:ext>
            </a:extLst>
          </p:cNvPr>
          <p:cNvPicPr>
            <a:picLocks noChangeAspect="1"/>
          </p:cNvPicPr>
          <p:nvPr/>
        </p:nvPicPr>
        <p:blipFill>
          <a:blip r:embed="rId8"/>
          <a:stretch>
            <a:fillRect/>
          </a:stretch>
        </p:blipFill>
        <p:spPr>
          <a:xfrm>
            <a:off x="7862887" y="3810000"/>
            <a:ext cx="3933825" cy="2590800"/>
          </a:xfrm>
          <a:prstGeom prst="rect">
            <a:avLst/>
          </a:prstGeom>
        </p:spPr>
      </p:pic>
    </p:spTree>
    <p:extLst>
      <p:ext uri="{BB962C8B-B14F-4D97-AF65-F5344CB8AC3E}">
        <p14:creationId xmlns:p14="http://schemas.microsoft.com/office/powerpoint/2010/main" val="1929560069"/>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Calibri" panose="020F0502020204030204" pitchFamily="34" charset="0"/>
                <a:cs typeface="Calibri" panose="020F0502020204030204" pitchFamily="34" charset="0"/>
              </a:rPr>
              <a:t>N</a:t>
            </a:r>
            <a:r>
              <a:rPr lang="vi-VN" sz="4000" b="1" dirty="0">
                <a:solidFill>
                  <a:prstClr val="black"/>
                </a:solidFill>
                <a:latin typeface="Calibri" panose="020F0502020204030204" pitchFamily="34" charset="0"/>
                <a:cs typeface="Calibri" panose="020F0502020204030204" pitchFamily="34" charset="0"/>
              </a:rPr>
              <a:t>ấu cơm tặng cho những người có hoàn cảnh khó khăn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8D8A5A8-32A4-9E25-F81A-AD08B3931F93}"/>
              </a:ext>
            </a:extLst>
          </p:cNvPr>
          <p:cNvPicPr>
            <a:picLocks noChangeAspect="1"/>
          </p:cNvPicPr>
          <p:nvPr/>
        </p:nvPicPr>
        <p:blipFill>
          <a:blip r:embed="rId4"/>
          <a:stretch>
            <a:fillRect/>
          </a:stretch>
        </p:blipFill>
        <p:spPr>
          <a:xfrm>
            <a:off x="1171575" y="1834004"/>
            <a:ext cx="4914900" cy="3242821"/>
          </a:xfrm>
          <a:prstGeom prst="rect">
            <a:avLst/>
          </a:prstGeom>
        </p:spPr>
      </p:pic>
    </p:spTree>
    <p:extLst>
      <p:ext uri="{BB962C8B-B14F-4D97-AF65-F5344CB8AC3E}">
        <p14:creationId xmlns:p14="http://schemas.microsoft.com/office/powerpoint/2010/main" val="23411200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Calibri" panose="020F0502020204030204" pitchFamily="34" charset="0"/>
                <a:cs typeface="Calibri" panose="020F0502020204030204" pitchFamily="34" charset="0"/>
              </a:rPr>
              <a:t>L</a:t>
            </a:r>
            <a:r>
              <a:rPr lang="vi-VN" sz="4000" b="1" dirty="0">
                <a:solidFill>
                  <a:prstClr val="black"/>
                </a:solidFill>
                <a:latin typeface="Calibri" panose="020F0502020204030204" pitchFamily="34" charset="0"/>
                <a:cs typeface="Calibri" panose="020F0502020204030204" pitchFamily="34" charset="0"/>
              </a:rPr>
              <a:t>àm nhà tình nghĩa tặng người nghèo</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BB72CA8C-5825-609B-E131-A3E2E64BB49C}"/>
              </a:ext>
            </a:extLst>
          </p:cNvPr>
          <p:cNvPicPr>
            <a:picLocks noChangeAspect="1"/>
          </p:cNvPicPr>
          <p:nvPr/>
        </p:nvPicPr>
        <p:blipFill>
          <a:blip r:embed="rId4"/>
          <a:stretch>
            <a:fillRect/>
          </a:stretch>
        </p:blipFill>
        <p:spPr>
          <a:xfrm>
            <a:off x="1466849" y="2324100"/>
            <a:ext cx="4425315" cy="2886075"/>
          </a:xfrm>
          <a:prstGeom prst="rect">
            <a:avLst/>
          </a:prstGeom>
        </p:spPr>
      </p:pic>
    </p:spTree>
    <p:extLst>
      <p:ext uri="{BB962C8B-B14F-4D97-AF65-F5344CB8AC3E}">
        <p14:creationId xmlns:p14="http://schemas.microsoft.com/office/powerpoint/2010/main" val="325944665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prstClr val="black"/>
                </a:solidFill>
                <a:latin typeface="Calibri" panose="020F0502020204030204" pitchFamily="34" charset="0"/>
                <a:cs typeface="Calibri" panose="020F0502020204030204" pitchFamily="34" charset="0"/>
              </a:rPr>
              <a:t>Giúp</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đỡ</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bạn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bị</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khuyết</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tật</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F23EF9E-47DC-09BB-D293-EB7E3BD25000}"/>
              </a:ext>
            </a:extLst>
          </p:cNvPr>
          <p:cNvPicPr>
            <a:picLocks noChangeAspect="1"/>
          </p:cNvPicPr>
          <p:nvPr/>
        </p:nvPicPr>
        <p:blipFill>
          <a:blip r:embed="rId4"/>
          <a:stretch>
            <a:fillRect/>
          </a:stretch>
        </p:blipFill>
        <p:spPr>
          <a:xfrm>
            <a:off x="1166812" y="2324100"/>
            <a:ext cx="4984410" cy="3228975"/>
          </a:xfrm>
          <a:prstGeom prst="rect">
            <a:avLst/>
          </a:prstGeom>
        </p:spPr>
      </p:pic>
    </p:spTree>
    <p:extLst>
      <p:ext uri="{BB962C8B-B14F-4D97-AF65-F5344CB8AC3E}">
        <p14:creationId xmlns:p14="http://schemas.microsoft.com/office/powerpoint/2010/main" val="1048106935"/>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千图网海量PPT模板www.58pic.com​​">
  <a:themeElements>
    <a:clrScheme name="自定义 1037">
      <a:dk1>
        <a:sysClr val="windowText" lastClr="000000"/>
      </a:dk1>
      <a:lt1>
        <a:sysClr val="window" lastClr="FFFFFF"/>
      </a:lt1>
      <a:dk2>
        <a:srgbClr val="5A6378"/>
      </a:dk2>
      <a:lt2>
        <a:srgbClr val="7F7F7F"/>
      </a:lt2>
      <a:accent1>
        <a:srgbClr val="778299"/>
      </a:accent1>
      <a:accent2>
        <a:srgbClr val="B6CF7F"/>
      </a:accent2>
      <a:accent3>
        <a:srgbClr val="778299"/>
      </a:accent3>
      <a:accent4>
        <a:srgbClr val="B6CF7F"/>
      </a:accent4>
      <a:accent5>
        <a:srgbClr val="778299"/>
      </a:accent5>
      <a:accent6>
        <a:srgbClr val="B6CF7F"/>
      </a:accent6>
      <a:hlink>
        <a:srgbClr val="168BBA"/>
      </a:hlink>
      <a:folHlink>
        <a:srgbClr val="680000"/>
      </a:folHlink>
    </a:clrScheme>
    <a:fontScheme name="zk35yeif">
      <a:majorFont>
        <a:latin typeface="Arial" panose="020F0302020204030204"/>
        <a:ea typeface="庞门正道标题体"/>
        <a:cs typeface=""/>
      </a:majorFont>
      <a:minorFont>
        <a:latin typeface="Arial" panose="020F0502020204030204"/>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511</Words>
  <Application>Microsoft Office PowerPoint</Application>
  <PresentationFormat>Widescreen</PresentationFormat>
  <Paragraphs>51</Paragraphs>
  <Slides>28</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Calibri</vt:lpstr>
      <vt:lpstr>Cambria</vt:lpstr>
      <vt:lpstr>等线</vt:lpstr>
      <vt:lpstr>Georgia</vt:lpstr>
      <vt:lpstr>Times New Roman</vt:lpstr>
      <vt:lpstr>庞门正道标题体</vt:lpstr>
      <vt:lpstr>思源黑体 CN Bold</vt:lpstr>
      <vt:lpstr>思源黑体 Medium</vt:lpstr>
      <vt:lpstr>千图网海量PPT模板www.58pic.com​​</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HP</cp:lastModifiedBy>
  <cp:revision>30</cp:revision>
  <dcterms:created xsi:type="dcterms:W3CDTF">2023-07-25T13:02:49Z</dcterms:created>
  <dcterms:modified xsi:type="dcterms:W3CDTF">2024-05-31T01:17:25Z</dcterms:modified>
</cp:coreProperties>
</file>