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
        <p:nvSpPr>
          <p:cNvPr id="13" name="TextBox 16">
            <a:extLst>
              <a:ext uri="{FF2B5EF4-FFF2-40B4-BE49-F238E27FC236}">
                <a16:creationId xmlns:a16="http://schemas.microsoft.com/office/drawing/2014/main" id="{7F18FC1B-8C16-B5D4-92DE-9EA4E937A8CD}"/>
              </a:ext>
            </a:extLst>
          </p:cNvPr>
          <p:cNvSpPr txBox="1"/>
          <p:nvPr/>
        </p:nvSpPr>
        <p:spPr>
          <a:xfrm>
            <a:off x="2971800" y="6057035"/>
            <a:ext cx="68903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solidFill>
                  <a:srgbClr val="FF0000"/>
                </a:solidFill>
                <a:latin typeface="Cambria" panose="02040503050406030204" pitchFamily="18" charset="0"/>
                <a:ea typeface="Cambria" panose="02040503050406030204" pitchFamily="18" charset="0"/>
              </a:rPr>
              <a:t>GV : NGUYỄN THỊ HẢI HÀ</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6">
            <a:extLst>
              <a:ext uri="{FF2B5EF4-FFF2-40B4-BE49-F238E27FC236}">
                <a16:creationId xmlns:a16="http://schemas.microsoft.com/office/drawing/2014/main" id="{7F18FC1B-8C16-B5D4-92DE-9EA4E937A8CD}"/>
              </a:ext>
            </a:extLst>
          </p:cNvPr>
          <p:cNvSpPr txBox="1"/>
          <p:nvPr/>
        </p:nvSpPr>
        <p:spPr>
          <a:xfrm>
            <a:off x="2984603" y="76878"/>
            <a:ext cx="68903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solidFill>
                  <a:srgbClr val="FF0000"/>
                </a:solidFill>
                <a:latin typeface="Cambria" panose="02040503050406030204" pitchFamily="18" charset="0"/>
                <a:ea typeface="Cambria" panose="02040503050406030204" pitchFamily="18" charset="0"/>
              </a:rPr>
              <a:t>TRƯỜNG TIỂU HỌC QUỐC TUẤN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974</Words>
  <Application>Microsoft Office PowerPoint</Application>
  <PresentationFormat>Widescreen</PresentationFormat>
  <Paragraphs>61</Paragraphs>
  <Slides>31</Slides>
  <Notes>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#9Slide07 IcielLa Chic Pro Shad</vt:lpstr>
      <vt:lpstr>Arial</vt:lpstr>
      <vt:lpstr>Calibri</vt:lpstr>
      <vt:lpstr>Calibri Light</vt:lpstr>
      <vt:lpstr>Cambria</vt:lpstr>
      <vt:lpstr>等线</vt:lpstr>
      <vt:lpstr>等线 Light</vt:lpstr>
      <vt:lpstr>DFPOP1-W9</vt:lpstr>
      <vt:lpstr>iCiel Pony</vt:lpstr>
      <vt:lpstr>LNTH-LuoLuoNotangYuanTi 1</vt:lpstr>
      <vt:lpstr>Times New Roman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18</cp:revision>
  <dcterms:created xsi:type="dcterms:W3CDTF">2024-02-02T15:05:46Z</dcterms:created>
  <dcterms:modified xsi:type="dcterms:W3CDTF">2024-05-31T01:37:36Z</dcterms:modified>
</cp:coreProperties>
</file>