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58" r:id="rId4"/>
    <p:sldId id="292" r:id="rId5"/>
    <p:sldId id="319" r:id="rId6"/>
    <p:sldId id="320" r:id="rId7"/>
    <p:sldId id="321" r:id="rId8"/>
    <p:sldId id="279" r:id="rId9"/>
    <p:sldId id="322" r:id="rId10"/>
    <p:sldId id="260" r:id="rId11"/>
    <p:sldId id="323" r:id="rId12"/>
    <p:sldId id="324" r:id="rId13"/>
    <p:sldId id="325" r:id="rId14"/>
    <p:sldId id="280" r:id="rId15"/>
    <p:sldId id="271" r:id="rId16"/>
    <p:sldId id="326" r:id="rId17"/>
    <p:sldId id="327"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6"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86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60688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796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8925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144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147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23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259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3034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8315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278003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8"/>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
        <p:nvSpPr>
          <p:cNvPr id="15" name="TextBox 14">
            <a:extLst>
              <a:ext uri="{FF2B5EF4-FFF2-40B4-BE49-F238E27FC236}">
                <a16:creationId xmlns:a16="http://schemas.microsoft.com/office/drawing/2014/main" id="{7F18FC1B-8C16-B5D4-92DE-9EA4E937A8CD}"/>
              </a:ext>
            </a:extLst>
          </p:cNvPr>
          <p:cNvSpPr txBox="1"/>
          <p:nvPr/>
        </p:nvSpPr>
        <p:spPr>
          <a:xfrm>
            <a:off x="3168074" y="163650"/>
            <a:ext cx="6890326" cy="646331"/>
          </a:xfrm>
          <a:prstGeom prst="rect">
            <a:avLst/>
          </a:prstGeom>
          <a:noFill/>
        </p:spPr>
        <p:txBody>
          <a:bodyPr wrap="square" rtlCol="0">
            <a:spAutoFit/>
          </a:bodyPr>
          <a:lstStyle/>
          <a:p>
            <a:r>
              <a:rPr lang="en-US" sz="3600" b="1" smtClean="0">
                <a:solidFill>
                  <a:srgbClr val="FFFF00"/>
                </a:solidFill>
                <a:latin typeface="Cambria" panose="02040503050406030204" pitchFamily="18" charset="0"/>
                <a:ea typeface="Cambria" panose="02040503050406030204" pitchFamily="18" charset="0"/>
              </a:rPr>
              <a:t>TRƯỜNG TIỂU HỌC QUỐC TUẤN</a:t>
            </a:r>
            <a:endParaRPr lang="en-US" sz="3600" b="1" dirty="0">
              <a:solidFill>
                <a:srgbClr val="FFFF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F18FC1B-8C16-B5D4-92DE-9EA4E937A8CD}"/>
              </a:ext>
            </a:extLst>
          </p:cNvPr>
          <p:cNvSpPr txBox="1"/>
          <p:nvPr/>
        </p:nvSpPr>
        <p:spPr>
          <a:xfrm>
            <a:off x="2615955" y="6102295"/>
            <a:ext cx="6890326" cy="646331"/>
          </a:xfrm>
          <a:prstGeom prst="rect">
            <a:avLst/>
          </a:prstGeom>
          <a:noFill/>
        </p:spPr>
        <p:txBody>
          <a:bodyPr wrap="square" rtlCol="0">
            <a:spAutoFit/>
          </a:bodyPr>
          <a:lstStyle/>
          <a:p>
            <a:pPr algn="ctr"/>
            <a:r>
              <a:rPr lang="en-US" sz="3600" b="1" smtClean="0">
                <a:solidFill>
                  <a:srgbClr val="FF0000"/>
                </a:solidFill>
                <a:latin typeface="Cambria" panose="02040503050406030204" pitchFamily="18" charset="0"/>
                <a:ea typeface="Cambria" panose="02040503050406030204" pitchFamily="18" charset="0"/>
              </a:rPr>
              <a:t>GV : NGUYỄN THỊ HẢI HÀ</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barn(inVertical)">
                                      <p:cBhvr>
                                        <p:cTn id="46" dur="500"/>
                                        <p:tgtEl>
                                          <p:spTgt spid="1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barn(inVertical)">
                                      <p:cBhvr>
                                        <p:cTn id="5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356</Words>
  <Application>Microsoft Office PowerPoint</Application>
  <PresentationFormat>Widescreen</PresentationFormat>
  <Paragraphs>28</Paragraphs>
  <Slides>17</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微软雅黑</vt:lpstr>
      <vt:lpstr>Arial</vt:lpstr>
      <vt:lpstr>Calibri</vt:lpstr>
      <vt:lpstr>Cambria</vt:lpstr>
      <vt:lpstr>iCiel Cadena</vt:lpstr>
      <vt:lpstr>Tahoma</vt:lpstr>
      <vt:lpstr>Times New Roman</vt:lpstr>
      <vt:lpstr>思源黑体</vt:lpstr>
      <vt:lpstr>思源黑体 CN Medium</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29</cp:revision>
  <dcterms:created xsi:type="dcterms:W3CDTF">2023-10-19T01:29:31Z</dcterms:created>
  <dcterms:modified xsi:type="dcterms:W3CDTF">2024-05-31T01:11:45Z</dcterms:modified>
</cp:coreProperties>
</file>