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27" r:id="rId6"/>
    <p:sldMasterId id="2147483763" r:id="rId7"/>
    <p:sldMasterId id="2147483775" r:id="rId8"/>
    <p:sldMasterId id="2147483788" r:id="rId9"/>
    <p:sldMasterId id="2147483801" r:id="rId10"/>
    <p:sldMasterId id="2147483813" r:id="rId11"/>
  </p:sldMasterIdLst>
  <p:notesMasterIdLst>
    <p:notesMasterId r:id="rId42"/>
  </p:notesMasterIdLst>
  <p:sldIdLst>
    <p:sldId id="299" r:id="rId12"/>
    <p:sldId id="309" r:id="rId13"/>
    <p:sldId id="428" r:id="rId14"/>
    <p:sldId id="385" r:id="rId15"/>
    <p:sldId id="387" r:id="rId16"/>
    <p:sldId id="391" r:id="rId17"/>
    <p:sldId id="388" r:id="rId18"/>
    <p:sldId id="386" r:id="rId19"/>
    <p:sldId id="389" r:id="rId20"/>
    <p:sldId id="392" r:id="rId21"/>
    <p:sldId id="310" r:id="rId22"/>
    <p:sldId id="266" r:id="rId23"/>
    <p:sldId id="265" r:id="rId24"/>
    <p:sldId id="267" r:id="rId25"/>
    <p:sldId id="429" r:id="rId26"/>
    <p:sldId id="430" r:id="rId27"/>
    <p:sldId id="431" r:id="rId28"/>
    <p:sldId id="488" r:id="rId29"/>
    <p:sldId id="489" r:id="rId30"/>
    <p:sldId id="490" r:id="rId31"/>
    <p:sldId id="342" r:id="rId32"/>
    <p:sldId id="343" r:id="rId33"/>
    <p:sldId id="491" r:id="rId34"/>
    <p:sldId id="346" r:id="rId35"/>
    <p:sldId id="308" r:id="rId36"/>
    <p:sldId id="317" r:id="rId37"/>
    <p:sldId id="492" r:id="rId38"/>
    <p:sldId id="281" r:id="rId39"/>
    <p:sldId id="311" r:id="rId40"/>
    <p:sldId id="441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56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5/31/2024</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5/31/2024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442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13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099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65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515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220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654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330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29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73611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187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5/31/2024</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31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3250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76416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77000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0717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142992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0806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357169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48194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8243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5/31/2024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02346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5/31/2024</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xmlns=""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xmlns=""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xmlns=""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xmlns=""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5/31/2024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1.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5.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theme" Target="../theme/theme6.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2024/5/31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337787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F968EA5-FCF7-6276-DBDE-FFBFAEFAE5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16883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jp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5.xml"/><Relationship Id="rId5" Type="http://schemas.openxmlformats.org/officeDocument/2006/relationships/image" Target="../media/image4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5.xml"/><Relationship Id="rId5" Type="http://schemas.openxmlformats.org/officeDocument/2006/relationships/image" Target="../media/image48.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3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139.xml"/><Relationship Id="rId6" Type="http://schemas.microsoft.com/office/2007/relationships/hdphoto" Target="../media/hdphoto6.wdp"/><Relationship Id="rId5" Type="http://schemas.openxmlformats.org/officeDocument/2006/relationships/image" Target="../media/image55.png"/><Relationship Id="rId4" Type="http://schemas.openxmlformats.org/officeDocument/2006/relationships/image" Target="../media/image59.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139.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1.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8.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jpg"/><Relationship Id="rId9" Type="http://schemas.openxmlformats.org/officeDocument/2006/relationships/image" Target="../media/image24.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jp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6.xml"/><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ainting, drawing, fruit, child art&#10;&#10;Description automatically generated">
            <a:extLst>
              <a:ext uri="{FF2B5EF4-FFF2-40B4-BE49-F238E27FC236}">
                <a16:creationId xmlns:a16="http://schemas.microsoft.com/office/drawing/2014/main" id="{91820E1E-E391-4F59-9CA5-1EBE6A91F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E84A9BDA-DC32-4553-B0E7-FB907928AB9C}"/>
              </a:ext>
            </a:extLst>
          </p:cNvPr>
          <p:cNvSpPr/>
          <p:nvPr/>
        </p:nvSpPr>
        <p:spPr>
          <a:xfrm>
            <a:off x="1197891" y="1586139"/>
            <a:ext cx="8988778" cy="4331546"/>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artoon of a child&#10;&#10;Description automatically generated with medium confidence">
            <a:extLst>
              <a:ext uri="{FF2B5EF4-FFF2-40B4-BE49-F238E27FC236}">
                <a16:creationId xmlns:a16="http://schemas.microsoft.com/office/drawing/2014/main" id="{A0C8429F-E0AC-4EDD-9230-93DB6B0D6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9" y="2745075"/>
            <a:ext cx="4282440" cy="4282440"/>
          </a:xfrm>
          <a:prstGeom prst="rect">
            <a:avLst/>
          </a:prstGeom>
        </p:spPr>
      </p:pic>
      <p:pic>
        <p:nvPicPr>
          <p:cNvPr id="16" name="Picture 15" descr="A cartoon of a child&#10;&#10;Description automatically generated with medium confidence">
            <a:extLst>
              <a:ext uri="{FF2B5EF4-FFF2-40B4-BE49-F238E27FC236}">
                <a16:creationId xmlns:a16="http://schemas.microsoft.com/office/drawing/2014/main" id="{A023699E-EB59-49A1-9E94-CC478E362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996" y="3131259"/>
            <a:ext cx="4269600" cy="4269600"/>
          </a:xfrm>
          <a:prstGeom prst="rect">
            <a:avLst/>
          </a:prstGeom>
        </p:spPr>
      </p:pic>
      <p:pic>
        <p:nvPicPr>
          <p:cNvPr id="2" name="Picture 1">
            <a:extLst>
              <a:ext uri="{FF2B5EF4-FFF2-40B4-BE49-F238E27FC236}">
                <a16:creationId xmlns:a16="http://schemas.microsoft.com/office/drawing/2014/main" id="{C191B74D-1D13-27E8-C782-A46E2AB2AC90}"/>
              </a:ext>
            </a:extLst>
          </p:cNvPr>
          <p:cNvPicPr>
            <a:picLocks noChangeAspect="1"/>
          </p:cNvPicPr>
          <p:nvPr/>
        </p:nvPicPr>
        <p:blipFill>
          <a:blip r:embed="rId5"/>
          <a:stretch>
            <a:fillRect/>
          </a:stretch>
        </p:blipFill>
        <p:spPr>
          <a:xfrm>
            <a:off x="3781826" y="1907025"/>
            <a:ext cx="4328535" cy="829128"/>
          </a:xfrm>
          <a:prstGeom prst="rect">
            <a:avLst/>
          </a:prstGeom>
        </p:spPr>
      </p:pic>
      <p:pic>
        <p:nvPicPr>
          <p:cNvPr id="3" name="Picture 2">
            <a:extLst>
              <a:ext uri="{FF2B5EF4-FFF2-40B4-BE49-F238E27FC236}">
                <a16:creationId xmlns:a16="http://schemas.microsoft.com/office/drawing/2014/main" id="{6DB8A421-DD98-B205-DEA0-9B19FAC35FBB}"/>
              </a:ext>
            </a:extLst>
          </p:cNvPr>
          <p:cNvPicPr>
            <a:picLocks noChangeAspect="1"/>
          </p:cNvPicPr>
          <p:nvPr/>
        </p:nvPicPr>
        <p:blipFill>
          <a:blip r:embed="rId6"/>
          <a:stretch>
            <a:fillRect/>
          </a:stretch>
        </p:blipFill>
        <p:spPr>
          <a:xfrm>
            <a:off x="1762147" y="2736153"/>
            <a:ext cx="8248603" cy="2804403"/>
          </a:xfrm>
          <a:prstGeom prst="rect">
            <a:avLst/>
          </a:prstGeom>
        </p:spPr>
      </p:pic>
      <p:sp>
        <p:nvSpPr>
          <p:cNvPr id="8" name="TextBox 16">
            <a:extLst>
              <a:ext uri="{FF2B5EF4-FFF2-40B4-BE49-F238E27FC236}">
                <a16:creationId xmlns:a16="http://schemas.microsoft.com/office/drawing/2014/main" id="{7F18FC1B-8C16-B5D4-92DE-9EA4E937A8CD}"/>
              </a:ext>
            </a:extLst>
          </p:cNvPr>
          <p:cNvSpPr txBox="1"/>
          <p:nvPr/>
        </p:nvSpPr>
        <p:spPr>
          <a:xfrm>
            <a:off x="2500930" y="6051273"/>
            <a:ext cx="68903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solidFill>
                  <a:srgbClr val="FF0000"/>
                </a:solidFill>
                <a:latin typeface="Cambria" panose="02040503050406030204" pitchFamily="18" charset="0"/>
                <a:ea typeface="Cambria" panose="02040503050406030204" pitchFamily="18" charset="0"/>
              </a:rPr>
              <a:t>GV : NGUYỄN THỊ HẢI HÀ</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16">
            <a:extLst>
              <a:ext uri="{FF2B5EF4-FFF2-40B4-BE49-F238E27FC236}">
                <a16:creationId xmlns:a16="http://schemas.microsoft.com/office/drawing/2014/main" id="{7F18FC1B-8C16-B5D4-92DE-9EA4E937A8CD}"/>
              </a:ext>
            </a:extLst>
          </p:cNvPr>
          <p:cNvSpPr txBox="1"/>
          <p:nvPr/>
        </p:nvSpPr>
        <p:spPr>
          <a:xfrm>
            <a:off x="2853974" y="469904"/>
            <a:ext cx="68903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solidFill>
                  <a:srgbClr val="FF0000"/>
                </a:solidFill>
                <a:latin typeface="Cambria" panose="02040503050406030204" pitchFamily="18" charset="0"/>
                <a:ea typeface="Cambria" panose="02040503050406030204" pitchFamily="18" charset="0"/>
              </a:rPr>
              <a:t>TRƯỜNG TIỂU HỌC QUỐC TUẤN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05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2" presetClass="emph" presetSubtype="0" repeatCount="2000" fill="hold" nodeType="withEffect">
                                  <p:stCondLst>
                                    <p:cond delay="0"/>
                                  </p:stCondLst>
                                  <p:childTnLst>
                                    <p:animRot by="120000">
                                      <p:cBhvr>
                                        <p:cTn id="9" dur="75" fill="hold">
                                          <p:stCondLst>
                                            <p:cond delay="0"/>
                                          </p:stCondLst>
                                        </p:cTn>
                                        <p:tgtEl>
                                          <p:spTgt spid="16"/>
                                        </p:tgtEl>
                                        <p:attrNameLst>
                                          <p:attrName>r</p:attrName>
                                        </p:attrNameLst>
                                      </p:cBhvr>
                                    </p:animRot>
                                    <p:animRot by="-240000">
                                      <p:cBhvr>
                                        <p:cTn id="10" dur="150" fill="hold">
                                          <p:stCondLst>
                                            <p:cond delay="150"/>
                                          </p:stCondLst>
                                        </p:cTn>
                                        <p:tgtEl>
                                          <p:spTgt spid="16"/>
                                        </p:tgtEl>
                                        <p:attrNameLst>
                                          <p:attrName>r</p:attrName>
                                        </p:attrNameLst>
                                      </p:cBhvr>
                                    </p:animRot>
                                    <p:animRot by="240000">
                                      <p:cBhvr>
                                        <p:cTn id="11" dur="150" fill="hold">
                                          <p:stCondLst>
                                            <p:cond delay="300"/>
                                          </p:stCondLst>
                                        </p:cTn>
                                        <p:tgtEl>
                                          <p:spTgt spid="16"/>
                                        </p:tgtEl>
                                        <p:attrNameLst>
                                          <p:attrName>r</p:attrName>
                                        </p:attrNameLst>
                                      </p:cBhvr>
                                    </p:animRot>
                                    <p:animRot by="-240000">
                                      <p:cBhvr>
                                        <p:cTn id="12" dur="150" fill="hold">
                                          <p:stCondLst>
                                            <p:cond delay="450"/>
                                          </p:stCondLst>
                                        </p:cTn>
                                        <p:tgtEl>
                                          <p:spTgt spid="16"/>
                                        </p:tgtEl>
                                        <p:attrNameLst>
                                          <p:attrName>r</p:attrName>
                                        </p:attrNameLst>
                                      </p:cBhvr>
                                    </p:animRot>
                                    <p:animRot by="120000">
                                      <p:cBhvr>
                                        <p:cTn id="13" dur="150" fill="hold">
                                          <p:stCondLst>
                                            <p:cond delay="600"/>
                                          </p:stCondLst>
                                        </p:cTn>
                                        <p:tgtEl>
                                          <p:spTgt spid="16"/>
                                        </p:tgtEl>
                                        <p:attrNameLst>
                                          <p:attrName>r</p:attrName>
                                        </p:attrNameLst>
                                      </p:cBhvr>
                                    </p:animRot>
                                  </p:childTnLst>
                                </p:cTn>
                              </p:par>
                              <p:par>
                                <p:cTn id="14" presetID="32" presetClass="emph" presetSubtype="0" repeatCount="2000" fill="hold" nodeType="withEffect">
                                  <p:stCondLst>
                                    <p:cond delay="0"/>
                                  </p:stCondLst>
                                  <p:childTnLst>
                                    <p:animRot by="120000">
                                      <p:cBhvr>
                                        <p:cTn id="15" dur="75" fill="hold">
                                          <p:stCondLst>
                                            <p:cond delay="0"/>
                                          </p:stCondLst>
                                        </p:cTn>
                                        <p:tgtEl>
                                          <p:spTgt spid="15"/>
                                        </p:tgtEl>
                                        <p:attrNameLst>
                                          <p:attrName>r</p:attrName>
                                        </p:attrNameLst>
                                      </p:cBhvr>
                                    </p:animRot>
                                    <p:animRot by="-240000">
                                      <p:cBhvr>
                                        <p:cTn id="16" dur="150" fill="hold">
                                          <p:stCondLst>
                                            <p:cond delay="150"/>
                                          </p:stCondLst>
                                        </p:cTn>
                                        <p:tgtEl>
                                          <p:spTgt spid="15"/>
                                        </p:tgtEl>
                                        <p:attrNameLst>
                                          <p:attrName>r</p:attrName>
                                        </p:attrNameLst>
                                      </p:cBhvr>
                                    </p:animRot>
                                    <p:animRot by="240000">
                                      <p:cBhvr>
                                        <p:cTn id="17" dur="150" fill="hold">
                                          <p:stCondLst>
                                            <p:cond delay="300"/>
                                          </p:stCondLst>
                                        </p:cTn>
                                        <p:tgtEl>
                                          <p:spTgt spid="15"/>
                                        </p:tgtEl>
                                        <p:attrNameLst>
                                          <p:attrName>r</p:attrName>
                                        </p:attrNameLst>
                                      </p:cBhvr>
                                    </p:animRot>
                                    <p:animRot by="-240000">
                                      <p:cBhvr>
                                        <p:cTn id="18" dur="150" fill="hold">
                                          <p:stCondLst>
                                            <p:cond delay="450"/>
                                          </p:stCondLst>
                                        </p:cTn>
                                        <p:tgtEl>
                                          <p:spTgt spid="15"/>
                                        </p:tgtEl>
                                        <p:attrNameLst>
                                          <p:attrName>r</p:attrName>
                                        </p:attrNameLst>
                                      </p:cBhvr>
                                    </p:animRot>
                                    <p:animRot by="120000">
                                      <p:cBhvr>
                                        <p:cTn id="19" dur="150" fill="hold">
                                          <p:stCondLst>
                                            <p:cond delay="600"/>
                                          </p:stCondLst>
                                        </p:cTn>
                                        <p:tgtEl>
                                          <p:spTgt spid="1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xmln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9" name="TextBox 8">
            <a:extLst>
              <a:ext uri="{FF2B5EF4-FFF2-40B4-BE49-F238E27FC236}">
                <a16:creationId xmlns:a16="http://schemas.microsoft.com/office/drawing/2014/main" id="{D5E96D22-CC64-CF17-0D60-AC1D7E1AA0CA}"/>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D4A3DBD2-4293-88A3-6973-D9ACEA353277}"/>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left)">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13" grpId="0" uiExpand="1" build="p"/>
      <p:bldP spid="1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720</Words>
  <Application>Microsoft Office PowerPoint</Application>
  <PresentationFormat>Widescreen</PresentationFormat>
  <Paragraphs>60</Paragraphs>
  <Slides>30</Slides>
  <Notes>7</Notes>
  <HiddenSlides>0</HiddenSlides>
  <MMClips>1</MMClips>
  <ScaleCrop>false</ScaleCrop>
  <HeadingPairs>
    <vt:vector size="6" baseType="variant">
      <vt:variant>
        <vt:lpstr>Fonts Used</vt:lpstr>
      </vt:variant>
      <vt:variant>
        <vt:i4>20</vt:i4>
      </vt:variant>
      <vt:variant>
        <vt:lpstr>Theme</vt:lpstr>
      </vt:variant>
      <vt:variant>
        <vt:i4>11</vt:i4>
      </vt:variant>
      <vt:variant>
        <vt:lpstr>Slide Titles</vt:lpstr>
      </vt:variant>
      <vt:variant>
        <vt:i4>30</vt:i4>
      </vt:variant>
    </vt:vector>
  </HeadingPairs>
  <TitlesOfParts>
    <vt:vector size="61" baseType="lpstr">
      <vt:lpstr>#9Slide05 SVNClementine (Headings)</vt:lpstr>
      <vt:lpstr>#9Slide07 IcielCadena</vt:lpstr>
      <vt:lpstr>Alfa Slab One</vt:lpstr>
      <vt:lpstr>Anaheim</vt:lpstr>
      <vt:lpstr>Arial</vt:lpstr>
      <vt:lpstr>Boogaloo</vt:lpstr>
      <vt:lpstr>Calibri</vt:lpstr>
      <vt:lpstr>Calibri Light</vt:lpstr>
      <vt:lpstr>Cambria</vt:lpstr>
      <vt:lpstr>Catamaran</vt:lpstr>
      <vt:lpstr>等线</vt:lpstr>
      <vt:lpstr>等线 Light</vt:lpstr>
      <vt:lpstr>DFPOP1-W9</vt:lpstr>
      <vt:lpstr>Euphoria Script</vt:lpstr>
      <vt:lpstr>iCiel Pony</vt:lpstr>
      <vt:lpstr>LNTH-LuoLuoNotangYuanTi 1</vt:lpstr>
      <vt:lpstr>Mouse Memoirs</vt:lpstr>
      <vt:lpstr>Roboto Condensed Light</vt:lpstr>
      <vt:lpstr>Times New Roman</vt:lpstr>
      <vt:lpstr>Wingdings</vt:lpstr>
      <vt:lpstr>2_Office Theme</vt:lpstr>
      <vt:lpstr>1_Office Theme</vt:lpstr>
      <vt:lpstr>3_Office Theme</vt:lpstr>
      <vt:lpstr>School Bus Drivers Day by Slidesgo</vt:lpstr>
      <vt:lpstr>Walk to School Day by Slidesgo</vt:lpstr>
      <vt:lpstr>1_School Bus Drivers Day by Slidesgo</vt:lpstr>
      <vt:lpstr>1_Custom Design</vt:lpstr>
      <vt:lpstr>Custom Design</vt:lpstr>
      <vt:lpstr>2_Custom Design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22</cp:revision>
  <dcterms:created xsi:type="dcterms:W3CDTF">2024-02-02T15:36:22Z</dcterms:created>
  <dcterms:modified xsi:type="dcterms:W3CDTF">2024-05-31T01:43:39Z</dcterms:modified>
</cp:coreProperties>
</file>