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26/05/2024</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26/05/2024</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gif"/></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5.png"/><Relationship Id="rId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5.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1.jpg"/><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1.jpg"/><Relationship Id="rId1" Type="http://schemas.openxmlformats.org/officeDocument/2006/relationships/slideLayout" Target="../slideLayouts/slideLayout38.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6.wdp"/><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
        <p:nvSpPr>
          <p:cNvPr id="9" name="文本框 21">
            <a:extLst>
              <a:ext uri="{FF2B5EF4-FFF2-40B4-BE49-F238E27FC236}">
                <a16:creationId xmlns:a16="http://schemas.microsoft.com/office/drawing/2014/main" id="{8C0F59D9-5963-DA13-068A-61A27A980D40}"/>
              </a:ext>
            </a:extLst>
          </p:cNvPr>
          <p:cNvSpPr txBox="1"/>
          <p:nvPr/>
        </p:nvSpPr>
        <p:spPr>
          <a:xfrm>
            <a:off x="3047162" y="1018905"/>
            <a:ext cx="679942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TIỂU HỌC QUỐC TUẤN</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0" name="文本框 21">
            <a:extLst>
              <a:ext uri="{FF2B5EF4-FFF2-40B4-BE49-F238E27FC236}">
                <a16:creationId xmlns:a16="http://schemas.microsoft.com/office/drawing/2014/main" id="{8C0F59D9-5963-DA13-068A-61A27A980D40}"/>
              </a:ext>
            </a:extLst>
          </p:cNvPr>
          <p:cNvSpPr txBox="1"/>
          <p:nvPr/>
        </p:nvSpPr>
        <p:spPr>
          <a:xfrm>
            <a:off x="3195053" y="6025883"/>
            <a:ext cx="679942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GV : Nguyễn Thị Hải Hà</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5515991"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5348518"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858</Words>
  <Application>Microsoft Office PowerPoint</Application>
  <PresentationFormat>Widescreen</PresentationFormat>
  <Paragraphs>46</Paragraphs>
  <Slides>18</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18</vt:i4>
      </vt:variant>
    </vt:vector>
  </HeadingPairs>
  <TitlesOfParts>
    <vt:vector size="37" baseType="lpstr">
      <vt:lpstr>微软雅黑</vt:lpstr>
      <vt:lpstr>宋体</vt:lpstr>
      <vt:lpstr>Arial</vt:lpstr>
      <vt:lpstr>Calibri</vt:lpstr>
      <vt:lpstr>Calibri (Body)</vt:lpstr>
      <vt:lpstr>Calibri Light</vt:lpstr>
      <vt:lpstr>Cambria</vt:lpstr>
      <vt:lpstr>等线</vt:lpstr>
      <vt:lpstr>SVN-Kitten</vt:lpstr>
      <vt:lpstr>Times New Roman</vt:lpstr>
      <vt:lpstr>UTM Duepuntozero</vt:lpstr>
      <vt:lpstr>Wingdings</vt:lpstr>
      <vt:lpstr>华康少女文字W5</vt:lpstr>
      <vt:lpstr>字魂105号-简雅黑</vt:lpstr>
      <vt:lpstr>汉仪全唐诗简</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37</cp:revision>
  <dcterms:created xsi:type="dcterms:W3CDTF">2023-06-07T12:25:13Z</dcterms:created>
  <dcterms:modified xsi:type="dcterms:W3CDTF">2024-05-26T09:43:13Z</dcterms:modified>
</cp:coreProperties>
</file>