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mp3" ContentType="audio/mp3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2"/>
    <p:sldId id="284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7" r:id="rId12"/>
    <p:sldId id="279" r:id="rId13"/>
    <p:sldId id="280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media" Target="file:///C:\Users\Nhung\Downloads\Be-Quet-Nha-Hop-Ca.mp3" TargetMode="External"/><Relationship Id="rId2" Type="http://schemas.openxmlformats.org/officeDocument/2006/relationships/audio" Target="file:///C:\Users\Nhung\Downloads\Be-Quet-Nha-Hop-Ca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image15.wdp"/><Relationship Id="rId5" Type="http://schemas.openxmlformats.org/officeDocument/2006/relationships/image" Target="../media/image13.png"/><Relationship Id="rId4" Type="http://schemas.microsoft.com/office/2007/relationships/hdphoto" Target="../media/image1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image1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image2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9618" y="4201180"/>
            <a:ext cx="5529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>
                <a:latin typeface="+mj-lt"/>
              </a:rPr>
              <a:t>Giáo viên thực </a:t>
            </a:r>
            <a:r>
              <a:rPr lang="vi-VN" sz="2400" b="1" i="1" dirty="0" smtClean="0">
                <a:latin typeface="+mj-lt"/>
              </a:rPr>
              <a:t>hiện</a:t>
            </a:r>
            <a:r>
              <a:rPr lang="en-US" sz="2400" b="1" i="1" dirty="0" smtClean="0">
                <a:latin typeface="+mj-lt"/>
              </a:rPr>
              <a:t>: </a:t>
            </a:r>
            <a:r>
              <a:rPr lang="en-US" sz="2400" b="1" i="1" dirty="0" err="1" smtClean="0">
                <a:latin typeface="+mj-lt"/>
              </a:rPr>
              <a:t>Đào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Thị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Thanh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Ngần</a:t>
            </a:r>
            <a:r>
              <a:rPr lang="en-US" sz="2400" b="1" i="1" dirty="0" smtClean="0">
                <a:latin typeface="+mj-lt"/>
              </a:rPr>
              <a:t> </a:t>
            </a:r>
            <a:endParaRPr lang="en-US" sz="2400" b="1" i="1" dirty="0">
              <a:latin typeface="+mj-lt"/>
            </a:endParaRPr>
          </a:p>
        </p:txBody>
      </p:sp>
      <p:pic>
        <p:nvPicPr>
          <p:cNvPr id="1026" name="Picture 2" descr="C:\Users\Nhung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4460" y="853440"/>
            <a:ext cx="914400" cy="857250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5375" y="85344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0660" y="3081020"/>
            <a:ext cx="762635" cy="69596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1855" y="3081020"/>
            <a:ext cx="914400" cy="8572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7495" y="2683510"/>
            <a:ext cx="914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2514600" cy="2514600"/>
          </a:xfrm>
          <a:prstGeom prst="rect">
            <a:avLst/>
          </a:prstGeom>
          <a:noFill/>
        </p:spPr>
      </p:pic>
      <p:pic>
        <p:nvPicPr>
          <p:cNvPr id="6147" name="Picture 3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"/>
            <a:ext cx="2514600" cy="2209800"/>
          </a:xfrm>
          <a:prstGeom prst="rect">
            <a:avLst/>
          </a:prstGeom>
          <a:noFill/>
        </p:spPr>
      </p:pic>
      <p:pic>
        <p:nvPicPr>
          <p:cNvPr id="6148" name="Picture 4" descr="C:\Users\Nhung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971800"/>
            <a:ext cx="2514600" cy="2057400"/>
          </a:xfrm>
          <a:prstGeom prst="rect">
            <a:avLst/>
          </a:prstGeom>
          <a:noFill/>
        </p:spPr>
      </p:pic>
      <p:pic>
        <p:nvPicPr>
          <p:cNvPr id="6149" name="Picture 5" descr="C:\Users\Nhung\Desktop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819400"/>
            <a:ext cx="25908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ở tranh 1,2,4,5 đã tự giác làm việc nhà. Chúng ta nên học tập theo các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Nhung\Desktop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1" y="381000"/>
            <a:ext cx="35814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505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ở tranh 3 chưa tự giác dọn dẹp phòng của mình. Chúng ta cần nhắc nhở bạn ấy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2095501"/>
            <a:ext cx="7228953" cy="2095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4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5288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hát bài hát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quét nhà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Nhạc và lời: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Đức Hậu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CongDiCho-BaoNgu-2765743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26583" y="245945"/>
            <a:ext cx="609600" cy="609600"/>
          </a:xfrm>
          <a:prstGeom prst="rect">
            <a:avLst/>
          </a:prstGeom>
        </p:spPr>
      </p:pic>
      <p:pic>
        <p:nvPicPr>
          <p:cNvPr id="4" name="Picture 2" descr="C:\Users\Nhung\Desktop\hqdefaul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6" name="Be-Quet-Nha-Hop-C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29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trong bài hát đã làm gì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483" y="3975735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 bạn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có đáng khen không?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828800" y="1371600"/>
            <a:ext cx="4419600" cy="20713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nhà giúp bố mẹ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133600" y="5181600"/>
            <a:ext cx="4191000" cy="12954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đáng khen vì đã biết giúp đỡ bố mẹ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bố mẹ làm việc nhà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33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giúp đỡ được bố mẹ em cảm thấy như thế nào?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3931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làm những việc nào ở nhà?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làm việc nhà?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WPS Presentation</Application>
  <PresentationFormat>On-screen Show (4:3)</PresentationFormat>
  <Paragraphs>23</Paragraphs>
  <Slides>15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longkhanh</cp:lastModifiedBy>
  <cp:revision>30</cp:revision>
  <dcterms:created xsi:type="dcterms:W3CDTF">2020-08-24T14:29:00Z</dcterms:created>
  <dcterms:modified xsi:type="dcterms:W3CDTF">2024-04-09T15:20:34Z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