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3" r:id="rId3"/>
    <p:sldId id="264" r:id="rId4"/>
    <p:sldId id="256" r:id="rId5"/>
    <p:sldId id="267" r:id="rId6"/>
    <p:sldId id="276" r:id="rId7"/>
    <p:sldId id="283" r:id="rId8"/>
    <p:sldId id="279" r:id="rId9"/>
    <p:sldId id="285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55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latin typeface="+mj-lt"/>
              </a:rPr>
              <a:t>Giáo viên thực hiện</a:t>
            </a:r>
            <a:r>
              <a:rPr lang="vi-VN" sz="2400" b="1" i="1" dirty="0" smtClean="0">
                <a:latin typeface="+mj-lt"/>
              </a:rPr>
              <a:t>: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Đào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Thị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Thanh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Ngần</a:t>
            </a:r>
            <a:r>
              <a:rPr lang="en-US" sz="2400" b="1" i="1" dirty="0" smtClean="0">
                <a:latin typeface="+mj-lt"/>
              </a:rPr>
              <a:t> </a:t>
            </a:r>
            <a:endParaRPr lang="en-US" sz="2400" b="1" i="1" dirty="0">
              <a:latin typeface="+mj-lt"/>
            </a:endParaRPr>
          </a:p>
        </p:txBody>
      </p:sp>
      <p:pic>
        <p:nvPicPr>
          <p:cNvPr id="1027" name="Picture 3" descr="C:\Users\Nhung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7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65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0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26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55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longkhanh</cp:lastModifiedBy>
  <cp:revision>33</cp:revision>
  <dcterms:created xsi:type="dcterms:W3CDTF">2020-08-24T14:29:20Z</dcterms:created>
  <dcterms:modified xsi:type="dcterms:W3CDTF">2024-04-09T15:18:46Z</dcterms:modified>
</cp:coreProperties>
</file>