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80" r:id="rId13"/>
    <p:sldId id="274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605702-cute-animal-cartoon-with-tropical-forest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"/>
            <a:ext cx="9144000" cy="6874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609600"/>
            <a:ext cx="6788537" cy="624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981200"/>
            <a:ext cx="432842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Đạo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đức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11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viên:Đào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8184"/>
            <a:ext cx="6075607" cy="5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6778"/>
            <a:ext cx="7010400" cy="57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3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08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8178" y1="37037" x2="48178" y2="37037"/>
                        <a14:foregroundMark x1="52227" y1="16931" x2="52227" y2="16931"/>
                        <a14:foregroundMark x1="54656" y1="30159" x2="54656" y2="30159"/>
                        <a14:foregroundMark x1="94737" y1="21164" x2="94737" y2="21164"/>
                        <a14:foregroundMark x1="93927" y1="17460" x2="93927" y2="17460"/>
                        <a14:foregroundMark x1="91093" y1="15873" x2="91093" y2="15873"/>
                        <a14:foregroundMark x1="94332" y1="16402" x2="94332" y2="16402"/>
                        <a14:foregroundMark x1="97166" y1="20635" x2="97166" y2="20635"/>
                        <a14:foregroundMark x1="94332" y1="27513" x2="94332" y2="27513"/>
                        <a14:foregroundMark x1="87449" y1="19577" x2="87449" y2="19577"/>
                        <a14:foregroundMark x1="87854" y1="17989" x2="87854" y2="17989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3744"/>
            <a:ext cx="5131516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22003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226" y="2806649"/>
            <a:ext cx="5324590" cy="40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3324444"/>
            <a:ext cx="8820341" cy="3337842"/>
            <a:chOff x="152400" y="3324444"/>
            <a:chExt cx="8820341" cy="3337842"/>
          </a:xfrm>
        </p:grpSpPr>
        <p:sp>
          <p:nvSpPr>
            <p:cNvPr id="4" name="Horizontal Scroll 3"/>
            <p:cNvSpPr/>
            <p:nvPr/>
          </p:nvSpPr>
          <p:spPr>
            <a:xfrm>
              <a:off x="152400" y="3324444"/>
              <a:ext cx="8820341" cy="3337842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839203"/>
              <a:ext cx="8363141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vỉa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86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3056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 GIAO THÔNG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959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11" y="1212052"/>
            <a:ext cx="4947137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727" y="1212052"/>
            <a:ext cx="4246615" cy="28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898" y="4038600"/>
            <a:ext cx="4688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199" y="4038600"/>
            <a:ext cx="4835663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48765" y1="5128" x2="48765" y2="5128"/>
                        <a14:foregroundMark x1="61728" y1="7051" x2="61728" y2="7051"/>
                        <a14:foregroundMark x1="70988" y1="10256" x2="70988" y2="10256"/>
                        <a14:foregroundMark x1="83951" y1="19872" x2="83951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8916"/>
            <a:ext cx="3455738" cy="3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62000" y1="5769" x2="62000" y2="5769"/>
                        <a14:foregroundMark x1="94000" y1="20513" x2="94000" y2="20513"/>
                        <a14:foregroundMark x1="37333" y1="6410" x2="37333" y2="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638" y="3825676"/>
            <a:ext cx="3824762" cy="3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58065" y1="5161" x2="58065" y2="5161"/>
                        <a14:foregroundMark x1="70323" y1="7097" x2="70323" y2="7097"/>
                        <a14:foregroundMark x1="85806" y1="18710" x2="85806" y2="18710"/>
                        <a14:foregroundMark x1="91613" y1="21290" x2="91613" y2="21290"/>
                        <a14:foregroundMark x1="92258" y1="20000" x2="92258" y2="20000"/>
                        <a14:foregroundMark x1="96129" y1="23226" x2="96129" y2="23226"/>
                        <a14:foregroundMark x1="87097" y1="22581" x2="87097" y2="22581"/>
                        <a14:foregroundMark x1="41935" y1="5161" x2="41935" y2="5161"/>
                        <a14:foregroundMark x1="29032" y1="8387" x2="29032" y2="8387"/>
                        <a14:foregroundMark x1="14839" y1="18065" x2="14839" y2="18065"/>
                        <a14:foregroundMark x1="3871" y1="37419" x2="3871" y2="37419"/>
                        <a14:foregroundMark x1="95484" y1="53548" x2="95484" y2="5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138" y="1559241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foregroundMark x1="35897" y1="8280" x2="35897" y2="8280"/>
                        <a14:foregroundMark x1="59615" y1="7643" x2="59615" y2="7643"/>
                        <a14:foregroundMark x1="71795" y1="10828" x2="71795" y2="10828"/>
                        <a14:foregroundMark x1="94872" y1="41401" x2="94872" y2="41401"/>
                        <a14:foregroundMark x1="90385" y1="26115" x2="90385" y2="26115"/>
                        <a14:foregroundMark x1="87179" y1="28025" x2="87179" y2="28025"/>
                        <a14:foregroundMark x1="85256" y1="81529" x2="85256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999" y="3398136"/>
            <a:ext cx="3503090" cy="35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3182" y="4038600"/>
            <a:ext cx="4705350" cy="2590799"/>
            <a:chOff x="173182" y="4038600"/>
            <a:chExt cx="4705350" cy="2590799"/>
          </a:xfrm>
        </p:grpSpPr>
        <p:sp>
          <p:nvSpPr>
            <p:cNvPr id="3" name="Cloud Callout 2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266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5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06761" cy="46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1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1215"/>
            <a:ext cx="62483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311</Words>
  <Application>Microsoft Office PowerPoint</Application>
  <PresentationFormat>On-screen Show (4:3)</PresentationFormat>
  <Paragraphs>33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longkhanh</cp:lastModifiedBy>
  <cp:revision>44</cp:revision>
  <dcterms:created xsi:type="dcterms:W3CDTF">2020-08-27T03:05:52Z</dcterms:created>
  <dcterms:modified xsi:type="dcterms:W3CDTF">2024-04-09T15:23:47Z</dcterms:modified>
</cp:coreProperties>
</file>