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6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311" r:id="rId19"/>
    <p:sldId id="269" r:id="rId20"/>
    <p:sldId id="284" r:id="rId21"/>
    <p:sldId id="285" r:id="rId22"/>
    <p:sldId id="286" r:id="rId23"/>
    <p:sldId id="28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Microsoft Office PowerPoint</Application>
  <PresentationFormat>Widescreen</PresentationFormat>
  <Paragraphs>94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11</cp:revision>
  <dcterms:created xsi:type="dcterms:W3CDTF">2021-05-04T09:55:00Z</dcterms:created>
  <dcterms:modified xsi:type="dcterms:W3CDTF">2024-04-09T02:16:12Z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