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4" r:id="rId16"/>
    <p:sldId id="285" r:id="rId17"/>
    <p:sldId id="287" r:id="rId18"/>
    <p:sldId id="263" r:id="rId19"/>
    <p:sldId id="264" r:id="rId20"/>
    <p:sldId id="290" r:id="rId21"/>
    <p:sldId id="291" r:id="rId22"/>
    <p:sldId id="265" r:id="rId23"/>
    <p:sldId id="267" r:id="rId24"/>
    <p:sldId id="266" r:id="rId25"/>
    <p:sldId id="292" r:id="rId26"/>
    <p:sldId id="268" r:id="rId27"/>
    <p:sldId id="269" r:id="rId28"/>
    <p:sldId id="270" r:id="rId29"/>
    <p:sldId id="271" r:id="rId30"/>
    <p:sldId id="294" r:id="rId31"/>
    <p:sldId id="298" r:id="rId32"/>
    <p:sldId id="299" r:id="rId33"/>
    <p:sldId id="300" r:id="rId34"/>
    <p:sldId id="297" r:id="rId35"/>
    <p:sldId id="272" r:id="rId36"/>
    <p:sldId id="273" r:id="rId37"/>
    <p:sldId id="301" r:id="rId38"/>
    <p:sldId id="274" r:id="rId39"/>
    <p:sldId id="275" r:id="rId40"/>
    <p:sldId id="276" r:id="rId41"/>
    <p:sldId id="277" r:id="rId42"/>
    <p:sldId id="278" r:id="rId43"/>
    <p:sldId id="279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34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 lang="en-US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垂直排列标题与&#10;文本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1_空白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5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6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6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0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lang="en-US" sz="3200" dirty="0" smtClean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2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  <a:endParaRPr lang="en-US" sz="32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200" dirty="0" smtClean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  <a:endParaRPr lang="en-US" sz="3200" dirty="0" smtClean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200" dirty="0" smtClean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  <a:endParaRPr lang="en-US" sz="3000" dirty="0" smtClean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dirty="0" smtClean="0">
              <a:solidFill>
                <a:schemeClr val="accent2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  <a:endParaRPr lang="en-US" sz="3200" dirty="0" smtClean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200" dirty="0" smtClean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58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lang="en-US" sz="3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lang="en-US" sz="3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1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lang="en-US" sz="3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lang="en-US" sz="3200" dirty="0" smtClean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2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3555</Words>
  <Application>WPS Presentation</Application>
  <PresentationFormat>On-screen Show (16:9)</PresentationFormat>
  <Paragraphs>227</Paragraphs>
  <Slides>41</Slides>
  <Notes>41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1" baseType="lpstr">
      <vt:lpstr>Arial</vt:lpstr>
      <vt:lpstr>SimSun</vt:lpstr>
      <vt:lpstr>Wingdings</vt:lpstr>
      <vt:lpstr>Arial</vt:lpstr>
      <vt:lpstr>Calibri</vt:lpstr>
      <vt:lpstr>Arial Rounded</vt:lpstr>
      <vt:lpstr>Times New Roman</vt:lpstr>
      <vt:lpstr>Microsoft YaHei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QH</cp:lastModifiedBy>
  <cp:revision>52</cp:revision>
  <dcterms:created xsi:type="dcterms:W3CDTF">2020-08-13T09:19:00Z</dcterms:created>
  <dcterms:modified xsi:type="dcterms:W3CDTF">2024-04-10T00:31:20Z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1033-12.2.0.13489</vt:lpwstr>
  </property>
  <property fmtid="{D5CDD505-2E9C-101B-9397-08002B2CF9AE}" pid="4" name="ICV">
    <vt:lpwstr>0E4EA4A1F87D4AD891E4AFACE529DDA3_12</vt:lpwstr>
  </property>
</Properties>
</file>