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3" r:id="rId9"/>
    <p:sldId id="262" r:id="rId10"/>
    <p:sldId id="265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1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57165" y="161893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4798768" y="1739668"/>
            <a:ext cx="2341245" cy="1234440"/>
            <a:chOff x="3282930" y="1814804"/>
            <a:chExt cx="1755934" cy="925830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561148" cy="899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64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82930" y="1814804"/>
              <a:ext cx="1667351" cy="899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2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6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930" y="1841474"/>
              <a:ext cx="1755934" cy="899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72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2</a:t>
              </a:r>
              <a:endParaRPr lang="en-US" sz="6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63731" y="4894257"/>
            <a:ext cx="309880" cy="430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en-US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4490" y="3257550"/>
            <a:ext cx="3470910" cy="122936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 chào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358536" y="2612524"/>
            <a:ext cx="4318915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3.7037E-6 L -3.6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367069" y="-196855"/>
            <a:ext cx="12191999" cy="13285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</a:t>
            </a:r>
            <a:endParaRPr lang="en-US" sz="4265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119104" y="614765"/>
            <a:ext cx="1183693" cy="128421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0377" y="2059093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3" name="矩形 8"/>
          <p:cNvSpPr/>
          <p:nvPr/>
        </p:nvSpPr>
        <p:spPr>
          <a:xfrm>
            <a:off x="1603827" y="1385016"/>
            <a:ext cx="9706948" cy="42982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đến nơi nào</a:t>
            </a:r>
            <a:endParaRPr lang="en-US" altLang="zh-CN" sz="64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đi trước</a:t>
            </a:r>
            <a:endParaRPr lang="en-US" altLang="zh-CN" sz="64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dẫn bước</a:t>
            </a:r>
            <a:endParaRPr lang="en-US" altLang="zh-CN" sz="64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sợ lạc nhà</a:t>
            </a:r>
            <a:endParaRPr lang="en-US" altLang="zh-CN" sz="8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29443" y="-1474449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05" y="347980"/>
            <a:ext cx="8956040" cy="6208395"/>
          </a:xfrm>
          <a:prstGeom prst="rect">
            <a:avLst/>
          </a:prstGeom>
        </p:spPr>
      </p:pic>
    </p:spTree>
  </p:cSld>
  <p:clrMapOvr>
    <a:masterClrMapping/>
  </p:clrMapOvr>
  <p:transition spd="med" advTm="1000">
    <p:blinds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55930" y="5913120"/>
            <a:ext cx="12473305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sz="4265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thường chào những ai? Em chào như thế nào?</a:t>
            </a:r>
            <a:endParaRPr lang="en-US" sz="4265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455295" y="5033010"/>
            <a:ext cx="11450955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sz="4265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 người trong tranh đang làm gì?</a:t>
            </a:r>
            <a:endParaRPr lang="en-US" sz="4265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9320" y="384810"/>
            <a:ext cx="8258810" cy="446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14:conveyor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29443" y="-1474449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15" y="0"/>
            <a:ext cx="9372600" cy="6757035"/>
          </a:xfrm>
          <a:prstGeom prst="rect">
            <a:avLst/>
          </a:prstGeom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367069" y="-196855"/>
            <a:ext cx="12191999" cy="91974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</a:t>
            </a:r>
            <a:r>
              <a:rPr lang="en-US" altLang="zh-CN" sz="4265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4265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50320" y="667681"/>
            <a:ext cx="482009" cy="46879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-4181" y="3820912"/>
            <a:ext cx="49618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070411" y="1056901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6132035" y="4058765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99113" y="346392"/>
            <a:ext cx="5582804" cy="61762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đến nơi nào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đi trước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dẫn bước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sợ lạc nhà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4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kết bạn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đường bớt xa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là hoa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 từ lòng tốt</a:t>
            </a:r>
            <a:r>
              <a:rPr lang="en-US" altLang="zh-CN" sz="4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4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/>
          <p:cNvSpPr/>
          <p:nvPr/>
        </p:nvSpPr>
        <p:spPr>
          <a:xfrm>
            <a:off x="6373040" y="643091"/>
            <a:ext cx="5582804" cy="60538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 cơn gió mát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 sáng đầu ngày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 một bàn tay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 thành cởi mở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4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ai cũng có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nặng là bao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 ơi, đi đâu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 mang đi nhé!</a:t>
            </a:r>
            <a:r>
              <a:rPr lang="en-US" altLang="zh-CN" sz="4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4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矩形 8"/>
          <p:cNvSpPr/>
          <p:nvPr/>
        </p:nvSpPr>
        <p:spPr>
          <a:xfrm>
            <a:off x="7920347" y="6368091"/>
            <a:ext cx="3904583" cy="5559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2665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 Hoàng Sơn</a:t>
            </a:r>
            <a:endParaRPr lang="en-US" sz="4265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0377" y="2059093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0" y="2876550"/>
            <a:ext cx="2886075" cy="12141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08300" y="1876425"/>
            <a:ext cx="1085215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48355" y="2458720"/>
            <a:ext cx="100711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0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037590" y="431165"/>
            <a:ext cx="96272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a. Lời chào được so sánh với những gì?</a:t>
            </a:r>
            <a:endParaRPr lang="en-US" sz="3200"/>
          </a:p>
          <a:p>
            <a:endParaRPr lang="en-US" sz="3200"/>
          </a:p>
        </p:txBody>
      </p:sp>
      <p:sp>
        <p:nvSpPr>
          <p:cNvPr id="3" name="Oval Callout 2"/>
          <p:cNvSpPr/>
          <p:nvPr/>
        </p:nvSpPr>
        <p:spPr>
          <a:xfrm>
            <a:off x="2657475" y="1327785"/>
            <a:ext cx="5474970" cy="1652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Bông hoa, cơn gió, bàn tay</a:t>
            </a:r>
            <a:endParaRPr lang="en-US" sz="4000"/>
          </a:p>
        </p:txBody>
      </p:sp>
      <p:sp>
        <p:nvSpPr>
          <p:cNvPr id="4" name="Text Box 3"/>
          <p:cNvSpPr txBox="1"/>
          <p:nvPr/>
        </p:nvSpPr>
        <p:spPr>
          <a:xfrm>
            <a:off x="1304925" y="3514725"/>
            <a:ext cx="8100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b. Em học được điều gì từ bài thơ này?</a:t>
            </a:r>
            <a:endParaRPr lang="en-US" sz="3600"/>
          </a:p>
        </p:txBody>
      </p:sp>
      <p:sp>
        <p:nvSpPr>
          <p:cNvPr id="5" name="Oval Callout 4"/>
          <p:cNvSpPr/>
          <p:nvPr/>
        </p:nvSpPr>
        <p:spPr>
          <a:xfrm>
            <a:off x="2138680" y="4506595"/>
            <a:ext cx="6826885" cy="1652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Ra đường phải biết chào hỏi mọi người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WPS Presentation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Arial-Rounded</vt:lpstr>
      <vt:lpstr>Segoe UI Symbol</vt:lpstr>
      <vt:lpstr>Times New Roman</vt:lpstr>
      <vt:lpstr>Microsoft YaHei</vt:lpstr>
      <vt:lpstr>Calibri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QH</cp:lastModifiedBy>
  <cp:revision>2</cp:revision>
  <dcterms:created xsi:type="dcterms:W3CDTF">2020-08-26T02:27:00Z</dcterms:created>
  <dcterms:modified xsi:type="dcterms:W3CDTF">2024-04-10T00:35:17Z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4A5647CB3E7E4BD3B183AFBCAE87D663_12</vt:lpwstr>
  </property>
</Properties>
</file>