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8" r:id="rId2"/>
    <p:sldId id="287" r:id="rId3"/>
    <p:sldId id="266" r:id="rId4"/>
    <p:sldId id="267" r:id="rId5"/>
    <p:sldId id="271" r:id="rId6"/>
    <p:sldId id="280" r:id="rId7"/>
    <p:sldId id="282" r:id="rId8"/>
    <p:sldId id="273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6BE72-AE4D-4137-9694-B8D59EECC91D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FB542-80EA-4E49-AA84-4EA9B81B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89DD5-51C0-4598-BEDA-11896A907D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9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4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1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48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2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1F48-8901-4611-BEAE-A2945144903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547AF-F27A-4315-A343-1F41E3B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1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hpowerpoi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1066800"/>
            <a:ext cx="7162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MÔN</a:t>
            </a:r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TOÁN 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LỚP</a:t>
            </a:r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1A</a:t>
            </a:r>
          </a:p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Bài: Luyện tập chung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419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Hoàng Thị Sen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0" y="88109"/>
            <a:ext cx="720080" cy="960107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5414" y="1011445"/>
            <a:ext cx="9209414" cy="1142999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b.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15 toa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2514600" y="3200400"/>
            <a:ext cx="32766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7" descr="j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" y="5334000"/>
            <a:ext cx="90844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5"/>
          <p:cNvSpPr txBox="1">
            <a:spLocks noChangeArrowheads="1"/>
          </p:cNvSpPr>
          <p:nvPr/>
        </p:nvSpPr>
        <p:spPr bwMode="auto">
          <a:xfrm>
            <a:off x="2749153" y="3518915"/>
            <a:ext cx="1828800" cy="6694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41 + 8</a:t>
            </a:r>
          </a:p>
        </p:txBody>
      </p:sp>
      <p:sp>
        <p:nvSpPr>
          <p:cNvPr id="18437" name="Text Box 38"/>
          <p:cNvSpPr txBox="1">
            <a:spLocks noChangeArrowheads="1"/>
          </p:cNvSpPr>
          <p:nvPr/>
        </p:nvSpPr>
        <p:spPr bwMode="auto">
          <a:xfrm>
            <a:off x="4806553" y="3518915"/>
            <a:ext cx="2039332" cy="6694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99 - 9</a:t>
            </a:r>
          </a:p>
        </p:txBody>
      </p:sp>
      <p:sp>
        <p:nvSpPr>
          <p:cNvPr id="18438" name="Text Box 40"/>
          <p:cNvSpPr txBox="1">
            <a:spLocks noChangeArrowheads="1"/>
          </p:cNvSpPr>
          <p:nvPr/>
        </p:nvSpPr>
        <p:spPr bwMode="auto">
          <a:xfrm>
            <a:off x="310753" y="3494852"/>
            <a:ext cx="1952374" cy="7078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25 + </a:t>
            </a:r>
            <a:r>
              <a:rPr lang="en-US" altLang="en-US" sz="4000" dirty="0">
                <a:solidFill>
                  <a:prstClr val="black"/>
                </a:solidFill>
              </a:rPr>
              <a:t>40</a:t>
            </a:r>
            <a:endParaRPr lang="en-US" altLang="en-US" sz="3750" dirty="0">
              <a:solidFill>
                <a:prstClr val="black"/>
              </a:solidFill>
            </a:endParaRPr>
          </a:p>
        </p:txBody>
      </p:sp>
      <p:sp>
        <p:nvSpPr>
          <p:cNvPr id="18439" name="Oval 2"/>
          <p:cNvSpPr>
            <a:spLocks noChangeArrowheads="1"/>
          </p:cNvSpPr>
          <p:nvPr/>
        </p:nvSpPr>
        <p:spPr bwMode="auto">
          <a:xfrm>
            <a:off x="405237" y="1617929"/>
            <a:ext cx="685800" cy="707886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191475" y="1502209"/>
            <a:ext cx="31519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fontAlgn="base" latinLnBrk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3" name="Text Box 38"/>
          <p:cNvSpPr txBox="1">
            <a:spLocks noChangeArrowheads="1"/>
          </p:cNvSpPr>
          <p:nvPr/>
        </p:nvSpPr>
        <p:spPr bwMode="auto">
          <a:xfrm>
            <a:off x="7092554" y="3505200"/>
            <a:ext cx="1828800" cy="6694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65 - 62</a:t>
            </a:r>
          </a:p>
        </p:txBody>
      </p:sp>
    </p:spTree>
    <p:extLst>
      <p:ext uri="{BB962C8B-B14F-4D97-AF65-F5344CB8AC3E}">
        <p14:creationId xmlns:p14="http://schemas.microsoft.com/office/powerpoint/2010/main" val="38050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7" descr="j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" y="5245303"/>
            <a:ext cx="90844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5"/>
          <p:cNvSpPr txBox="1">
            <a:spLocks noChangeArrowheads="1"/>
          </p:cNvSpPr>
          <p:nvPr/>
        </p:nvSpPr>
        <p:spPr bwMode="auto">
          <a:xfrm>
            <a:off x="2831431" y="3041059"/>
            <a:ext cx="224762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41 + 8</a:t>
            </a:r>
          </a:p>
        </p:txBody>
      </p:sp>
      <p:sp>
        <p:nvSpPr>
          <p:cNvPr id="18437" name="Text Box 38"/>
          <p:cNvSpPr txBox="1">
            <a:spLocks noChangeArrowheads="1"/>
          </p:cNvSpPr>
          <p:nvPr/>
        </p:nvSpPr>
        <p:spPr bwMode="auto">
          <a:xfrm>
            <a:off x="2882536" y="4315719"/>
            <a:ext cx="2233883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99 – 9</a:t>
            </a:r>
          </a:p>
        </p:txBody>
      </p:sp>
      <p:sp>
        <p:nvSpPr>
          <p:cNvPr id="18438" name="Text Box 40"/>
          <p:cNvSpPr txBox="1">
            <a:spLocks noChangeArrowheads="1"/>
          </p:cNvSpPr>
          <p:nvPr/>
        </p:nvSpPr>
        <p:spPr bwMode="auto">
          <a:xfrm>
            <a:off x="2819400" y="1669459"/>
            <a:ext cx="2297019" cy="9233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 + 40    </a:t>
            </a:r>
          </a:p>
        </p:txBody>
      </p:sp>
      <p:sp>
        <p:nvSpPr>
          <p:cNvPr id="18439" name="Oval 2"/>
          <p:cNvSpPr>
            <a:spLocks noChangeArrowheads="1"/>
          </p:cNvSpPr>
          <p:nvPr/>
        </p:nvSpPr>
        <p:spPr bwMode="auto">
          <a:xfrm>
            <a:off x="304800" y="762000"/>
            <a:ext cx="514350" cy="609600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873302" y="762000"/>
            <a:ext cx="5257800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base" latinLnBrk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5"/>
          <p:cNvSpPr txBox="1">
            <a:spLocks/>
          </p:cNvSpPr>
          <p:nvPr/>
        </p:nvSpPr>
        <p:spPr>
          <a:xfrm>
            <a:off x="5292902" y="1669460"/>
            <a:ext cx="1676400" cy="923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919901" y="5631859"/>
            <a:ext cx="2159152" cy="923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65 - 62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5116419" y="1669460"/>
            <a:ext cx="1758427" cy="9233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65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4911904" y="3041059"/>
            <a:ext cx="196294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49</a:t>
            </a: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5116420" y="4315032"/>
            <a:ext cx="1758426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90</a:t>
            </a: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5030942" y="5639880"/>
            <a:ext cx="1929382" cy="923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</p:spTree>
    <p:extLst>
      <p:ext uri="{BB962C8B-B14F-4D97-AF65-F5344CB8AC3E}">
        <p14:creationId xmlns:p14="http://schemas.microsoft.com/office/powerpoint/2010/main" val="27621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9" name="Picture 32" descr="WhitecornerFlow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5791200"/>
            <a:ext cx="742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0" name="Picture 33" descr="WhitecornerFlow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8173538" y="5969079"/>
            <a:ext cx="1065212" cy="73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3" name="Line 56"/>
          <p:cNvSpPr>
            <a:spLocks noChangeShapeType="1"/>
          </p:cNvSpPr>
          <p:nvPr/>
        </p:nvSpPr>
        <p:spPr bwMode="auto">
          <a:xfrm>
            <a:off x="26289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428625" y="732094"/>
            <a:ext cx="514350" cy="609600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219200" y="732094"/>
            <a:ext cx="1512168" cy="76808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179"/>
            <a:ext cx="9097736" cy="429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35179" y="265561"/>
            <a:ext cx="720080" cy="960107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26" y="1060714"/>
            <a:ext cx="9070603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18" y="2715462"/>
            <a:ext cx="9122078" cy="414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Line 56"/>
          <p:cNvSpPr>
            <a:spLocks noChangeShapeType="1"/>
          </p:cNvSpPr>
          <p:nvPr/>
        </p:nvSpPr>
        <p:spPr bwMode="auto">
          <a:xfrm>
            <a:off x="5085979" y="28194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en-US" sz="44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593136" y="533400"/>
            <a:ext cx="1007065" cy="990600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3050215" y="2133601"/>
            <a:ext cx="3714167" cy="90173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</a:rPr>
              <a:t>a) 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+ 40 + 1 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3007232" y="3581401"/>
            <a:ext cx="3793247" cy="990600"/>
          </a:xfrm>
          <a:prstGeom prst="flowChartAlternateProcess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15 - 2 - 1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3048000" y="5029200"/>
            <a:ext cx="3740445" cy="1002735"/>
          </a:xfrm>
          <a:prstGeom prst="flowChartAlternateProcess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40 + 15 + 2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2863" y="730875"/>
            <a:ext cx="164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6400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animBg="1"/>
      <p:bldP spid="15" grpId="0" animBg="1"/>
      <p:bldP spid="1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Line 56"/>
          <p:cNvSpPr>
            <a:spLocks noChangeShapeType="1"/>
          </p:cNvSpPr>
          <p:nvPr/>
        </p:nvSpPr>
        <p:spPr bwMode="auto">
          <a:xfrm>
            <a:off x="2486056" y="2895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en-US" sz="40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593136" y="533400"/>
            <a:ext cx="1007065" cy="990600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2752756" y="2057400"/>
            <a:ext cx="4419600" cy="90173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a)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+ 40 + 1= 61 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2673675" y="3581400"/>
            <a:ext cx="4513699" cy="990600"/>
          </a:xfrm>
          <a:prstGeom prst="flowChartAlternateProcess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15 - 2 - 1= 12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2673675" y="5029199"/>
            <a:ext cx="4450868" cy="1002735"/>
          </a:xfrm>
          <a:prstGeom prst="flowChartAlternateProcess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40 + 15 + 2 = 57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2863" y="730875"/>
            <a:ext cx="164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57332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animBg="1"/>
      <p:bldP spid="15" grpId="0" animBg="1"/>
      <p:bldP spid="1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13236" y="616505"/>
            <a:ext cx="720080" cy="960107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4368" y="745615"/>
            <a:ext cx="8028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8" y="1683601"/>
            <a:ext cx="9130161" cy="517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0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7866" y="18800"/>
            <a:ext cx="720080" cy="960107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7240" y="831683"/>
            <a:ext cx="9171239" cy="122757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10 toa.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toa?</a:t>
            </a: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1981200" y="2743200"/>
            <a:ext cx="6172200" cy="922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2362200" y="2438401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-27239" y="2739011"/>
            <a:ext cx="9171239" cy="122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208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Đoàn tàu A có 10 toa. Đoàn tàu B có 12 toa. Hỏi cả hai đoàn tàu có bao nhiêu toa?</vt:lpstr>
      <vt:lpstr>      b. Đoàn tàu C có 15 toa chở khách và chở hàng. Trong đó có 3 toa chở hàng. Hỏi đoàn tàu C có bao nhiêu toa chở khách?</vt:lpstr>
    </vt:vector>
  </TitlesOfParts>
  <Company>Viet Tri Phu Tho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Viet Tiep</dc:creator>
  <cp:lastModifiedBy>STD_SEN</cp:lastModifiedBy>
  <cp:revision>48</cp:revision>
  <dcterms:created xsi:type="dcterms:W3CDTF">2020-08-18T07:50:17Z</dcterms:created>
  <dcterms:modified xsi:type="dcterms:W3CDTF">2024-04-07T02:01:28Z</dcterms:modified>
</cp:coreProperties>
</file>